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2T05:14:22.453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5.99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213 128 2592 0 0,'-2'-15'1892'0'0,"1"1"1"0"0,0-1-1 0 0,2 0 0 0 0,-1 0 0 0 0,2 1 0 0 0,5-25 1005 0 0,-8 42-2810 0 0,0 1-1 0 0,0 0 1 0 0,0-1-1 0 0,-1 1 1 0 0,1-1-1 0 0,-5 7 1 0 0,-2 7 9 0 0,-2 10 36 0 0,-108 303-935 0 0,99-264 349 0 0,2 1-1 0 0,4 0 0 0 0,-6 77 1 0 0,18-128 410 0 0,0 1-1 0 0,1 0 1 0 0,1 0 0 0 0,1-1 0 0 0,0 1 0 0 0,5 16-1 0 0,-6-29 48 0 0,0-1 0 0 0,0 0 0 0 0,0 1 0 0 0,0-1 0 0 0,0 0 0 0 0,1 0 0 0 0,0 0 0 0 0,-1 0 0 0 0,1 0 0 0 0,0 0-1 0 0,0 0 1 0 0,1-1 0 0 0,-1 1 0 0 0,1-1 0 0 0,-1 1 0 0 0,1-1 0 0 0,0 0 0 0 0,0 0 0 0 0,-1 0 0 0 0,2-1 0 0 0,-1 1 0 0 0,0-1-1 0 0,0 1 1 0 0,0-1 0 0 0,1 0 0 0 0,-1-1 0 0 0,0 1 0 0 0,1 0 0 0 0,-1-1 0 0 0,1 0 0 0 0,-1 0 0 0 0,1 0 0 0 0,-1 0-1 0 0,7-1 1 0 0,2-2 83 0 0,0-1 0 0 0,-1 0 0 0 0,1 0 0 0 0,-1-1 0 0 0,0-1 0 0 0,0 0 0 0 0,0 0 0 0 0,-1-1 0 0 0,12-10 0 0 0,81-79 1322 0 0,-57 44 223 0 0,41-57 0 0 0,-83 103-1247 0 0,-6 10-322 0 0,-9 23-539 0 0,10-16 157 0 0,-1-1 0 0 0,2 0 0 0 0,0 1 0 0 0,0-1 0 0 0,1 1 0 0 0,0-1 0 0 0,1 0 0 0 0,0 0 0 0 0,0 0 0 0 0,1 0 0 0 0,1 0 0 0 0,0 0 0 0 0,0-1 0 0 0,1 1 0 0 0,0-1 0 0 0,0 0 0 0 0,1-1 0 0 0,8 10 0 0 0,-9-13 255 0 0,-1 0-1 0 0,1 0 0 0 0,0 0 1 0 0,1 0-1 0 0,-1-1 1 0 0,1 0-1 0 0,0 0 1 0 0,0-1-1 0 0,0 1 1 0 0,0-1-1 0 0,1-1 0 0 0,-1 1 1 0 0,1-1-1 0 0,-1 0 1 0 0,1-1-1 0 0,0 0 1 0 0,0 0-1 0 0,0 0 1 0 0,0-1-1 0 0,0 0 1 0 0,0 0-1 0 0,0 0 0 0 0,0-1 1 0 0,-1 0-1 0 0,1-1 1 0 0,0 0-1 0 0,0 0 1 0 0,6-3-1 0 0,8-5 285 0 0,0 0 1 0 0,0-2-1 0 0,-1-1 0 0 0,-1 0 0 0 0,19-17 1 0 0,83-86 993 0 0,-26 22 1577 0 0,-95 95-2762 0 0,1 1 0 0 0,-1-1-1 0 0,1 0 1 0 0,-1 0 0 0 0,0 1 0 0 0,1-1 0 0 0,-1 0 0 0 0,0 1 0 0 0,0-1 0 0 0,0 1 0 0 0,0-1 0 0 0,0 0 0 0 0,-1 1 0 0 0,1 1 0 0 0,-50 216 248 0 0,-112 556-842 0 0,150-701 442 0 0,-119 568-619 0 0,131-642 743 0 0,-41 137-8 0 0,34-118 15 0 0,-1 0 1 0 0,-1-1-1 0 0,0 0 1 0 0,-22 31-1 0 0,28-45-19 0 0,0-1-1 0 0,0 1 1 0 0,0-1 0 0 0,0 0-1 0 0,0 0 1 0 0,-1 0 0 0 0,0 0 0 0 0,0 0-1 0 0,1-1 1 0 0,-1 1 0 0 0,-1-1-1 0 0,1 0 1 0 0,0-1 0 0 0,0 1 0 0 0,-1-1-1 0 0,1 0 1 0 0,-1 0 0 0 0,-6 1-1 0 0,5-2 1 0 0,1-1 1 0 0,-1 1-1 0 0,0-1 0 0 0,0 0 0 0 0,1 0 0 0 0,-1-1 0 0 0,1 0 0 0 0,-1 0 0 0 0,1 0 0 0 0,0-1 0 0 0,0 1 0 0 0,0-1 0 0 0,0-1 0 0 0,-6-4 0 0 0,-5-6 209 0 0,0-1 0 0 0,1-1-1 0 0,0 0 1 0 0,1-1 0 0 0,1-1-1 0 0,1 0 1 0 0,1-1 0 0 0,0 0-1 0 0,-14-36 1 0 0,14 28 268 0 0,2-2-1 0 0,1 1 1 0 0,1-1-1 0 0,1-1 1 0 0,1 1-1 0 0,0-52 1 0 0,5 59-324 0 0,1 0 0 0 0,2-1-1 0 0,0 1 1 0 0,1 0 0 0 0,2 0 0 0 0,0 1 0 0 0,1 0 0 0 0,1 0 0 0 0,18-32 0 0 0,-11 27-161 0 0,1 1-1 0 0,2 1 1 0 0,0 0 0 0 0,2 2 0 0 0,0 0-1 0 0,36-29 1 0 0,-17 20-995 0 0,2 2 1 0 0,0 2-1 0 0,60-29 0 0 0,-34 25-4156 0 0,105-33 0 0 0,-107 44-1072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41.69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17 1832 0 0,'6'-16'9845'0'0,"0"16"-9739"0"0,0 1-1 0 0,1 0 1 0 0,-1 1-1 0 0,1-1 1 0 0,-1 1 0 0 0,0 0-1 0 0,0 1 1 0 0,0-1-1 0 0,0 1 1 0 0,6 5-1 0 0,58 43-66 0 0,-48-33 29 0 0,239 199 44 0 0,-4-3-8 0 0,-121-108 12 0 0,421 341-35 0 0,-387-298 120 0 0,173 196 0 0 0,-219-206 106 0 0,-109-131-2863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8.4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0 328 164 0 0,'17'-27'5869'0'0,"-3"-2"-5120"0"0,-1 1-3985 0 0</inkml:trace>
  <inkml:trace contextRef="#ctx0" brushRef="#br0" timeOffset="1">201 27 1220 0 0,'0'0'2028'0'0,"6"-8"-408"0"0,-1-2-1256 0 0,-1 2-592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8.9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1 203 744 0 0,'0'0'1196'0'0,"3"-8"412"0"0,3-2-1324 0 0,-1 3-600 0 0,3-2-796 0 0</inkml:trace>
  <inkml:trace contextRef="#ctx0" brushRef="#br0" timeOffset="1">254 12 296 0 0,'0'0'2552'0'0,"8"-6"-2288"0"0,-1 1-1592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9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67 672 0 0,'0'0'916'0'0,"2"-8"252"0"0,2-2-504 0 0,1-3-408 0 0,-1 2-340 0 0,1 3-220 0 0,-1 0-732 0 0,0-1 324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0.1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56 496 0 0,'0'0'2300'0'0,"7"-8"-1116"0"0,4 0-696 0 0,0-2-548 0 0,3 2-328 0 0,-4 0-92 0 0,0 1-628 0 0,-1 1 1080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0.5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1 150 1680 0 0,'13'-5'3200'0'0,"-1"0"-1879"0"0,1-1-929 0 0,-4 1-296 0 0,0 0-500 0 0,4 0-693 0 0</inkml:trace>
  <inkml:trace contextRef="#ctx0" brushRef="#br0" timeOffset="1">350 13 4 0 0,'0'0'1536'0'0,"15"-3"-100"0"0,1 0-1180 0 0,-3 1-472 0 0,-2-3-1072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1.0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24 596 0 0,'0'0'1398'0'0,"19"-2"-6"0"0,41-4-930 0 0,174-9-2688 0 0,-210 15 1664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1.4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3 600 0 0,'0'0'2196'0'0,"18"0"-1124"0"0,-1-1-664 0 0,1-1-356 0 0,2 2-104 0 0,1 2-900 0 0,3-2-812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1.8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1464 0 0,'35'12'4524'0'0,"17"16"-3557"0"0,-5-3-4246 0 0,-36-20 2007 0 0</inkml:trace>
  <inkml:trace contextRef="#ctx0" brushRef="#br0" timeOffset="1">478 236 872 0 0,'42'35'5991'0'0,"-6"-6"-5476"0"0,0-9-4380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2.2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1484 0 0,'32'41'5893'0'0,"-7"-15"-5750"0"0,2 3-3882 0 0,-21-22 2362 0 0</inkml:trace>
  <inkml:trace contextRef="#ctx0" brushRef="#br0" timeOffset="1">358 330 1160 0 0,'0'0'1528'0'0,"7"13"664"0"0,0-2-859 0 0,0 4-461 0 0,4-5-568 0 0,-5-4-76 0 0,-1 2-124 0 0,1-1-52 0 0,1-2-240 0 0,-2 1-156 0 0,3 1-184 0 0,-3-1-232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2.7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1348 0 0,'3'11'2588'0'0,"1"2"-1148"0"0,1 0-759 0 0,-1 4-733 0 0,0-9-76 0 0,-3 0-417 0 0,5 2-303 0 0,-1-2-568 0 0,1 3 752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42.78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30 475 744 0 0,'-14'-62'9063'0'0,"10"49"-7460"0"0,1-1 0 0 0,0 1 0 0 0,0-1 0 0 0,1-15 0 0 0,16 37-1267 0 0,-10-4-286 0 0,1 1-1 0 0,-1-1 0 0 0,-1 1 1 0 0,1 0-1 0 0,-1 0 1 0 0,0 1-1 0 0,0-1 0 0 0,3 9 1 0 0,17 52 129 0 0,-13-37-118 0 0,131 437 469 0 0,-28-86-96 0 0,1-72 12 0 0,-110-299-357 0 0,0 0 1 0 0,1 0-1 0 0,0-1 0 0 0,10 14 0 0 0,-14-21-79 0 0,-1-1 0 0 0,1 1 0 0 0,0-1 0 0 0,-1 1 0 0 0,1-1 0 0 0,0 0 0 0 0,-1 1 0 0 0,1-1 0 0 0,0 0 0 0 0,0 1 0 0 0,-1-1 1 0 0,1 0-1 0 0,0 0 0 0 0,0 0 0 0 0,0 1 0 0 0,-1-1 0 0 0,1 0 0 0 0,0 0 0 0 0,0 0 0 0 0,0 0 0 0 0,-1-1 0 0 0,1 1 0 0 0,0 0 0 0 0,0 0 0 0 0,0 0 0 0 0,-1-1 0 0 0,1 1 0 0 0,0 0 0 0 0,-1-1 0 0 0,1 1 0 0 0,0 0 0 0 0,-1-1 0 0 0,1 1 0 0 0,0-1 0 0 0,0 0 0 0 0,20-21 187 0 0,-7-1-176 0 0,-2-1-1 0 0,-1 1 1 0 0,0-2 0 0 0,-2 0-1 0 0,8-34 1 0 0,-3 12-69 0 0,155-538-963 0 0,2-7 177 0 0,-146 504 722 0 0,-17 53-963 0 0,2 1-1 0 0,2 0 0 0 0,22-47 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3.2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0 272 0 0,'0'0'2107'0'0,"21"30"1488"0"0,28 33-6264 0 0,-43-55 1768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3.6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0 152 0 0,'39'55'6535'0'0,"0"0"-9756"0"0,-33-47 2159 0 0</inkml:trace>
  <inkml:trace contextRef="#ctx0" brushRef="#br0" timeOffset="1">296 462 536 0 0,'0'0'1496'0'0,"5"13"-444"0"0,-1-5 412 0 0,1 5-547 0 0,1 3-405 0 0,-1-1-372 0 0,-1-5-224 0 0,-1-2-176 0 0,1 0-141 0 0,-2 2-107 0 0,1-1-244 0 0,3 3-540 0 0,-3-2 876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4.0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1796 0 0,'11'38'5542'0'0,"21"32"-4618"0"0,-21-48-2006 0 0,-1 0 0 0 0,13 42 0 0 0,-14-36-839 0 0,-6-13 1230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4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1 732 0 0,'0'0'3560'0'0,"3"6"-2179"0"0,4 4-973 0 0,-1-2-436 0 0,-2-1-424 0 0,1 2-753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5.2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1308 0 0,'33'66'5933'0'0,"10"19"-9458"0"0,-38-76 2213 0 0</inkml:trace>
  <inkml:trace contextRef="#ctx0" brushRef="#br0" timeOffset="1">229 467 808 0 0,'32'49'4819'0'0,"-3"-1"-4580"0"0,-13-16-3094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5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0 640 0 0,'0'0'668'0'0,"4"10"100"0"0,-1 1-664 0 0,3 1-932 0 0</inkml:trace>
  <inkml:trace contextRef="#ctx0" brushRef="#br0" timeOffset="1">114 329 1456 0 0,'0'0'1244'0'0,"4"13"560"0"0,-1-3-791 0 0,1 2-473 0 0,0-3-376 0 0,-2 3-280 0 0,1-3-561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6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1 380 0 0,'8'41'5880'0'0,"-4"-29"-6344"0"0,0-1 1 0 0,1 1-1 0 0,0-1 0 0 0,1 0 1 0 0,1 0-1 0 0,9 11 0 0 0</inkml:trace>
  <inkml:trace contextRef="#ctx0" brushRef="#br0" timeOffset="1">168 350 1244 0 0,'23'52'7573'0'0,"-20"-43"-7544"0"0,8 28-1320 0 0,-3-9-2516 0 0,-5-16 2463 0 0</inkml:trace>
  <inkml:trace contextRef="#ctx0" brushRef="#br0" timeOffset="2">331 850 348 0 0,'16'45'5905'0'0,"-13"-30"-6236"0"0,0 0 0 0 0,12 27 0 0 0,-12-25-1677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3:59:56.5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1404,'0'13'2224,"4"2"-704,-2-4-123,1 2-465,1 0 0,-2 0-356,0 0 56,1 2-372,3-2 36,-5 0-376,3 2-60,1-1-404,-1-1-112,0 2-260,3 0-412,-2-1-713,-1 1-23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7.4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0 608 0 0,'0'0'3084'0'0,"9"22"229"0"0,0 2-7914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7.8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1 740 0 0,'0'0'1028'0'0,"1"11"276"0"0,3 1-548 0 0,1-1-276 0 0,3 2-384 0 0,-5-5 156 0 0,1 0-240 0 0,1 1 148 0 0,1-1-240 0 0,-3 0 64 0 0,3 3-288 0 0,-1-1 68 0 0,1 0-404 0 0,-1 0-476 0 0,1-1 1084 0 0</inkml:trace>
  <inkml:trace contextRef="#ctx0" brushRef="#br0" timeOffset="1">205 498 152 0 0,'19'69'6981'0'0,"11"-2"-6995"0"0,-10-32-3400 0 0,-16-27 2113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43.41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547 333 1084 0 0,'0'0'2129'0'0,"12"-27"3055"0"0,2-27-3318 0 0,-7 35-1417 0 0,-2-1 1 0 0,0 0-1 0 0,-2 0 0 0 0,2-25 0 0 0,-5 40-220 0 0,0 0 0 0 0,0 1 0 0 0,-1-1-1 0 0,1 0 1 0 0,-1 1 0 0 0,-1-1 0 0 0,1 1 0 0 0,0-1-1 0 0,-1 1 1 0 0,0 0 0 0 0,0 0 0 0 0,0-1 0 0 0,-1 1-1 0 0,0 1 1 0 0,-5-8 0 0 0,3 7-60 0 0,0-1 1 0 0,0 1-1 0 0,0 0 1 0 0,-1 1-1 0 0,1-1 1 0 0,-1 1-1 0 0,0 0 0 0 0,0 1 1 0 0,0-1-1 0 0,-9-1 1 0 0,-2 0-63 0 0,0 1 0 0 0,-1 1 0 0 0,0 1 0 0 0,1 0 0 0 0,-1 1 0 0 0,0 1 0 0 0,-26 4 0 0 0,22 0-86 0 0,0 0-1 0 0,0 2 1 0 0,0 0 0 0 0,1 2 0 0 0,0 0 0 0 0,1 1-1 0 0,0 1 1 0 0,1 1 0 0 0,-33 26 0 0 0,43-30-42 0 0,0 1 0 0 0,1-1 0 0 0,0 1 0 0 0,0 1 0 0 0,1-1 0 0 0,0 1 0 0 0,1 1 1 0 0,-10 20-1 0 0,13-23-25 0 0,1 0 0 0 0,-1 0 0 0 0,2 1 0 0 0,-1-1 0 0 0,1 0 1 0 0,0 0-1 0 0,1 1 0 0 0,0-1 0 0 0,0 1 0 0 0,1-1 0 0 0,0 0 0 0 0,0 1 1 0 0,5 14-1 0 0,-2-12-45 0 0,1 1 0 0 0,0-1-1 0 0,0-1 1 0 0,1 1 0 0 0,0-1 0 0 0,1 0 0 0 0,0 0 0 0 0,1-1 0 0 0,0 0 0 0 0,0 0 0 0 0,1-1 0 0 0,0 0 0 0 0,1 0 0 0 0,-1-1 0 0 0,1-1 0 0 0,1 1 0 0 0,-1-2 0 0 0,1 1 0 0 0,19 5-1 0 0,-18-7 61 0 0,0-1-1 0 0,0 0 0 0 0,1 0 0 0 0,-1-1 0 0 0,1-1 0 0 0,0 0 0 0 0,-1-1 0 0 0,1-1 1 0 0,0 0-1 0 0,-1 0 0 0 0,1-1 0 0 0,-1-1 0 0 0,0 0 0 0 0,1-1 0 0 0,-1 0 0 0 0,-1 0 1 0 0,1-2-1 0 0,15-8 0 0 0,-11 2 204 0 0,0 0 0 0 0,0-1 1 0 0,-1-1-1 0 0,-1 0 0 0 0,-1-1 1 0 0,13-17-1 0 0,-6 4 932 0 0,-1-1 0 0 0,24-50 0 0 0,-43 79-1087 0 0,0 0 0 0 0,0-1 1 0 0,0 1-1 0 0,0 0 0 0 0,0-1 1 0 0,0 1-1 0 0,0 0 1 0 0,0-1-1 0 0,1 1 0 0 0,-1 0 1 0 0,0-1-1 0 0,0 1 1 0 0,0 0-1 0 0,1 0 0 0 0,-1-1 1 0 0,0 1-1 0 0,0 0 1 0 0,1 0-1 0 0,-1-1 0 0 0,0 1 1 0 0,0 0-1 0 0,1 0 0 0 0,-1 0 1 0 0,0-1-1 0 0,1 1 1 0 0,-1 0-1 0 0,0 0 0 0 0,1 0 1 0 0,-1 0-1 0 0,0 0 1 0 0,1 0-1 0 0,-1 0 0 0 0,1 0 1 0 0,4 11 213 0 0,0 32-302 0 0,-5-35 40 0 0,3 10-434 0 0,0 1 0 0 0,2-1 0 0 0,0-1 0 0 0,0 1 1 0 0,2-1-1 0 0,14 27 0 0 0,-9-22-1121 0 0,1-1-1 0 0,0 0 1 0 0,2-1-1 0 0,25 26 1 0 0,-19-26-1612 0 0,2-4-1093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8.2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1280 0 0,'11'40'4441'0'0,"-11"-24"-4149"0"0,2 1 1 0 0,6 29 0 0 0,7 6-3540 0 0,-10-43 2299 0 0</inkml:trace>
  <inkml:trace contextRef="#ctx0" brushRef="#br0" timeOffset="1">184 581 1052 0 0,'0'0'1212'0'0,"3"13"-552"0"0,-1-5 228 0 0,2 7-588 0 0,-3-7-16 0 0,7 7-268 0 0,-1 1-152 0 0,-3-8 128 0 0,1 2-352 0 0,0 0-288 0 0,1-1-376 0 0,-1 1 320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8.6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1012 0 0,'4'11'1812'0'0,"0"-2"-408"0"0,1 0-163 0 0,-3 3-345 0 0,2-3-68 0 0,1 3-292 0 0,-1-1-44 0 0,1 1-300 0 0,0-1-36 0 0,1 1-392 0 0,1-1-44 0 0,0 0-460 0 0,1 1-152 0 0,1-1-1125 0 0,-2 1 17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9.2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2140 0 0,'0'0'9550'0'0,"33"26"-6721"0"0,-17-4-3969 0 0,25 45-7467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59.6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1700 0 0,'36'35'7920'0'0,"6"5"-6013"0"0,0-6-4767 0 0,-19-16-1004 0 0</inkml:trace>
  <inkml:trace contextRef="#ctx0" brushRef="#br0" timeOffset="1">405 393 388 0 0,'27'53'7277'0'0,"20"5"-6541"0"0,-11-21-3718 0 0,-25-26 1138 0 0,-5-3 673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00:00.0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1 244,'34'55'8634,"-23"-38"-9325,1-1 1,24 24-1</inkml:trace>
  <inkml:trace contextRef="#ctx0" brushRef="#br0" timeOffset="1">323 314 1656,'6'7'1800,"43"49"4697,-42-50-7293,-1 0 0,1 0 0,0-1 0,0 1 0,1-2 1,8 5-1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00:00.4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2472,'52'31'9175,"-44"-26"-9136,1 0 0,-1-1 0,1-1 0,0 1 0,0-1 0,16 3 1,48 0-6570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00:00.9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2660,'7'20'7963,"-5"-17"-7465,20 8 1047,-13-10-3127,0 0-1,0 0 0,0-1 1,15-2-1,-6 1-766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00:01.399"/>
    </inkml:context>
    <inkml:brush xml:id="br0">
      <inkml:brushProperty name="width" value="0.2" units="cm"/>
      <inkml:brushProperty name="height" value="0.2" units="cm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1-09-08T04:00:01.401"/>
    </inkml:context>
  </inkml:definitions>
  <inkml:trace contextRef="#ctx0" brushRef="#br0">1 240 2528,'52'3'8870,"-27"-4"-8330,0-1-1,35-8 1,54-17-8289,-103 24 6655,3 0-676</inkml:trace>
  <inkml:trace contextRef="#ctx0" brushRef="#br0" timeOffset="1">484 158 36,'16'-2'4542,"40"-7"1713,-53 9-6089,14-4-5,53-20-3882,-40 13 124,-15 6 2159</inkml:trace>
  <inkml:trace contextRef="#ctx1" brushRef="#br0">823 55 20 0 0,'58'-16'9699'0'0,"-40"8"-8168"0"0,-16 7-1436 0 0,0 0-85 0 0,-1 0-114 0 0,29-19-3781 0 0,-19 13 1486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00:01.7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1 296 1220,'18'-19'10044,"-6"7"-9952,26-23-6338</inkml:trace>
  <inkml:trace contextRef="#ctx0" brushRef="#br0" timeOffset="1">222 66 1740,'5'-8'5197,"-1"-2"-4469,0 0-560,3 2-420,-4-2-856,5-3-1649,-5 7 1445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00:02.222"/>
    </inkml:context>
    <inkml:brush xml:id="br0">
      <inkml:brushProperty name="width" value="0.2" units="cm"/>
      <inkml:brushProperty name="height" value="0.2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1-09-08T04:00:02.223"/>
    </inkml:context>
  </inkml:definitions>
  <inkml:trace contextRef="#ctx0" brushRef="#br0">1 707 216,'0'0'2316,"3"-12"-984,1 4-908,0 0-504,-1-3-1556,3 4 1468</inkml:trace>
  <inkml:trace contextRef="#ctx1" brushRef="#br0">204 430 1484 0 0,'8'-17'7197'0'0,"-3"6"-5651"0"0,12-11-1793 0 0,12-19-5291 0 0</inkml:trace>
  <inkml:trace contextRef="#ctx0" brushRef="#br0" timeOffset="2">417 34 1444,'0'0'1020,"2"-9"4,2-4-1368,1 2-1324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43.81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105 235 4096 0 0,'-38'-32'7801'0'0,"-21"-14"218"0"0,58 46-7978 0 0,1 0 0 0 0,-1 1 0 0 0,1-1 0 0 0,-1 1 0 0 0,1-1 0 0 0,-1 1 1 0 0,1-1-1 0 0,0 1 0 0 0,-1-1 0 0 0,1 1 0 0 0,0-1 0 0 0,-1 1 0 0 0,1-1 0 0 0,0 1 0 0 0,0 0 0 0 0,-1-1 1 0 0,1 1-1 0 0,0 0 0 0 0,0 0 0 0 0,11 41-11 0 0,1-2 1 0 0,3 1-1 0 0,1-2 1 0 0,2 0-1 0 0,29 47 1 0 0,133 174-479 0 0,-114-170 641 0 0,-64-87-110 0 0,0 0 1 0 0,-1-1-1 0 0,1 1 0 0 0,0-1 0 0 0,0 1 1 0 0,1-1-1 0 0,-1 0 0 0 0,0 0 1 0 0,1 0-1 0 0,-1 0 0 0 0,1 0 1 0 0,0 0-1 0 0,0-1 0 0 0,4 3 1 0 0,-6-4-47 0 0,0 0 1 0 0,0 0 0 0 0,0 0 0 0 0,0 0 0 0 0,0-1 0 0 0,0 1 0 0 0,0 0 0 0 0,0 0-1 0 0,0-1 1 0 0,0 1 0 0 0,-1 0 0 0 0,1-1 0 0 0,0 1 0 0 0,0-1 0 0 0,0 1 0 0 0,-1-1-1 0 0,1 1 1 0 0,1-2 0 0 0,16-24 190 0 0,28-85-949 0 0,60-226-1 0 0,-90 282 602 0 0,20-79-62 0 0,10-36-4428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02.653"/>
    </inkml:context>
    <inkml:brush xml:id="br0">
      <inkml:brushProperty name="width" value="0.2" units="cm"/>
      <inkml:brushProperty name="height" value="0.2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1-09-08T04:00:02.654"/>
    </inkml:context>
  </inkml:definitions>
  <inkml:trace contextRef="#ctx0" brushRef="#br0">0 579 836 0 0,'4'-9'5565'0'0,"1"-1"-5049"0"0,-1 2-672 0 0,1-4-1004 0 0</inkml:trace>
  <inkml:trace contextRef="#ctx1" brushRef="#br0">197 121 1308,'0'-8'4681,"0"-2"-3045,2-1-696,2-2-632,-1-3-424,1 6-224,2-2-356,-3-1-508,3 0-837,-1-1-31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03.0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1 842 1668 0 0,'9'-29'7082'0'0,"-3"10"-5401"0"0,-1-3-1096 0 0,3-10-1710 0 0,1 9-3698 0 0,-3 9 2159 0 0</inkml:trace>
  <inkml:trace contextRef="#ctx0" brushRef="#br0" timeOffset="1">171 519 2224 0 0,'13'-52'8705'0'0,"-8"34"-8249"0"0,3-8-1645 0 0,2 2-3859 0 0</inkml:trace>
  <inkml:trace contextRef="#ctx0" brushRef="#br0" timeOffset="2">337 157 1056 0 0,'0'-16'3304'0'0,"2"3"-1271"0"0,0-2-617 0 0,0-1-432 0 0,-2 1-412 0 0,2-3-572 0 0,0 3-588 0 0,1 6 8 0 0,-3 1-260 0 0,4-2-272 0 0,-1-2-849 0 0,1 3 81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03.3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0 464 348 0 0,'0'0'2004'0'0,"2"-13"572"0"0,-2-2-1007 0 0,0 0-437 0 0,0 2-388 0 0,0 2-620 0 0,-2 0-680 0 0,4 2-1136 0 0</inkml:trace>
  <inkml:trace contextRef="#ctx0" brushRef="#br0" timeOffset="1">165 92 668 0 0,'0'0'1652'0'0,"0"-11"508"0"0,0-1-847 0 0,0-1-593 0 0,2 0-696 0 0,-1-3-636 0 0,5 0-1929 0 0,-4 6 1561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03.7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4 570 300 0 0,'0'0'1680'0'0,"0"-15"476"0"0,0 2-751 0 0,-4-3-477 0 0,4-1-376 0 0,2 1-492 0 0,0 8-136 0 0,2-5-564 0 0,-1-3-933 0 0,-1 7 53 0 0,2 1 652 0 0</inkml:trace>
  <inkml:trace contextRef="#ctx0" brushRef="#br0" timeOffset="1">142 97 1848 0 0,'-4'-11'2664'0'0,"4"1"-1059"0"0,-2 0-577 0 0,0-1-540 0 0,4-1-456 0 0,0 1-596 0 0,5-2-1237 0 0,-5 5 121 0 0,2-2 464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04.2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0 325 852 0 0,'0'0'1228'0'0,"4"-12"372"0"0,-2-1-588 0 0,3 2-484 0 0,0-1-536 0 0,1 1-744 0 0,3 0-1304 0 0</inkml:trace>
  <inkml:trace contextRef="#ctx0" brushRef="#br0" timeOffset="1">147 41 1880 0 0,'2'-10'5625'0'0,"-2"1"-3701"0"0,1-3-1776 0 0,1 2-1152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04.7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2 327 256 0 0,'-1'-25'8068'0'0,"1"9"-9197"0"0</inkml:trace>
  <inkml:trace contextRef="#ctx0" brushRef="#br0" timeOffset="1">73 130 820 0 0,'-1'-20'7527'0'0,"0"7"-5584"0"0,3 6-1657 0 0</inkml:trace>
  <inkml:trace contextRef="#ctx0" brushRef="#br0" timeOffset="2">149 24 1864 0 0,'4'-15'12336'0'0,"0"6"-13581"0"0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10.2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 4 976 0 0,'9'26'14992'0'0,"-13"-19"-14465"0"0,0-1 0 0 0,-1 0 0 0 0,0 0 0 0 0,0 0-1 0 0,0 0 1 0 0,-11 9 0 0 0,8-8-397 0 0,1 0 1 0 0,0 0-1 0 0,0 0 0 0 0,0 1 1 0 0,-5 10-1 0 0,5-2-62 0 0,0 0 0 0 0,1 0 1 0 0,1 0-1 0 0,1 1 0 0 0,0 0 1 0 0,1 0-1 0 0,1 0 0 0 0,1 0 1 0 0,0 0-1 0 0,1 0 0 0 0,1 1 0 0 0,0-1 1 0 0,2 0-1 0 0,0 0 0 0 0,1-1 1 0 0,0 1-1 0 0,10 21 0 0 0,-9-23-70 0 0,1 0 1 0 0,0-1-1 0 0,1 0 0 0 0,1 0 0 0 0,0-1 0 0 0,1 0 1 0 0,1 0-1 0 0,0-1 0 0 0,0 0 0 0 0,1-1 0 0 0,1 0 1 0 0,0-1-1 0 0,0 0 0 0 0,1-1 0 0 0,0-1 0 0 0,0 0 1 0 0,1 0-1 0 0,0-1 0 0 0,18 5 0 0 0,-20-9-24 0 0,0-1 0 0 0,1 0 1 0 0,-1 0-1 0 0,0-2 0 0 0,1 0 0 0 0,-1 0 0 0 0,0-1 0 0 0,1 0 0 0 0,-1-1 0 0 0,0-1 0 0 0,0 0 0 0 0,0 0 0 0 0,0-1 0 0 0,-1-1 1 0 0,1 0-1 0 0,-1 0 0 0 0,-1-1 0 0 0,1-1 0 0 0,-1 0 0 0 0,15-12 0 0 0,-15 10 55 0 0,0-1 1 0 0,0 0-1 0 0,0 0 1 0 0,-1-1-1 0 0,-1 0 1 0 0,0-1-1 0 0,0 0 1 0 0,-2 0-1 0 0,1 0 1 0 0,-1-1-1 0 0,-1 0 1 0 0,0 0-1 0 0,-1 0 0 0 0,-1-1 1 0 0,0 0-1 0 0,0 0 1 0 0,0-23-1 0 0,-3 23 16 0 0,-1 1 0 0 0,0-1 0 0 0,-1 1 0 0 0,-1 0-1 0 0,0 0 1 0 0,-1 0 0 0 0,0 0 0 0 0,-9-17 0 0 0,-4-3 32 0 0,-40-55-1 0 0,55 86-79 0 0,-71-90-99 0 0,71 90 74 0 0,0 0 1 0 0,0 0-1 0 0,-1-1 1 0 0,1 1-1 0 0,-1 1 1 0 0,1-1-1 0 0,-1 0 0 0 0,0 1 1 0 0,1-1-1 0 0,-1 1 1 0 0,0 0-1 0 0,0 0 1 0 0,0 0-1 0 0,-5-1 1 0 0,-3-1-188 0 0,9 2 92 0 0,-38-4-730 0 0,0 5 606 0 0,31 0 96 0 0,0 0 0 0 0,0 1 0 0 0,0 0 0 0 0,0 0 0 0 0,0 1 0 0 0,0 0 0 0 0,1 1 0 0 0,-1-1 0 0 0,-10 7 0 0 0,-24 16-3658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12.4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1 228 0 0,'13'28'12205'0'0,"-12"-24"-11461"0"0,1 2-569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20.0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3275 1040 0 0,'0'0'9766'0'0,"30"-16"-7707"0"0,42-108-335 0 0,28-103-1364 0 0,-46 100-524 0 0,-17 42 124 0 0,28-99 1 0 0,-14 43 253 0 0,-2 6-80 0 0,-38 102-165 0 0,1 1 0 0 0,21-39 0 0 0,8-20 127 0 0,-35 76-17 0 0,1 0 0 0 0,1 1 1 0 0,16-24-1 0 0,12-25 46 0 0,-23 36 83 0 0,1 1-1 0 0,22-33 0 0 0,-19 34-135 0 0,23-49-1 0 0,-29 52-40 0 0,0 1 1 0 0,1 0-1 0 0,2 0 1 0 0,24-29-1 0 0,1 1 190 0 0,9-8-114 0 0,-29 38 177 0 0,-2 0 0 0 0,26-36 0 0 0,-1 1-126 0 0,-27 37-155 0 0,4-2 125 0 0,-2-2-1 0 0,16-23 0 0 0,-15 17-94 0 0,1 0 0 0 0,32-35 0 0 0,19-26 242 0 0,-44 55-213 0 0,-5 4-60 0 0,35-38 1 0 0,-22 36-8 0 0,1 1-1 0 0,2 2 1 0 0,0 1-1 0 0,67-34 1 0 0,159-70 70 0 0,-259 129-62 0 0,7-6 4 0 0,1 0 0 0 0,0 2 0 0 0,0-1 1 0 0,24-8-1 0 0,-2 2 1 0 0,124-57 700 0 0,-156 69-650 0 0,37-25 273 0 0,42-33 49 0 0,-80 58-320 0 0,2 0-42 0 0,-1 0 0 0 0,1 0 1 0 0,-1 0-1 0 0,0-1 0 0 0,1 1 1 0 0,-1 0-1 0 0,0-1 0 0 0,0 0 1 0 0,0 1-1 0 0,0-1 1 0 0,2-3-1 0 0,12-8 168 0 0,50-36 291 0 0,-64 48-438 0 0,35-25 357 0 0,6 2-320 0 0,-42 23-61 0 0,28-16 20 0 0,24-9 105 0 0,-52 25-106 0 0,32-13-18 0 0,43-18-14 0 0,-74 31-8 0 0,41-18 172 0 0,-41 18-154 0 0,36-14-77 0 0,32-2 24 0 0,-67 17 71 0 0,46-11-2 0 0,-48 10-5 0 0,3 0-43 0 0,-1-1 14 0 0,1 1 1 0 0,-1-1-1 0 0,1 1 0 0 0,-1 0 0 0 0,1 1 0 0 0,0-1 0 0 0,-1 1 1 0 0,1-1-1 0 0,0 1 0 0 0,0 0 0 0 0,5 1 0 0 0,8-1 15 0 0,-14-1 25 0 0,-1 0-35 0 0,1 0 0 0 0,-1 1 0 0 0,1-1 0 0 0,-1 0 0 0 0,1 1 0 0 0,0-1 0 0 0,-1 1 0 0 0,1 0 0 0 0,-1 0-1 0 0,4 0 1 0 0,17-3 1158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21.7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129 1 184 0 0,'0'0'2707'0'0,"-3"39"2090"0"0,-16 5-3580 0 0,18-42-1165 0 0,-2 1 39 0 0,-1 1 1 0 0,1 0 1 0 0,1 0 0 0 0,-1 0 0 0 0,0 1-1 0 0,1-1 1 0 0,0 1 0 0 0,-3 7 0 0 0,5-10-55 0 0,-4 2-42 0 0,-1 1 0 0 0,2 0 1 0 0,-1 0-1 0 0,1 0 0 0 0,-1 0 1 0 0,1 0-1 0 0,-3 9 1 0 0,2-7 2 0 0,-18 46-1910 0 0,2-27-3572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44.56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738 310 380 0 0,'-6'-17'3612'0'0,"5"7"-3118"0"0,0 0-1 0 0,1 0 0 0 0,1 0 1 0 0,0 1-1 0 0,0-1 0 0 0,1 0 0 0 0,0 0 1 0 0,5-14-1 0 0,-6 21-294 0 0,0 0-1 0 0,-1 1 1 0 0,1-1 0 0 0,-1 0 0 0 0,0 0-1 0 0,0 0 1 0 0,0 1 0 0 0,0-1-1 0 0,-1 0 1 0 0,1 0 0 0 0,-1 1-1 0 0,0-1 1 0 0,0 0 0 0 0,1 1-1 0 0,-2-1 1 0 0,1 1 0 0 0,0-1-1 0 0,0 1 1 0 0,-1 0 0 0 0,0-1 0 0 0,1 1-1 0 0,-1 0 1 0 0,0 0 0 0 0,0 0-1 0 0,0 0 1 0 0,0 0 0 0 0,-3-1-1 0 0,-6-6 434 0 0,-1 0 0 0 0,0 1 0 0 0,-21-10 0 0 0,6 5-275 0 0,0 1 1 0 0,-1 2-1 0 0,0 0 1 0 0,-1 2-1 0 0,0 2 0 0 0,0 0 1 0 0,0 2-1 0 0,-46-1 1 0 0,57 5-313 0 0,-1 0 0 0 0,1 1 1 0 0,0 1-1 0 0,0 1 1 0 0,0 1-1 0 0,0 0 1 0 0,0 2-1 0 0,1-1 1 0 0,0 2-1 0 0,0 1 0 0 0,0 0 1 0 0,1 1-1 0 0,1 0 1 0 0,-28 23-1 0 0,37-27-55 0 0,1 0-1 0 0,-1 1 0 0 0,1 0 0 0 0,0 0 1 0 0,1 1-1 0 0,0-1 0 0 0,0 1 1 0 0,0 0-1 0 0,1 0 0 0 0,0 0 1 0 0,0 1-1 0 0,1-1 0 0 0,0 0 1 0 0,0 1-1 0 0,1 0 0 0 0,0 0 1 0 0,0-1-1 0 0,1 1 0 0 0,0 0 1 0 0,0 0-1 0 0,1-1 0 0 0,0 1 0 0 0,0 0 1 0 0,4 11-1 0 0,-2-9-32 0 0,0-1-1 0 0,1 0 1 0 0,0-1-1 0 0,1 1 1 0 0,0-1-1 0 0,0 0 1 0 0,1 0 0 0 0,0 0-1 0 0,0-1 1 0 0,1 0-1 0 0,-1 0 1 0 0,2 0-1 0 0,-1-1 1 0 0,1 0-1 0 0,0-1 1 0 0,0 0-1 0 0,1 0 1 0 0,-1-1 0 0 0,15 6-1 0 0,-13-7 28 0 0,0 0-1 0 0,0-1 0 0 0,1-1 1 0 0,-1 1-1 0 0,0-1 1 0 0,1-1-1 0 0,-1 0 0 0 0,0-1 1 0 0,1 0-1 0 0,-1 0 1 0 0,0-1-1 0 0,0 0 0 0 0,0-1 1 0 0,0 0-1 0 0,0-1 1 0 0,0 0-1 0 0,-1 0 1 0 0,0-1-1 0 0,0 0 0 0 0,0-1 1 0 0,-1 0-1 0 0,12-10 1 0 0,-2-1 567 0 0,-1 0 0 0 0,0-1 1 0 0,-1-1-1 0 0,-1 0 1 0 0,0-2-1 0 0,-2 1 0 0 0,-1-2 1 0 0,14-30 321 0 0,-31 73-891 0 0,1 12-50 0 0,2 0 1 0 0,1 0-1 0 0,2 1 0 0 0,1-1 1 0 0,9 46-1 0 0,-5-34 45 0 0,62 301-301 0 0,29-7 493 0 0,11 43 779 0 0,-108-379-940 0 0,35 164 576 0 0,-31-143-459 0 0,-2 0-1 0 0,0 0 0 0 0,-2 0 0 0 0,-1 0 0 0 0,-4 27 0 0 0,4-44-96 0 0,-1 0 0 0 0,1 0 0 0 0,-2 0 0 0 0,1 0 0 0 0,-1 0 0 0 0,0 0 0 0 0,0-1 0 0 0,-1 1 0 0 0,0-1 0 0 0,0 0 0 0 0,0 0 0 0 0,-1-1 0 0 0,0 1 0 0 0,0-1 0 0 0,-1 0 0 0 0,1 0 0 0 0,-1-1 0 0 0,0 1 0 0 0,0-1 0 0 0,0-1 0 0 0,-1 1 0 0 0,1-1 0 0 0,-1 0 0 0 0,0-1 0 0 0,0 1 0 0 0,0-2 0 0 0,0 1 0 0 0,-1-1 0 0 0,-8 1 0 0 0,-2 0 61 0 0,1-2 1 0 0,0 0-1 0 0,0 0 1 0 0,0-2-1 0 0,0 0 1 0 0,0-1-1 0 0,0-1 1 0 0,1-1-1 0 0,-1 0 1 0 0,1-1-1 0 0,-26-13 1 0 0,27 10 11 0 0,0 1 0 0 0,1-2 0 0 0,0 0 0 0 0,1-1 1 0 0,0 0-1 0 0,1-1 0 0 0,0 0 0 0 0,0-1 0 0 0,-18-28 0 0 0,23 28-68 0 0,0 0-1 0 0,1 0 0 0 0,0-1 0 0 0,1 1 0 0 0,1-1 0 0 0,0-1 0 0 0,1 1 0 0 0,0 0 0 0 0,1-1 0 0 0,1 0 0 0 0,0 1 0 0 0,2-16 0 0 0,2-4-72 0 0,2 0-1 0 0,1 1 1 0 0,1 0-1 0 0,2 0 1 0 0,2 1-1 0 0,1 0 1 0 0,1 1-1 0 0,33-56 1 0 0,-10 30-149 0 0,2 2 1 0 0,3 1 0 0 0,72-73-1 0 0,-74 89-348 0 0,2 1 0 0 0,1 3-1 0 0,2 1 1 0 0,1 2 0 0 0,78-40 0 0 0,3 14-4536 0 0,5 11-4960 0 0,-88 33 2671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13.6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1244 61 772 0 0,'13'-43'18764'0'0,"-17"39"-18580"0"0,2 3 28 0 0,-35-10 441 0 0,12 10-507 0 0,-1 1 0 0 0,1 1 0 0 0,0 2 0 0 0,0 0 0 0 0,0 2 0 0 0,0 1 0 0 0,-44 16 0 0 0,-166 82 214 0 0,230-101-358 0 0,-49 25 76 0 0,1 3-1 0 0,2 2 1 0 0,1 2 0 0 0,1 2-1 0 0,2 2 1 0 0,2 3-1 0 0,-52 61 1 0 0,60-57 161 0 0,1 1 1 0 0,3 2-1 0 0,2 1 1 0 0,-35 79 0 0 0,50-92-148 0 0,2 0 0 0 0,2 1 0 0 0,2 0 0 0 0,1 1 0 0 0,2 0 0 0 0,1 1 0 0 0,3-1 0 0 0,1 1 0 0 0,2 0 0 0 0,1 0 1 0 0,12 69-1 0 0,-3-65-12 0 0,1 0 0 0 0,2 0 0 0 0,1-1 0 0 0,3-1 0 0 0,2-1 0 0 0,1 0 0 0 0,2-2 0 0 0,2 0 1 0 0,1-2-1 0 0,33 38 0 0 0,-18-29-38 0 0,2-2 1 0 0,2-1 0 0 0,1-3 0 0 0,2-2-1 0 0,2-1 1 0 0,68 37 0 0 0,-82-55-103 0 0,1-2 0 0 0,1-1 1 0 0,0-1-1 0 0,1-3 0 0 0,0-1 0 0 0,1-2 1 0 0,0-1-1 0 0,1-2 0 0 0,0-2 0 0 0,62-2 1 0 0,-45-5 23 0 0,-1-2 0 0 0,0-3 0 0 0,0-3 1 0 0,-1-1-1 0 0,-1-4 0 0 0,72-29 0 0 0,-82 25 13 0 0,-1-1 0 0 0,-1-3 0 0 0,-1-1 1 0 0,-1-2-1 0 0,-2-2 0 0 0,0-2 0 0 0,59-63 0 0 0,-73 67 3 0 0,-1 0 0 0 0,-1-2 0 0 0,-1-1 0 0 0,-1-1 0 0 0,-2 0 0 0 0,-2-2 0 0 0,-1 0 0 0 0,-1 0 0 0 0,-1-1 0 0 0,-3-1 0 0 0,0 0 0 0 0,-3-1 0 0 0,-1 1 0 0 0,2-43 0 0 0,-5 10-215 0 0,-4 0 1 0 0,-3 1 0 0 0,-2 0-1 0 0,-4 0 1 0 0,-2 0 0 0 0,-4 1-1 0 0,-2 1 1 0 0,-35-82 0 0 0,30 99 183 0 0,-2 2 1 0 0,-1 1-1 0 0,-3 1 1 0 0,-2 1-1 0 0,-1 2 1 0 0,-3 1-1 0 0,-42-38 1 0 0,63 65 4 0 0,0 1 1 0 0,-1 0-1 0 0,-1 1 1 0 0,0 1-1 0 0,-26-13 1 0 0,-90-29-93 0 0,129 51 141 0 0,-36-13 58 0 0,-7-2-28 0 0,0 1-1 0 0,-88-16 1 0 0,82 17 373 0 0,50 13-401 0 0,-40-11-1330 0 0,30 10 795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14.6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37 300 696 0 0,'-36'47'14579'0'0,"101"-135"-12798"0"0,34-41-1093 0 0,-84 111-652 0 0,2 0-1 0 0,0 1 1 0 0,2 2 0 0 0,32-24 0 0 0,-47 36-34 0 0,0 1-1 0 0,0-1 1 0 0,1 1 0 0 0,-1 0-1 0 0,1 0 1 0 0,-1 0 0 0 0,1 0 0 0 0,0 1-1 0 0,-1 0 1 0 0,1 0 0 0 0,0 0-1 0 0,0 1 1 0 0,0 0 0 0 0,0 0-1 0 0,0 0 1 0 0,0 0 0 0 0,-1 1-1 0 0,1 0 1 0 0,0 0 0 0 0,0 0 0 0 0,0 0-1 0 0,6 4 1 0 0,-3-1 26 0 0,-1 1-1 0 0,1 0 1 0 0,-1 1 0 0 0,0 0-1 0 0,0 0 1 0 0,-1 1 0 0 0,0-1 0 0 0,0 1-1 0 0,0 1 1 0 0,-1-1 0 0 0,6 12-1 0 0,14 29 300 0 0,37 99 0 0 0,-41-91 190 0 0,36 68 0 0 0,-53-117-440 0 0,-1-1 1 0 0,1 0-1 0 0,0 0 1 0 0,1 0-1 0 0,-1 0 1 0 0,1-1-1 0 0,0 1 1 0 0,1-1-1 0 0,-1 0 1 0 0,1-1-1 0 0,0 1 0 0 0,13 6 1 0 0,-13-9-46 0 0,0 0 0 0 0,1 0 0 0 0,-1-1 0 0 0,1 0 0 0 0,-1 0 0 0 0,1 0-1 0 0,-1-1 1 0 0,1 0 0 0 0,0 0 0 0 0,-1-1 0 0 0,1 0 0 0 0,-1 0 0 0 0,1-1 0 0 0,10-3 0 0 0,7-2 22 0 0,1-2 0 0 0,-1 0 1 0 0,-1-2-1 0 0,0-1 0 0 0,0 0 1 0 0,-1-2-1 0 0,32-26 0 0 0,-43 31-41 0 0,-1-1-1 0 0,-1 0 1 0 0,1 0 0 0 0,-2-1-1 0 0,1 0 1 0 0,-2-1-1 0 0,1 1 1 0 0,-2-2 0 0 0,1 1-1 0 0,-2-1 1 0 0,0 0 0 0 0,0 0-1 0 0,-1 0 1 0 0,-1 0-1 0 0,3-24 1 0 0,-6-20-3855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15.9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1845 740 0 0,'0'0'7152'0'0,"21"28"-2221"0"0,-20-27-4661 0 0,20 29 5128 0 0,-20-31-5318 0 0,-1 0-1 0 0,1 1 0 0 0,-1-1 0 0 0,1 0 0 0 0,-1 0 1 0 0,1 0-1 0 0,-1 0 0 0 0,0 0 0 0 0,1 1 0 0 0,-1-1 1 0 0,0 0-1 0 0,0 0 0 0 0,0 0 0 0 0,0 0 0 0 0,0 0 1 0 0,0 0-1 0 0,0 0 0 0 0,0 0 0 0 0,0 0 0 0 0,0 0 1 0 0,-1-1-1 0 0,1-144 375 0 0,6-581-519 0 0,17 243-269 0 0,-3 54 734 0 0,-22 378-456 0 0,2 50 38 0 0,-1-39-436 0 0,40 53 698 0 0,83 12-117 0 0,148 9 0 0 0,127-13-69 0 0,-396-20-57 0 0,427 13 11 0 0,249 10-41 0 0,-565-16 14 0 0,-110-7-28 0 0,2 0 13 0 0,10 1-32 0 0,16 2 127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16.7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52 8 0 0,'6'-31'5922'0'0,"-5"30"-5772"0"0,-1 0 0 0 0,1 0 1 0 0,-1-1-1 0 0,1 1 0 0 0,0 0 0 0 0,-1 0 0 0 0,1 0 1 0 0,0 0-1 0 0,0 0 0 0 0,0 0 0 0 0,0 0 1 0 0,0 0-1 0 0,0 0 0 0 0,0 0 0 0 0,0 0 1 0 0,0 1-1 0 0,0-1 0 0 0,0 0 0 0 0,1 1 0 0 0,-1-1 1 0 0,2 0-1 0 0,-1 2-88 0 0,-1 0 0 0 0,0 0-1 0 0,1 0 1 0 0,-1 0 0 0 0,0 1 0 0 0,0-1 0 0 0,0 0 0 0 0,0 1 0 0 0,0-1-1 0 0,0 1 1 0 0,0-1 0 0 0,0 1 0 0 0,-1-1 0 0 0,1 1 0 0 0,-1 0 0 0 0,1-1-1 0 0,-1 1 1 0 0,0 0 0 0 0,1-1 0 0 0,-1 1 0 0 0,0 2 0 0 0,5 33 354 0 0,-2 1 0 0 0,-1 0 0 0 0,-2 0 0 0 0,-7 48 1 0 0,3-27-51 0 0,-26 248 808 0 0,13-171-437 0 0,1 202-1 0 0,28-159 74 0 0,-4-85-312 0 0,-6 114 0 0 0,-4-64-1388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17.9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 77 536 0 0,'0'0'547'0'0,"17"-38"4774"0"0,-11 1 1218 0 0,5 35-5613 0 0,466 331 1477 0 0,-64-47-1918 0 0,-207-113-929 0 0,-205-168 433 0 0,0 0 0 0 0,0 0 0 0 0,0 0 0 0 0,0 1-1 0 0,0-1 1 0 0,0 0 0 0 0,-1 1 0 0 0,1-1-1 0 0,-1 0 1 0 0,1 1 0 0 0,-1-1 0 0 0,1 1-1 0 0,-1-1 1 0 0,0 1 0 0 0,0-1 0 0 0,0 1-1 0 0,0-1 1 0 0,0 1 0 0 0,0-1 0 0 0,0 1 0 0 0,0-1-1 0 0,-1 1 1 0 0,1-1 0 0 0,0 0 0 0 0,-1 1-1 0 0,1-1 1 0 0,-1 1 0 0 0,0-1 0 0 0,1 0-1 0 0,-1 1 1 0 0,0-1 0 0 0,0 0 0 0 0,0 0-1 0 0,0 0 1 0 0,0 0 0 0 0,0 0 0 0 0,0 0 0 0 0,0 0-1 0 0,-2 1 1 0 0,-7 7 15 0 0,-1 0-1 0 0,0 0 1 0 0,-14 8-1 0 0,17-12-34 0 0,-204 127 95 0 0,93-61-73 0 0,-149 119 0 0 0,117-57 150 0 0,-99 76 91 0 0,177-156-275 0 0,72-52 35 0 0,-2 2 13 0 0,-1 1-1 0 0,0-1 1 0 0,0 1-1 0 0,0-1 0 0 0,0-1 1 0 0,-6 4-1 0 0,9-5 3 0 0,-11 8-992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18.6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16 728 0 0,'-6'-16'8331'0'0,"8"19"-8235"0"0,0 0 0 0 0,0 1-1 0 0,-1-1 1 0 0,1 0 0 0 0,-1 1 0 0 0,0-1 0 0 0,0 1 0 0 0,0-1 0 0 0,0 1 0 0 0,-1-1 0 0 0,1 1 0 0 0,-1 0-1 0 0,0-1 1 0 0,0 1 0 0 0,-1 4 0 0 0,-4 62 593 0 0,-43 597 2884 0 0,26 173-75 0 0,19-614-2707 0 0,4-129-3988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19.7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1 132 1516 0 0,'0'0'9631'0'0,"12"-5"-7443"0"0,430-21 2169 0 0,-44 3-4043 0 0,2320-55 1560 0 0,-2498 88-1945 0 0,186 3 229 0 0,-360-13-140 0 0,170 6 187 0 0,-213-5-256 0 0,25-2-941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20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1 800 0 0,'0'0'2290'0'0,"-3"28"3320"0"0,8 31-4521 0 0,-2 1-1 0 0,-3 0 1 0 0,-3 0-1 0 0,-12 69 1 0 0,-3 73-16 0 0,34 510 2433 0 0,-5-465-2560 0 0,-4-79-123 0 0,17 335 989 0 0,-23-487-1754 0 0,11 232 776 0 0,-12-246-957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21.4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17 420 0 0,'-45'-4'16230'0'0,"69"9"-15826"0"0,0 0 0 0 0,0-2 0 0 0,1 0 0 0 0,-1-2 0 0 0,1-1 1 0 0,31-3-1 0 0,-8 1-191 0 0,200-3 136 0 0,647-8 449 0 0,-742 15-738 0 0,170-5-358 0 0,-320 2 226 0 0,-1 1 321 0 0,18-5-4229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22.2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1508 0 0,'0'0'1368'0'0,"40"15"6161"0"0,208 5 261 0 0,128-15-5181 0 0,19 0-1898 0 0,495 18-531 0 0,-770-31-779 0 0,-77 3 126 0 0,-36 5 1819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44.95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20 42 4008 0 0,'-16'-27'14953'0'0,"13"25"-14894"0"0,6-9 1238 0 0,-2 9-1264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23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0 1808 0 0,'0'0'1213'0'0,"-3"39"5286"0"0,7 166-1715 0 0,1 6-3535 0 0,-11 390 1453 0 0,3 312-1105 0 0,23-558-1318 0 0,1 56 277 0 0,-25-329-699 0 0,0-40-1235 0 0,3 1-4559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25.6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 1040 0 0,'0'-18'10226'0'0,"17"284"-7919"0"0,-6-138-1865 0 0,70 482 364 0 0,-28-270-175 0 0,-32-104 96 0 0,-15 131 93 0 0,-6-366-817 0 0,3 75 41 0 0,0-53 2 0 0,-2 1 0 0 0,-1-1 0 0 0,-1 0 0 0 0,-5 36 0 0 0,-16 39 690 0 0,22-96-719 0 0,-1 1 21 0 0,-1 0 0 0 0,1 0 0 0 0,0 0 0 0 0,0 0 0 0 0,1 1 0 0 0,-1-1 0 0 0,0 0-1 0 0,1 0 1 0 0,0 5 0 0 0,34-8 104 0 0,0-1-1 0 0,63-10 0 0 0,-7 0-61 0 0,845-39 243 0 0,-509 31-183 0 0,838 32 2 0 0,-539-8 82 0 0,143 8-511 0 0,141 7-120 0 0,-870-20 373 0 0,129 1 27 0 0,374-6 48 0 0,-126-8-30 0 0,133-6 4 0 0,-498 11 18 0 0,-147 8-38 0 0,52-4 2 0 0,48-8 50 0 0,-65 8-44 0 0,-32 3 1255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26.5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1 152 0 0,'0'0'11399'0'0,"-14"31"-10034"0"0,10-23-1228 0 0,1 1 0 0 0,0 0 0 0 0,1 0 1 0 0,0 0-1 0 0,0 0 0 0 0,1 0 0 0 0,0 0 1 0 0,0 15-1 0 0,12 74 1754 0 0,-2-43-1061 0 0,-12-11-18 0 0,0-20-498 0 0,3-22-284 0 0,-2 2 99 0 0,-2 6-676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31.6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66 1360 0 0,'23'-19'10329'0'0,"-22"17"-10225"0"0,0 0 0 0 0,0 1 1 0 0,0-1-1 0 0,1 1 0 0 0,-1 0 0 0 0,0-1 0 0 0,1 1 1 0 0,0 0-1 0 0,-1 0 0 0 0,1 0 0 0 0,0 0 0 0 0,-1 0 1 0 0,1 0-1 0 0,0 0 0 0 0,0 1 0 0 0,0-1 0 0 0,0 0 1 0 0,-1 1-1 0 0,1 0 0 0 0,0-1 0 0 0,4 1 0 0 0,54-1 550 0 0,-42 1-465 0 0,288-14 347 0 0,-204 7-512 0 0,-99 7 106 0 0,53 3 279 0 0,46-6 542 0 0,-99 3-671 0 0,3 0-254 0 0,-5 0-7 0 0,0-1-1 0 0,-1 1 1 0 0,1 0 0 0 0,0 0 0 0 0,-1-1 0 0 0,1 1 0 0 0,0 0-1 0 0,-1 0 1 0 0,1 0 0 0 0,0 0 0 0 0,-1 0 0 0 0,1 0 0 0 0,0 0-1 0 0,-1 0 1 0 0,1 0 0 0 0,0 0 0 0 0,-1 1 0 0 0,1-1 0 0 0,0 0-1 0 0,-1 0 1 0 0,1 1 0 0 0,-1-1 0 0 0,1 0 0 0 0,0 1 0 0 0,-1-1-1 0 0,1 0 1 0 0,-1 1 0 0 0,1-1 0 0 0,-1 1 0 0 0,1-1 0 0 0,-1 1-1 0 0,1-1 1 0 0,-1 1 0 0 0,0-1 0 0 0,1 1 0 0 0,-1 0 0 0 0,0-1-1 0 0,1 1 1 0 0,-1 1 0 0 0,-20 87 64 0 0,18 201 987 0 0,4-148-604 0 0,-15 230 199 0 0,1-195-520 0 0,12-175-156 0 0,4 44 69 0 0,28 180 272 0 0,-32-224-330 0 0,0 1 2 0 0,0 1 1 0 0,0 0-1 0 0,0-1 0 0 0,0 1 0 0 0,1-1 0 0 0,-1 1 0 0 0,1-1 0 0 0,0 0 0 0 0,0 1 1 0 0,0-1-1 0 0,1 0 0 0 0,2 5 0 0 0,-1 0 0 0 0,-3-6-18 0 0,16 34 89 0 0,-15-35-66 0 0,21 43-15 0 0,-21-42 4 0 0,0 1 7 0 0,-1 0-1 0 0,1 1 1 0 0,0-1 0 0 0,0 0-1 0 0,0 1 1 0 0,0-1 0 0 0,1 0-1 0 0,-1 0 1 0 0,1 0-1 0 0,3 3 1 0 0,-1 2 14 0 0,-4-7-12 0 0,8 22 118 0 0,-7-22-136 0 0,0 1 10 0 0,0 5 3 0 0,-1-6-4 0 0,0 0-16 0 0,1 1 6 0 0,-1-1 1 0 0,0 0-1 0 0,0 0 0 0 0,0 1 1 0 0,0-1-1 0 0,0 0 0 0 0,0 0 1 0 0,0 1-1 0 0,-1-1 0 0 0,1 0 1 0 0,0 0-1 0 0,-1 0 0 0 0,1 1 1 0 0,-1-1-1 0 0,1 0 0 0 0,-1 0 1 0 0,1 0-1 0 0,-1 0 0 0 0,0 0 1 0 0,0 0-1 0 0,1 0 0 0 0,-1 0 1 0 0,0 0-1 0 0,0 0 0 0 0,0-1 1 0 0,0 1-1 0 0,0 0 0 0 0,0-1 1 0 0,-2 2-1 0 0,-43 24-72 0 0,31-19-36 0 0,-330 177-995 0 0,269-136 962 0 0,74-47 146 0 0,-4 8-29 0 0,5-9 46 0 0,1 0-1 0 0,-1 1 0 0 0,0-1 1 0 0,1 1-1 0 0,-1-1 1 0 0,1 1-1 0 0,-1-1 0 0 0,0 1 1 0 0,1-1-1 0 0,-1 1 1 0 0,1 0-1 0 0,0-1 0 0 0,-1 1 1 0 0,1-1-1 0 0,0 1 0 0 0,-1 0 1 0 0,1 0-1 0 0,0-1 1 0 0,0 1-1 0 0,-1 0 0 0 0,1 0 1 0 0,0-1-1 0 0,0 1 1 0 0,0 0-1 0 0,0 0 0 0 0,0-1 1 0 0,0 1-1 0 0,0 0 1 0 0,0 0-1 0 0,0-1 0 0 0,1 1 1 0 0,-1 0-1 0 0,0 0 1 0 0,0-1-1 0 0,1 1 0 0 0,-1 0 1 0 0,1 0-1 0 0,10 9 50 0 0,1-1 0 0 0,0 0 0 0 0,1-1 0 0 0,0 0 1 0 0,0-1-1 0 0,22 9 0 0 0,22 11-42 0 0,208 135-323 0 0,-73-42 236 0 0,-169-107 65 0 0,21 13 30 0 0,0 2 0 0 0,50 43 0 0 0,-90-67 0 0 0,0 0 1 0 0,0 0 0 0 0,0 0 0 0 0,-1 1-1 0 0,0-1 1 0 0,0 1 0 0 0,0 0-1 0 0,0 0 1 0 0,-1 0 0 0 0,3 9-1 0 0,-5-13 7 0 0,-3 32 173 0 0,-13-23-179 0 0,0 0 0 0 0,0 0 0 0 0,-1-2 0 0 0,-1 0 0 0 0,1-1 0 0 0,-1 0 0 0 0,-37 7 0 0 0,-42 16-6 0 0,38-4 31 0 0,2 1 0 0 0,0 3 0 0 0,-87 63 0 0 0,142-92-45 0 0,0 1 1 0 0,1-1 0 0 0,-1 0 0 0 0,0 0 0 0 0,1 0 0 0 0,-1 1 0 0 0,1-1-1 0 0,0 1 1 0 0,-1-1 0 0 0,1 1 0 0 0,0 0 0 0 0,0 0 0 0 0,0-1 0 0 0,0 1-1 0 0,0 0 1 0 0,1 0 0 0 0,-1 0 0 0 0,0 0 0 0 0,1 0 0 0 0,0 0 0 0 0,-1 3 0 0 0,1-3 17 0 0,1 0 0 0 0,0-1 0 0 0,-1 1 0 0 0,1 0 0 0 0,0 0 0 0 0,0-1 0 0 0,0 1 0 0 0,0 0 0 0 0,0-1 0 0 0,0 1 0 0 0,1-1 0 0 0,-1 1 0 0 0,0-1 0 0 0,1 0 0 0 0,-1 0 0 0 0,1 1 0 0 0,0-1 0 0 0,1 1 0 0 0,11 5 91 0 0,1 0-1 0 0,0-1 1 0 0,0 0-1 0 0,19 4 1 0 0,-22-7-199 0 0,50 16-60 0 0,-1 3 1 0 0,-1 2-1 0 0,-1 4 1 0 0,-2 1-1 0 0,0 3 1 0 0,-2 3-1 0 0,71 58 1 0 0,-77-50-296 0 0,56 61 1 0 0,-104-103 428 0 0,0 0 0 0 0,0 0 0 0 0,-1 0 0 0 0,1 0 1 0 0,0 0-1 0 0,0 0 0 0 0,-1 0 0 0 0,1 0 0 0 0,-1 0 0 0 0,1 1 0 0 0,-1-1 1 0 0,1 0-1 0 0,-1 1 0 0 0,0-1 0 0 0,0 0 0 0 0,1 0 0 0 0,-1 1 1 0 0,0-1-1 0 0,0 0 0 0 0,0 1 0 0 0,-1-1 0 0 0,1 0 0 0 0,0 1 0 0 0,0-1 1 0 0,-1 2-1 0 0,-1-1-9 0 0,1 1-1 0 0,-1-1 1 0 0,1 1 0 0 0,-1-1 0 0 0,0 0 0 0 0,0 0 0 0 0,0 0-1 0 0,0 0 1 0 0,-1 0 0 0 0,1 0 0 0 0,-3 1 0 0 0,-7 4-62 0 0,0 0 0 0 0,-1-1 1 0 0,-20 6-1 0 0,-405 160-73 0 0,419-164 209 0 0,-293 146 978 0 0,298-146-966 0 0,-26 23 60 0 0,32-23-46 0 0,6-7-33 0 0,1 5 198 0 0,1-5-216 0 0,0 0 1 0 0,0-1 0 0 0,0 1-1 0 0,0 0 1 0 0,0-1 0 0 0,0 1-1 0 0,0-1 1 0 0,0 1 0 0 0,0 0-1 0 0,0-1 1 0 0,0 1 0 0 0,0-1-1 0 0,0 1 1 0 0,0 0 0 0 0,1-1-1 0 0,-1 1 1 0 0,0-1 0 0 0,0 1-1 0 0,1-1 1 0 0,-1 1-1 0 0,0 0 1 0 0,1-1 0 0 0,-1 0-1 0 0,1 1 1 0 0,-1-1 0 0 0,0 1-1 0 0,1-1 1 0 0,-1 1 0 0 0,1-1-1 0 0,-1 0 1 0 0,1 1 0 0 0,0-1-1 0 0,-1 0 1 0 0,1 0 0 0 0,-1 1-1 0 0,1-1 1 0 0,-1 0 0 0 0,1 0-1 0 0,1 0 1 0 0,40 15 301 0 0,77 15-1 0 0,-70-20-622 0 0,58 21 0 0 0,-29 2-269 0 0,-2 4 1 0 0,-2 3-1 0 0,96 67 1 0 0,-169-106 546 0 0,2 1-6 0 0,1 0 0 0 0,0 0 0 0 0,-1 0 0 0 0,1 0 0 0 0,-1 1 0 0 0,0-1 0 0 0,0 1 0 0 0,0 0-1 0 0,0 0 1 0 0,-1 0 0 0 0,1 1 0 0 0,-1-1 0 0 0,0 1 0 0 0,0-1 0 0 0,0 1 0 0 0,0 0 0 0 0,0 0-1 0 0,-1-1 1 0 0,0 1 0 0 0,0 0 0 0 0,0 0 0 0 0,0 0 0 0 0,-1 1 0 0 0,1-1 0 0 0,-1 5 0 0 0,-1-6 14 0 0,-1 1 1 0 0,1-1 0 0 0,0 0-1 0 0,-1 0 1 0 0,0 0-1 0 0,0 0 1 0 0,0-1 0 0 0,0 1-1 0 0,0 0 1 0 0,0-1 0 0 0,-1 1-1 0 0,1-1 1 0 0,-1 0-1 0 0,0 0 1 0 0,1 0 0 0 0,-1 0-1 0 0,0 0 1 0 0,-7 2 0 0 0,-63 24-60 0 0,62-24 49 0 0,-80 23-44 0 0,45-15 38 0 0,0 3 1 0 0,0 1-1 0 0,-44 24 0 0 0,67-28 14 0 0,15-8 11 0 0,1 1 0 0 0,-1 0 0 0 0,1 1 0 0 0,0-1 0 0 0,0 2 1 0 0,-7 7-1 0 0,10-11 49 0 0,2 0 0 0 0,-1-1 0 0 0,0 1 0 0 0,0 1 0 0 0,1-1 1 0 0,0 0-1 0 0,0 1 0 0 0,0-1 0 0 0,0 1 0 0 0,-2 5 0 0 0,4-8 66 0 0,0 35 487 0 0,7 31-329 0 0,-4 0 1 0 0,-5 80-1 0 0,-26 446-127 0 0,29-433-262 0 0,2-55-447 0 0,0 63 326 0 0,2-88 156 0 0,3 26 33 0 0,-10-29-318 0 0,0-40 197 0 0,2-35 166 0 0,-2 42 121 0 0,2 71-528 0 0,0-113 416 0 0,-1 31-56 0 0,1-14-96 0 0,0-17 122 0 0,-18 29 255 0 0,8-21-126 0 0,9-8-93 0 0,0-2-92 0 0,0 1-1 0 0,0 0 0 0 0,1 0 0 0 0,-1 0 0 0 0,0 0 0 0 0,0-1 1 0 0,0 1-1 0 0,0 0 0 0 0,0-1 0 0 0,0 1 0 0 0,0-1 1 0 0,0 1-1 0 0,0-1 0 0 0,0 0 0 0 0,-1 1 0 0 0,1-1 0 0 0,0 0 1 0 0,0 0-1 0 0,0 0 0 0 0,0 0 0 0 0,0 0 0 0 0,-1 0 1 0 0,1 0-1 0 0,0 0 0 0 0,0 0 0 0 0,0 0 0 0 0,0-1 0 0 0,0 1 1 0 0,-2-1-1 0 0,-30-6-3840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32.6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801 1 624 0 0,'72'39'20390'0'0,"-97"-36"-19361"0"0,-66 5-307 0 0,0 4 0 0 0,-90 24 1 0 0,150-27-725 0 0,0 1 0 0 0,0 1 0 0 0,1 1 0 0 0,1 2 1 0 0,0 1-1 0 0,1 1 0 0 0,0 2 0 0 0,2 0 0 0 0,-35 32 1 0 0,45-34 29 0 0,-1 0 1 0 0,2 2 0 0 0,0 0 0 0 0,1 0-1 0 0,1 2 1 0 0,1-1 0 0 0,-18 40 0 0 0,24-43-11 0 0,1 0 0 0 0,0 0 0 0 0,1 0 0 0 0,1 1 1 0 0,1-1-1 0 0,0 1 0 0 0,1 0 0 0 0,1-1 0 0 0,0 1 0 0 0,2 0 0 0 0,4 27 1 0 0,0-20 3 0 0,1-1 0 0 0,0 0 0 0 0,2 0 1 0 0,0-1-1 0 0,2 0 0 0 0,1-1 1 0 0,0 0-1 0 0,1-1 0 0 0,1 0 0 0 0,2-1 1 0 0,-1-1-1 0 0,2 0 0 0 0,0-1 1 0 0,2-1-1 0 0,-1-1 0 0 0,2 0 0 0 0,0-2 1 0 0,40 21-1 0 0,-24-17-269 0 0,1-1-1 0 0,0-2 1 0 0,1-2-1 0 0,1-1 1 0 0,0-2-1 0 0,1-2 1 0 0,-1-1-1 0 0,1-2 1 0 0,0-2-1 0 0,68-6 1 0 0,-45-2-2206 0 0,113-26 1 0 0,-138 22-391 0 0,0-3 1 0 0,38-17 0 0 0,-19 3-3663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35.6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1104 0 0,'8'-9'10142'0'0,"-8"32"-9328"0"0,-1-7-386 0 0,7 131 1735 0 0,31 185 0 0 0,-35-321-2224 0 0,1 4-161 0 0,-1 1-1 0 0,0-1 1 0 0,-1 0 0 0 0,-1 1-1 0 0,0-1 1 0 0,-3 16 0 0 0,-3-22-1520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36.2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93 140 0 0,'-4'0'1461'0'0,"-27"-5"4241"0"0,30-27-341 0 0,2 29-5285 0 0,1 0 0 0 0,-1 0 0 0 0,1 0 0 0 0,0 0 0 0 0,-1 1 0 0 0,2-1-1 0 0,-1 1 1 0 0,0 0 0 0 0,0-1 0 0 0,1 1 0 0 0,-1 0 0 0 0,1 0 0 0 0,-1 0 0 0 0,1 1 0 0 0,0-1 0 0 0,0 1 0 0 0,0-1 0 0 0,0 1 0 0 0,0 0 0 0 0,0 0 0 0 0,0 1 0 0 0,5-2 0 0 0,4-1-47 0 0,-1 1 1 0 0,1 0 0 0 0,0 1 0 0 0,0 0 0 0 0,13 1-1 0 0,-2 3-21 0 0,0 0-1 0 0,0 2 1 0 0,-1 0-1 0 0,0 2 1 0 0,0 0-1 0 0,0 2 1 0 0,-1 0-1 0 0,0 2 1 0 0,-1 0-1 0 0,0 1 1 0 0,-1 1-1 0 0,-1 1 1 0 0,27 24-1 0 0,-31-24 8 0 0,1 2 0 0 0,-2-1 0 0 0,0 2 0 0 0,0 0 0 0 0,-2 0 0 0 0,0 1 0 0 0,-1 1 0 0 0,-1-1 0 0 0,-1 2 0 0 0,-1-1 0 0 0,0 1 0 0 0,-1 0 0 0 0,-2 0 0 0 0,0 1 0 0 0,1 21 0 0 0,-3-20 12 0 0,-2 0 0 0 0,-1 0 0 0 0,-1-1-1 0 0,0 1 1 0 0,-2 0 0 0 0,0-1 0 0 0,-2 0 0 0 0,0 0 0 0 0,-1 0 0 0 0,-1-1-1 0 0,-1 0 1 0 0,-13 20 0 0 0,8-19 16 0 0,-1 0 0 0 0,-1-1-1 0 0,-1 0 1 0 0,0-2 0 0 0,-2 0 0 0 0,0-1-1 0 0,-1-1 1 0 0,-1 0 0 0 0,-43 23 0 0 0,-162 71-2865 0 0,217-107 1603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37.4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17 488 1564 0 0,'-6'-23'2370'0'0,"2"0"0"0"0,1-1-1 0 0,0-38 1 0 0,3 52-2112 0 0,0 1 0 0 0,2-1-1 0 0,-1 1 1 0 0,1 0 0 0 0,0 0 0 0 0,1 0 0 0 0,0 0 0 0 0,0 0-1 0 0,1 0 1 0 0,0 1 0 0 0,1-1 0 0 0,6-8 0 0 0,-11 16-240 0 0,1 0 1 0 0,0 0 0 0 0,0 0-1 0 0,0 0 1 0 0,0 0 0 0 0,0 0 0 0 0,0 0-1 0 0,0 0 1 0 0,1 0 0 0 0,-1 0-1 0 0,0 0 1 0 0,0 1 0 0 0,1-1 0 0 0,-1 1-1 0 0,0-1 1 0 0,1 1 0 0 0,-1-1-1 0 0,1 1 1 0 0,-1 0 0 0 0,1-1 0 0 0,-1 1-1 0 0,0 0 1 0 0,1 0 0 0 0,1 1-1 0 0,0-1 4 0 0,0 1 0 0 0,0 0-1 0 0,0 0 1 0 0,0 1 0 0 0,0-1-1 0 0,0 1 1 0 0,-1-1 0 0 0,1 1-1 0 0,0 0 1 0 0,3 4 0 0 0,4 4 9 0 0,0 0 0 0 0,-1 1-1 0 0,-1 0 1 0 0,9 14 0 0 0,7 17-42 0 0,-2 0-1 0 0,-2 2 0 0 0,16 51 0 0 0,33 144-336 0 0,-46-151 198 0 0,3-1 0 0 0,53 121 0 0 0,-72-195 186 0 0,-1-1 0 0 0,1 0 0 0 0,1 0 0 0 0,0 0 0 0 0,1-1 0 0 0,0 0 0 0 0,0-1 0 0 0,1 0 0 0 0,1 0 0 0 0,14 10 0 0 0,-19-17 15 0 0,-1 0 0 0 0,1 0 0 0 0,0 0 0 0 0,0 0 0 0 0,1-1 1 0 0,-1 0-1 0 0,0-1 0 0 0,1 1 0 0 0,-1-1 0 0 0,1 0 0 0 0,-1-1 1 0 0,1 1-1 0 0,0-1 0 0 0,-1-1 0 0 0,1 1 0 0 0,-1-1 0 0 0,1-1 1 0 0,-1 1-1 0 0,1-1 0 0 0,-1 0 0 0 0,0 0 0 0 0,0-1 0 0 0,10-5 0 0 0,1-1-10 0 0,-1-2 0 0 0,0 0 0 0 0,0 0 0 0 0,-2-2 0 0 0,1 0 0 0 0,-1 0-1 0 0,23-31 1 0 0,-19 19-85 0 0,-2-1-1 0 0,0 0 1 0 0,-2-1-1 0 0,16-41 1 0 0,-6-7-121 0 0,-3 0 0 0 0,-3-1 1 0 0,8-81-1 0 0,-21 126 136 0 0,22-203 810 0 0,-26 205-543 0 0,0-1 0 0 0,-2 1 1 0 0,-2 0-1 0 0,0 0 0 0 0,-15-55 0 0 0,16 77-222 0 0,0 0 0 0 0,-1 1 0 0 0,0-1 0 0 0,0 1 0 0 0,0-1 0 0 0,-1 1 0 0 0,0 0 0 0 0,0 1 0 0 0,-1-1-1 0 0,1 1 1 0 0,-1-1 0 0 0,0 1 0 0 0,-12-8 0 0 0,13 11-30 0 0,0 0 0 0 0,0 0 0 0 0,0 0 0 0 0,-1 1 0 0 0,1-1 0 0 0,0 1 0 0 0,-1 0 0 0 0,1 0 0 0 0,-1 1 0 0 0,0-1 0 0 0,1 1 0 0 0,-1 0 0 0 0,1 0 0 0 0,-1 1 0 0 0,0-1 0 0 0,1 1 0 0 0,-1 0 0 0 0,1 0 0 0 0,0 1 0 0 0,-1-1 0 0 0,1 1 0 0 0,-7 4 0 0 0,-3 2-69 0 0,-1 2 0 0 0,1 0 0 0 0,0 0 1 0 0,1 1-1 0 0,0 1 0 0 0,1 0 0 0 0,0 1 0 0 0,1 0 0 0 0,1 1 1 0 0,0 0-1 0 0,1 1 0 0 0,-15 30 0 0 0,19-35 27 0 0,0 0 1 0 0,1 1-1 0 0,0 0 0 0 0,1 0 0 0 0,0 0 1 0 0,1 0-1 0 0,0 0 0 0 0,1 1 0 0 0,0-1 1 0 0,0 0-1 0 0,2 1 0 0 0,-1-1 0 0 0,1 1 1 0 0,1-1-1 0 0,0 0 0 0 0,1 0 0 0 0,0 0 1 0 0,0 0-1 0 0,1 0 0 0 0,8 14 0 0 0,-8-19 44 0 0,-1-1 0 0 0,1 0 0 0 0,0 0-1 0 0,0 0 1 0 0,0-1 0 0 0,0 0-1 0 0,1 1 1 0 0,0-2 0 0 0,0 1 0 0 0,0 0-1 0 0,1-1 1 0 0,-1 0 0 0 0,1 0-1 0 0,-1-1 1 0 0,8 3 0 0 0,-4-3-16 0 0,0 0 0 0 0,0-1 1 0 0,0 0-1 0 0,0 0 0 0 0,1-1 1 0 0,-1 0-1 0 0,0-1 0 0 0,0 0 0 0 0,13-3 1 0 0,4-4-104 0 0,1 0 1 0 0,-1-2 0 0 0,-1-1 0 0 0,0-1 0 0 0,43-28 0 0 0,-42 22-213 0 0,-2 0 0 0 0,0-2 1 0 0,-2 0-1 0 0,0-1 0 0 0,-1-2 1 0 0,21-28-1 0 0,-14 11-2524 0 0,33-60-1 0 0,-39 57-653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37.9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 1428 0 0,'13'-11'9778'0'0,"-11"20"-9609"0"0,0 0 1 0 0,-1 1-1 0 0,0-1 1 0 0,0 1-1 0 0,-1-1 1 0 0,-1 12 0 0 0,1 16-7 0 0,4 0-55 0 0,11 58 0 0 0,-12-81-157 0 0,1-1 0 0 0,0 1-1 0 0,1-1 1 0 0,1 0 0 0 0,0 0-1 0 0,0-1 1 0 0,12 17 0 0 0,-18-29 38 0 0,21 21-1540 0 0,18-24-6861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38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59 180 0 0,'-17'-6'2860'0'0,"6"-3"-780"0"0,-1 3-563 0 0,1 3-277 0 0,2-2 284 0 0,-6-5-608 0 0,1 2-380 0 0,5 3-464 0 0,0-2-896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2T05:27:49.98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33.4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26 354 1588 0 0,'-10'-29'2445'0'0,"7"22"-1914"0"0,0 0 1 0 0,1 1 0 0 0,0-1-1 0 0,0-1 1 0 0,1 1-1 0 0,0 0 1 0 0,0 0 0 0 0,0 0-1 0 0,1-9 1 0 0,18 33 713 0 0,2 18-648 0 0,-2 1-1 0 0,-1 1 0 0 0,-2 0 0 0 0,-1 1 1 0 0,9 48-1 0 0,-12-47-258 0 0,83 317 1513 0 0,22 76-136 0 0,-98-375-974 0 0,2-1 0 0 0,3-1 1 0 0,54 96-1 0 0,-76-149-661 0 0,0 1 0 0 0,0-1 1 0 0,1 0-1 0 0,-1 0 0 0 0,1 0 1 0 0,-1 0-1 0 0,1-1 0 0 0,-1 1 1 0 0,1 0-1 0 0,0-1 0 0 0,0 1 1 0 0,0-1-1 0 0,0 1 0 0 0,0-1 1 0 0,0 0-1 0 0,0 0 0 0 0,1 0 1 0 0,-1 0-1 0 0,0 0 0 0 0,1-1 1 0 0,-1 1-1 0 0,0-1 0 0 0,5 1 1 0 0,-4-2-49 0 0,0 1 1 0 0,0-1-1 0 0,0 0 0 0 0,0-1 1 0 0,0 1-1 0 0,0 0 1 0 0,0-1-1 0 0,0 0 1 0 0,0 1-1 0 0,-1-1 1 0 0,1 0-1 0 0,-1-1 1 0 0,1 1-1 0 0,-1 0 1 0 0,2-4-1 0 0,9-10-20 0 0,-1-1 0 0 0,-1 0 0 0 0,-1-1 0 0 0,10-23 0 0 0,-1-3-61 0 0,-3 0-1 0 0,17-69 1 0 0,10-102-235 0 0,-25 118 141 0 0,7-36-124 0 0,172-709-2089 0 0,-191 821 1781 0 0,-5 16 16 0 0,0 0 1 0 0,0 0-1 0 0,0 0 1 0 0,1 0-1 0 0,0 0 1 0 0,0 0-1 0 0,0 1 1 0 0,0-1 0 0 0,1 1-1 0 0,0 0 1 0 0,6-8-1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34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197 126 24 0 0,'11'-22'17505'0'0,"-16"24"-17398"0"0,-1 1 0 0 0,1-1 0 0 0,0 1 1 0 0,0 0-1 0 0,0 1 0 0 0,0-1 0 0 0,1 1 0 0 0,-1 0 0 0 0,-6 8 0 0 0,-38 47 426 0 0,43-52-444 0 0,-6 10 2 0 0,0 1 0 0 0,2 0-1 0 0,0 0 1 0 0,1 1 0 0 0,0 1-1 0 0,2-1 1 0 0,0 1 0 0 0,1 0-1 0 0,2 1 1 0 0,0-1-1 0 0,1 1 1 0 0,0 0 0 0 0,2 38-1 0 0,2-42-23 0 0,0-1-1 0 0,2 1 1 0 0,-1-1-1 0 0,2 1 1 0 0,0-1-1 0 0,1 0 0 0 0,1 0 1 0 0,0-1-1 0 0,1 0 1 0 0,1 0-1 0 0,0 0 1 0 0,1-1-1 0 0,1 0 1 0 0,0-1-1 0 0,1 0 0 0 0,0-1 1 0 0,24 21-1 0 0,-31-30-86 0 0,0 1-1 0 0,1-1 0 0 0,-1 0 0 0 0,1-1 0 0 0,-1 1 1 0 0,1-1-1 0 0,0 0 0 0 0,0 0 0 0 0,0 0 0 0 0,0 0 1 0 0,0-1-1 0 0,1 0 0 0 0,-1 0 0 0 0,0-1 0 0 0,1 1 1 0 0,-1-1-1 0 0,0 0 0 0 0,1-1 0 0 0,-1 1 0 0 0,0-1 1 0 0,1 0-1 0 0,4-2 0 0 0,-3 0-11 0 0,0-1 0 0 0,0 1 0 0 0,-1-1 0 0 0,0 0 0 0 0,0-1 0 0 0,0 1 0 0 0,0-1 0 0 0,-1 0 0 0 0,0-1 0 0 0,0 1 0 0 0,0-1 0 0 0,-1 0 0 0 0,1 0 0 0 0,-2-1 0 0 0,5-8 0 0 0,5-16 100 0 0,-1 0 0 0 0,-2 0 0 0 0,-2-1 0 0 0,0-1 0 0 0,-2 1 0 0 0,-2-1 0 0 0,-1 0 0 0 0,-1 0 0 0 0,-2 0 0 0 0,-2 0 0 0 0,-5-35 0 0 0,4 43-113 0 0,-2 1 1 0 0,-1 0-1 0 0,0 0 1 0 0,-2 1 0 0 0,-1 0-1 0 0,-1 0 1 0 0,0 1-1 0 0,-2 0 1 0 0,-1 1 0 0 0,0 0-1 0 0,-29-32 1 0 0,40 51-83 0 0,0 0 0 0 0,0 0-1 0 0,0 0 1 0 0,-1 1 0 0 0,1-1 0 0 0,0 1 0 0 0,-1-1-1 0 0,1 1 1 0 0,-1 0 0 0 0,0 0 0 0 0,1 0 0 0 0,-1 1-1 0 0,0-1 1 0 0,0 0 0 0 0,1 1 0 0 0,-1 0 0 0 0,0 0-1 0 0,0 0 1 0 0,0 0 0 0 0,1 0 0 0 0,-1 0 0 0 0,0 1-1 0 0,0-1 1 0 0,1 1 0 0 0,-1 0 0 0 0,0 0 0 0 0,-3 2-1 0 0,-3 1-1247 0 0,0 1 1 0 0,0 1-1 0 0,0 0 0 0 0,1 0 0 0 0,0 1 0 0 0,-7 7 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35.3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 2452 0 0,'-11'14'10341'0'0,"19"-10"-10150"0"0,0 0 0 0 0,1-1 0 0 0,-1 0 0 0 0,1-1 0 0 0,0 1 0 0 0,0-2 0 0 0,0 1 0 0 0,0-1 0 0 0,10 0 0 0 0,13 3-121 0 0,68 10-1001 0 0,129 1 0 0 0,-13-13-5139 0 0,-208-2 5626 0 0,17 2-3549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35.8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24 1132 0 0,'-12'-23'8528'0'0,"32"128"-6994"0"0,11 185 0 0 0,-23-193-1422 0 0,-2 74-1408 0 0,-12-58-4956 0 0,3-93 3364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38.6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66 800 0 0,'0'0'1745'0'0,"-16"-33"3849"0"0,11 16-3325 0 0,1 2-476 0 0,2 35-1822 0 0,8 64 2 0 0,-2-55 171 0 0,-1 53 0 0 0,-16 322 1106 0 0,15-330-1118 0 0,0-40 3 0 0,-2 0 1 0 0,-1 0-1 0 0,-9 58 0 0 0,5-66-26 0 0,2 1 0 0 0,0 36 0 0 0,3-62-43 0 0,0-1-53 0 0,0 0 0 0 0,0 1 1 0 0,1-1-1 0 0,-1 0 0 0 0,0 0 1 0 0,0 1-1 0 0,1-1 0 0 0,-1 0 1 0 0,0 0-1 0 0,0 1 1 0 0,0-1-1 0 0,0 0 0 0 0,0 1 1 0 0,0-1-1 0 0,1 0 0 0 0,-1 1 1 0 0,0-1-1 0 0,0 0 0 0 0,0 1 1 0 0,0-1-1 0 0,0 0 0 0 0,0 1 1 0 0,0-1-1 0 0,0 0 0 0 0,0 1 1 0 0,-1-1-1 0 0,1 0 0 0 0,0 0 1 0 0,0 1-1 0 0,0-1 1 0 0,0 0-1 0 0,0 1 0 0 0,-1-1 1 0 0,2 0 11 0 0,-1 0 1 0 0,0 0-1 0 0,0 0 1 0 0,0 0 0 0 0,0 0-1 0 0,1 0 1 0 0,-1 0 0 0 0,0 0-1 0 0,0 0 1 0 0,0 0-1 0 0,0 0 1 0 0,1 0 0 0 0,-1 0-1 0 0,0 0 1 0 0,0 0 0 0 0,0 0-1 0 0,1 0 1 0 0,-1 0-1 0 0,0 0 1 0 0,0 0 0 0 0,0 0-1 0 0,0 0 1 0 0,1 0 0 0 0,-1 0-1 0 0,0 1 1 0 0,0-1-1 0 0,0 0 1 0 0,0 0 0 0 0,0 0-1 0 0,1 0 1 0 0,-1 0-1 0 0,0 0 1 0 0,0 1 0 0 0,0-1-1 0 0,0 0 1 0 0,0 0 0 0 0,0 0-1 0 0,0 0 1 0 0,0 1-1 0 0,0-1 1 0 0,0 0 0 0 0,0 0-1 0 0,1 0 1 0 0,-1 0 0 0 0,0 1-1 0 0,0-1 1 0 0,1-1-130 0 0,0-4-529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39.7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41 744 0 0,'25'-18'8624'0'0,"-24"17"-8430"0"0,4-2-68 0 0,1 0 0 0 0,0 1 0 0 0,0 0 0 0 0,0 0 0 0 0,0 0 1 0 0,0 1-1 0 0,1 0 0 0 0,-1 0 0 0 0,12 0 0 0 0,60-2-166 0 0,-75 3 63 0 0,54 0 373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33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120 0 616 0 0,'0'0'4810'0'0,"-20"25"292"0"0,7 14-3888 0 0,2 1 1 0 0,2 1-1 0 0,-5 47 1 0 0,-4 128-210 0 0,13-137-605 0 0,-19 772 1725 0 0,23-838-3065 0 0,-4-119-11546 0 0,8 80 9400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7:34.1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1055 496 0 0,'28'-221'6273'0'0,"50"-313"2468"0"0,-75 516-8581 0 0,1 0-1 0 0,2 0 0 0 0,-1 0 1 0 0,2 1-1 0 0,0 0 1 0 0,2 0-1 0 0,-1 0 1 0 0,2 1-1 0 0,0 1 1 0 0,17-20-1 0 0,-19 26-199 0 0,1 0 0 0 0,1 1 0 0 0,-1 0 1 0 0,1 1-1 0 0,1 0 0 0 0,-1 0 0 0 0,1 1 0 0 0,0 1 0 0 0,1 0 0 0 0,-1 0 0 0 0,1 1 0 0 0,0 1 0 0 0,0 0 0 0 0,0 0 0 0 0,1 1 0 0 0,17 0 1 0 0,-5 2-96 0 0,1 2 0 0 0,-1 0 0 0 0,1 2 0 0 0,-1 1 0 0 0,0 1 0 0 0,-1 1 0 0 0,1 1 0 0 0,-1 1 0 0 0,-1 1 0 0 0,0 1 0 0 0,0 1 1 0 0,-1 2-1 0 0,-1 0 0 0 0,0 1 0 0 0,-1 1 0 0 0,27 26 0 0 0,-40-33 115 0 0,1-1 0 0 0,-1 1 0 0 0,0 1 0 0 0,-1-1 0 0 0,0 1 0 0 0,-1 0 0 0 0,0 1 0 0 0,0-1 0 0 0,-1 1 0 0 0,-1 0 0 0 0,1 0 0 0 0,-2 0 0 0 0,0 0 0 0 0,1 14 0 0 0,-3-9 31 0 0,0-1 0 0 0,-2 0 0 0 0,0 0 0 0 0,0 0 0 0 0,-2 0 0 0 0,0 0-1 0 0,0-1 1 0 0,-1 1 0 0 0,-1-1 0 0 0,-9 16 0 0 0,1-6 29 0 0,-1 0-1 0 0,-1-1 1 0 0,-1-1 0 0 0,-1 0-1 0 0,-1-2 1 0 0,-1 0 0 0 0,-1-1 0 0 0,0-1-1 0 0,-1-1 1 0 0,-1-1 0 0 0,-41 22-1 0 0,10-12 78 0 0,0-1-1 0 0,-2-3 0 0 0,0-3 1 0 0,-83 18-1 0 0,38-12 167 0 0,100-25-283 0 0,1 0-1 0 0,0 0 1 0 0,-1 0-1 0 0,1 0 1 0 0,0 0-1 0 0,-1 0 1 0 0,1 0-1 0 0,-1 0 1 0 0,1 0-1 0 0,0 0 0 0 0,-1 1 1 0 0,1-1-1 0 0,0 0 1 0 0,-1 0-1 0 0,1 0 1 0 0,0 0-1 0 0,-1 0 1 0 0,1 1-1 0 0,0-1 1 0 0,0 0-1 0 0,-1 0 1 0 0,1 1-1 0 0,0-1 1 0 0,0 0-1 0 0,-1 0 0 0 0,1 1 1 0 0,0-1-1 0 0,0 0 1 0 0,-1 1-1 0 0,1-1 1 0 0,0 0-1 0 0,0 1 1 0 0,0-1-1 0 0,0 0 1 0 0,0 1-1 0 0,0-1 1 0 0,0 1-1 0 0,0-1 0 0 0,0 0 1 0 0,0 1-1 0 0,0-1 1 0 0,0 0-1 0 0,0 1 1 0 0,0-1-1 0 0,0 0 1 0 0,0 1-1 0 0,0-1 1 0 0,0 1-1 0 0,0-1 1 0 0,0 0-1 0 0,1 1 0 0 0,-1-1 1 0 0,0 0-1 0 0,0 0 1 0 0,0 1-1 0 0,1-1 1 0 0,20 21 180 0 0,-8-9 20 0 0,59 88 1569 0 0,-40-53-916 0 0,45 51 0 0 0,181 149 456 0 0,9 13-421 0 0,-228-220-627 0 0,-21-23-229 0 0,-2 1 0 0 0,19 25 1 0 0,-34-41-327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50.0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36 872 0 0,'0'0'5461'0'0,"32"13"-1429"0"0,435-42-1367 0 0,-254 10-2406 0 0,71 22-44 0 0,-105 3-114 0 0,-13-4-73 0 0,266 36 0 0 0,-400-33-32 0 0,103 20 36 0 0,-120-21-12 0 0,0 0-1 0 0,0 2 1 0 0,0-1-1 0 0,0 2 0 0 0,-1 0 1 0 0,18 12-1 0 0,4 7 203 0 0,-1 1-1 0 0,-2 1 1 0 0,0 2-1 0 0,-2 1 0 0 0,-2 2 1 0 0,-1 1-1 0 0,-1 1 1 0 0,28 49-1 0 0,0 14 175 0 0,83 160 146 0 0,-121-219-475 0 0,-1 2 0 0 0,-2 0 0 0 0,-2 0 0 0 0,13 75 0 0 0,3 47-63 0 0,-13-81 74 0 0,6 87 0 0 0,-20-108-25 0 0,-2-1 0 0 0,-3 0 0 0 0,-19 95 0 0 0,18-136 8 0 0,0 0 0 0 0,-17 35 0 0 0,5-12 33 0 0,-5 11 64 0 0,-37 67-1 0 0,23-49 80 0 0,-5 0-184 0 0,-3-1-1 0 0,-94 114 0 0 0,113-154-56 0 0,-199 241 37 0 0,150-189-17 0 0,-100 86 0 0 0,79-92-53 0 0,-3-4 1 0 0,-183 101-1 0 0,247-154-4 0 0,-1-2 1 0 0,0-1-1 0 0,-2-2 1 0 0,0-1-1 0 0,-47 9 1 0 0,66-19 33 0 0,0 0-1 0 0,-1-1 1 0 0,1-1 0 0 0,-1-1 0 0 0,1-1 0 0 0,-1 0 0 0 0,1-2 0 0 0,-1 0 0 0 0,1 0-1 0 0,0-2 1 0 0,0 0 0 0 0,1-2 0 0 0,-20-8 0 0 0,11 0-5 0 0,0 0 1 0 0,1-2-1 0 0,0-1 1 0 0,2 0-1 0 0,0-2 1 0 0,-34-38-1 0 0,24 18 30 0 0,1-1-1 0 0,3-2 0 0 0,-27-49 1 0 0,47 72 56 0 0,0 0 1 0 0,-7-27 0 0 0,10 30-64 0 0,0 0-1 0 0,-1 0 1 0 0,-13-24 0 0 0,18 37-14 0 0,-8-16-212 0 0,1 17-585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50.9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174 50 912 0 0,'0'0'7803'0'0,"-17"28"-5079"0"0,-6 33-1404 0 0,-54 159 585 0 0,64-175-1518 0 0,2 1 0 0 0,-10 88 0 0 0,13-70 1051 0 0,4-94-1189 0 0,17-424 826 0 0,-12 445-997 0 0,-1 0 0 0 0,1 0 0 0 0,0 0 0 0 0,1 0 0 0 0,0 1 0 0 0,0-1 0 0 0,1 1 0 0 0,0-1 0 0 0,0 1 0 0 0,1 0 0 0 0,0 0 0 0 0,1 1 0 0 0,0-1 0 0 0,0 1 0 0 0,0 0 0 0 0,1 0 0 0 0,9-8 0 0 0,-12 14-62 0 0,-1-1 1 0 0,1 1 0 0 0,0 0 0 0 0,-1 0 0 0 0,1 0-1 0 0,0 1 1 0 0,0-1 0 0 0,0 1 0 0 0,0-1 0 0 0,0 1-1 0 0,0 0 1 0 0,-1 0 0 0 0,1 0 0 0 0,0 0 0 0 0,0 1 0 0 0,0-1-1 0 0,5 2 1 0 0,49 19 106 0 0,-49-17-109 0 0,171 85 114 0 0,-21-9-98 0 0,21-3 199 0 0,-176-76-238 0 0,-2-1-134 0 0,0 0 48 0 0,1 1 0 0 0,-1-1 0 0 0,0-1 0 0 0,1 1 0 0 0,-1 0 0 0 0,0 0 0 0 0,1 0 0 0 0,-1-1 0 0 0,0 1 0 0 0,0 0-1 0 0,1-1 1 0 0,-1 0 0 0 0,0 1 0 0 0,0-1 0 0 0,0 0 0 0 0,1 1 0 0 0,0-3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3.0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2 333 804 0 0,'0'0'8356'0'0,"-2"-28"-5952"0"0,7 7-2320 0 0,12-69-50 0 0,-6 30 78 0 0,4 1-14 0 0,-15 57-108 0 0,13-34-30 0 0,-12 35 32 0 0,7-31-1337 0 0,-8 28 1451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53.1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0 506 1156 0 0,'14'-36'6993'0'0,"31"-91"-1602"0"0,46-179-3808 0 0,-83 270-1300 0 0,-16 61-302 0 0,-8 57 71 0 0,2 2-1 0 0,5-1 0 0 0,3 1 0 0 0,4 0 1 0 0,10 103-1 0 0,-5-159 29 0 0,1 0-1 0 0,1 0 1 0 0,1 0 0 0 0,2 0 0 0 0,1-1-1 0 0,1 0 1 0 0,17 32 0 0 0,-22-51-124 0 0,0 0 0 0 0,1 0 0 0 0,0 0 0 0 0,0 0 0 0 0,0-1 0 0 0,1 0 0 0 0,0 0 0 0 0,1-1 0 0 0,0 0 1 0 0,14 9-1 0 0,-14-12-206 0 0,-1 0 1 0 0,0 0 0 0 0,1-1 0 0 0,0 1-1 0 0,-1-2 1 0 0,1 1 0 0 0,0-1 0 0 0,0 0-1 0 0,0-1 1 0 0,0 0 0 0 0,0 0 0 0 0,0-1-1 0 0,0 0 1 0 0,-1 0 0 0 0,9-3 0 0 0,31-10-4900 0 0,-26 4 840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53.5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15 640 0 0,'-33'-14'8229'0'0,"30"15"-8110"0"0,0 0 0 0 0,0 0 0 0 0,1 1 0 0 0,-1-1 0 0 0,0 1 0 0 0,1 0 0 0 0,0 0 0 0 0,-1 0-1 0 0,1 0 1 0 0,0 0 0 0 0,0 0 0 0 0,0 1 0 0 0,0-1 0 0 0,0 1 0 0 0,1-1 0 0 0,-1 1 0 0 0,1 0 0 0 0,0-1 0 0 0,-1 1 0 0 0,0 4 0 0 0,2-5-94 0 0,-2 35-531 0 0,-6-26 452 0 0,-1 1-1194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15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1 315 252 0 0,'0'0'1847'0'0,"0"-31"3808"0"0,2 12-2614 0 0,-2 18-3011 0 0,0 1 0 0 0,1-1 0 0 0,-1 1 0 0 0,0-1 1 0 0,1 1-1 0 0,-1 0 0 0 0,1-1 0 0 0,-1 1 0 0 0,0-1 0 0 0,1 1 0 0 0,-1 0 0 0 0,1 0 1 0 0,-1-1-1 0 0,1 1 0 0 0,-1 0 0 0 0,1 0 0 0 0,-1 0 0 0 0,1-1 0 0 0,-1 1 0 0 0,1 0 1 0 0,-1 0-1 0 0,1 0 0 0 0,0 0 0 0 0,-1 0 0 0 0,1 0 0 0 0,0 0 0 0 0,2 0 88 0 0,43 25 850 0 0,160 103-344 0 0,-116-68-539 0 0,-46-24 24 0 0,-43-35-106 0 0,10 3 279 0 0,-11-3-269 0 0,0-1 1 0 0,1 0 0 0 0,-1 0-1 0 0,0 0 1 0 0,0 1-1 0 0,0-1 1 0 0,0 0 0 0 0,1 0-1 0 0,-1 0 1 0 0,0 0 0 0 0,0 0-1 0 0,0 1 1 0 0,1-1-1 0 0,-1 0 1 0 0,0 0 0 0 0,0 0-1 0 0,1 0 1 0 0,-1 0 0 0 0,0 0-1 0 0,0 0 1 0 0,1 0-1 0 0,-1 0 1 0 0,0 0 0 0 0,0 0-1 0 0,0 0 1 0 0,1 0 0 0 0,-1 0-1 0 0,0 0 1 0 0,0 0-1 0 0,1 0 1 0 0,-1 0 0 0 0,0 0-1 0 0,0 0 1 0 0,1-1-1 0 0,-1 1 1 0 0,0 0 0 0 0,0 0-1 0 0,0 0 1 0 0,1 0 0 0 0,-1 0-1 0 0,0-1 1 0 0,0 1-1 0 0,0 0 1 0 0,0 0 0 0 0,1 0-1 0 0,-1-1 1 0 0,0 1 0 0 0,0 0-1 0 0,0 0 1 0 0,0 0-1 0 0,0-1 1 0 0,0 1 0 0 0,1-2 33 0 0,6-35 128 0 0,14-68 13 0 0,45-142-1 0 0,-44 156 626 0 0,-22 89-789 0 0,4-17-86 0 0,-3 13 63 0 0,0 5-2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17.4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7 375 600 0 0,'-7'-27'6362'0'0,"24"-10"-1764"0"0,-16 36-4377 0 0,27-23 401 0 0,178-190-62 0 0,-163 158-195 0 0,-41 55-338 0 0,8-13-129 0 0,-16 52 98 0 0,2-23 16 0 0,2-1-1 0 0,0 0 1 0 0,0 1-1 0 0,2-1 1 0 0,0 1-1 0 0,2 21 1 0 0,4-3 263 0 0,2 0 0 0 0,1 0 0 0 0,2-1 0 0 0,27 59 0 0 0,-28-71 12 0 0,1-1 0 0 0,22 27 1 0 0,-32-45-254 0 0,10 17 286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24.2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73 140 0 0,'0'0'4322'0'0,"12"-37"-603"0"0,-11 34-3664 0 0,0 1-1 0 0,0 0 1 0 0,0 0-1 0 0,0 0 1 0 0,0 1-1 0 0,0-1 1 0 0,1 0-1 0 0,-1 0 0 0 0,1 1 1 0 0,-1-1-1 0 0,1 1 1 0 0,0-1-1 0 0,0 1 1 0 0,-1-1-1 0 0,1 1 0 0 0,0 0 1 0 0,0 0-1 0 0,0 0 1 0 0,1 0-1 0 0,-1 1 1 0 0,0-1-1 0 0,0 0 1 0 0,0 1-1 0 0,0 0 0 0 0,1-1 1 0 0,-1 1-1 0 0,0 0 1 0 0,4 0-1 0 0,-3 1-25 0 0,2-1 9 0 0,52-1 131 0 0,105 3 49 0 0,-159-2-246 0 0,1 0-44 0 0,11 0 36 0 0,-11 0-28 0 0,18 0-300 0 0,4 0-700 0 0,4 0-3780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25.2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17 284 0 0,'0'0'3423'0'0,"-10"2"-1193"0"0,20-8-1976 0 0,6-4 122 0 0,-16 9-376 0 0,0 1 0 0 0,0 0 0 0 0,0 0-1 0 0,1 0 1 0 0,-1 0 0 0 0,0 0 0 0 0,0-1 0 0 0,0 1-1 0 0,1 0 1 0 0,-1 0 0 0 0,0 0 0 0 0,0 0 0 0 0,1 0-1 0 0,-1 0 1 0 0,0 0 0 0 0,0 0 0 0 0,1 0-1 0 0,-1 0 1 0 0,0 0 0 0 0,0 0 0 0 0,1 0 0 0 0,-1 0-1 0 0,0 0 1 0 0,0 0 0 0 0,1 0 0 0 0,-1 0 0 0 0,0 0-1 0 0,0 0 1 0 0,0 0 0 0 0,1 0 0 0 0,-1 0 0 0 0,0 1-1 0 0,0-1 1 0 0,1 0 0 0 0,-1 0 0 0 0,0 0 0 0 0,0 0-1 0 0,0 1 1 0 0,0-1 0 0 0,1 0 0 0 0,-1 0 0 0 0,0 0-1 0 0,0 1 1 0 0,0-1 0 0 0,1 2 58 0 0,-1 38 675 0 0,-2 74 397 0 0,6 136 9 0 0,2-130-841 0 0,-5-118-279 0 0,-1 6-408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26.2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0 468 0 0,'0'0'4574'0'0,"19"20"-1105"0"0,166-10-3644 0 0,-144-6 198 0 0,-38-4-47 0 0,40 6-714 0 0,-41-5 560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35.9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80 0 0,'5'5'2928'0'0,"12"-2"-2388"0"0,-3-3-572 0 0,6 0-1316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36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0 328 0 0,'0'0'1628'0'0,"8"7"-1292"0"0,1-2-1192 0 0</inkml:trace>
  <inkml:trace contextRef="#ctx0" brushRef="#br0" timeOffset="1">187 16 408 0 0,'0'0'1408'0'0,"7"5"-604"0"0,9-5-936 0 0,-1-1-1420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36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1 200 0 0,'0'0'1572'0'0,"13"3"-1604"0"0</inkml:trace>
  <inkml:trace contextRef="#ctx0" brushRef="#br0" timeOffset="1">241 9 212 0 0,'9'5'3104'0'0,"4"-2"-2108"0"0,7-4-940 0 0,-2-4-632 0 0,-2 0-412 0 0,2 0-508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3.5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0 126 392 0 0,'0'0'2858'0'0,"14"-26"661"0"0,-8 9-3208 0 0,6-15-294 0 0,1-13-3311 0 0,-12 39 2311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37.1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0 108 284 0 0,'63'-8'6245'0'0,"-60"8"-6229"0"0,31-8-3422 0 0,-23 4 2671 0 0</inkml:trace>
  <inkml:trace contextRef="#ctx0" brushRef="#br0" timeOffset="1">357 29 684 0 0,'39'-9'5456'0'0,"-3"1"-6109"0"0,-33 8 354 0 0,32-9-2698 0 0,-23 6 2270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37.5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0 237 1380 0 0,'46'-16'4914'0'0,"19"-6"-2691"0"0,-23 9-7050 0 0</inkml:trace>
  <inkml:trace contextRef="#ctx0" brushRef="#br0" timeOffset="1">397 106 608 0 0,'0'0'3348'0'0,"15"0"-1567"0"0,1-3-2658 0 0</inkml:trace>
  <inkml:trace contextRef="#ctx0" brushRef="#br0" timeOffset="2">671 18 892 0 0,'0'0'4368'0'0,"54"-11"-4396"0"0,-38 7-2172 0 0,-7 1 1572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37.9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4 372 0 0,'0'0'3526'0'0,"19"-1"615"0"0,22-2-3875 0 0,-38 3-736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38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1100 0 0,'0'0'10707'0'0,"35"17"-9472"0"0,31 16-620 0 0,81 28 0 0 0,-96-42-560 0 0,-49-19-59 0 0,21 18-51 0 0,-25-10 67 0 0,-1-1-1 0 0,0 0 1 0 0,0 0-1 0 0,-1 0 1 0 0,0 0 0 0 0,0 0-1 0 0,-1-1 1 0 0,0 0-1 0 0,0 0 1 0 0,0 0-1 0 0,-10 7 1 0 0,-28 37-398 0 0,33-34-235 0 0,-4 6-1549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39.9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33 776 0 0,'24'-19'5189'0'0,"5"5"-1206"0"0,-34 35-3526 0 0,-3 0-248 0 0,2 0 0 0 0,1 0 0 0 0,0 1 0 0 0,1 0 0 0 0,2 0 0 0 0,0 0 0 0 0,2 0 0 0 0,1 25 0 0 0,0-35-179 0 0,1 0 1 0 0,0-1-1 0 0,0 1 1 0 0,1-1-1 0 0,1 1 0 0 0,0-1 1 0 0,0 0-1 0 0,1-1 0 0 0,0 1 1 0 0,1-1-1 0 0,1 0 0 0 0,-1 0 1 0 0,1-1-1 0 0,1 0 0 0 0,0 0 1 0 0,0-1-1 0 0,12 10 1 0 0,-16-15-576 0 0,1-1 1 0 0,-1 0-1 0 0,1 0 1 0 0,0 0-1 0 0,-1 0 1 0 0,1 0-1 0 0,0-1 1 0 0,0 0-1 0 0,0 0 1 0 0,0-1-1 0 0,0 1 1 0 0,7-1 0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40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 1412 0 0,'0'0'2086'0'0,"-14"23"2017"0"0,15-13-3964 0 0,0-3-86 0 0,-1-1 1 0 0,1 0-1 0 0,1 0 0 0 0,-1 0 0 0 0,1 0 0 0 0,0 0 0 0 0,0 0 0 0 0,1 0 0 0 0,0-1 1 0 0,4 8-1 0 0,-5-12-103 0 0,5 10-4 0 0,-5-9 217 0 0,-9 1-42 0 0,5-2-103 0 0,-6 10-381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42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25 700 0 0,'0'0'4358'0'0,"17"-16"-2930"0"0,41 7-4742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45.0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1 123 244 0 0,'0'0'5925'0'0,"2"-28"-4897"0"0,-2 25-904 0 0,0 0 1 0 0,0 0 0 0 0,0 0-1 0 0,0 0 1 0 0,1 0-1 0 0,0 1 1 0 0,-1-1 0 0 0,1 0-1 0 0,0 0 1 0 0,0 1 0 0 0,1-1-1 0 0,-1 0 1 0 0,0 1 0 0 0,1-1-1 0 0,0 1 1 0 0,2-3 0 0 0,-3 4-79 0 0,2-5-433 0 0,1 0 1 0 0,-1 0-1 0 0,1 1 0 0 0,1 0 1 0 0,-1 0-1 0 0,8-7 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56.7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340 97 1348 0 0,'21'-10'7476'0'0,"-17"7"-7147"0"0,-1 1 0 0 0,0 0 0 0 0,1 1 0 0 0,-1-1 0 0 0,1 0 0 0 0,-1 1-1 0 0,1 0 1 0 0,0 0 0 0 0,0 0 0 0 0,-1 0 0 0 0,1 1 0 0 0,8 0 1002 0 0,-13-4-1267 0 0,0 1 0 0 0,0-1-1 0 0,0 1 1 0 0,0-1 0 0 0,0 1 0 0 0,-1 0 0 0 0,1 0-1 0 0,-1-1 1 0 0,0 1 0 0 0,0 0 0 0 0,0 1 0 0 0,-1-1-1 0 0,1 0 1 0 0,0 1 0 0 0,-1-1 0 0 0,-5-3 0 0 0,6 5 4 0 0,-35-11 270 0 0,26 11-316 0 0,1 1 0 0 0,-1 0-1 0 0,0 1 1 0 0,0 0 0 0 0,1 1-1 0 0,-1 0 1 0 0,1 1 0 0 0,0 0-1 0 0,-1 0 1 0 0,1 1 0 0 0,1 0-1 0 0,-1 1 1 0 0,-11 7 0 0 0,8-2 8 0 0,0 0-1 0 0,0 0 1 0 0,1 1 0 0 0,0 1 0 0 0,1 0-1 0 0,1 0 1 0 0,0 1 0 0 0,-12 19 0 0 0,12-15 23 0 0,1 0 0 0 0,0 0 0 0 0,2 0 0 0 0,0 1 0 0 0,0 1 0 0 0,2-1 0 0 0,0 1 0 0 0,2 0 0 0 0,0 0 0 0 0,1 0 0 0 0,0 0 0 0 0,2 0 0 0 0,0 1 0 0 0,2-1 1 0 0,5 33-1 0 0,-2-35-4 0 0,0 0 1 0 0,1 0-1 0 0,1-1 1 0 0,0 0-1 0 0,2 0 1 0 0,-1 0-1 0 0,2-1 1 0 0,0-1 0 0 0,17 20-1 0 0,-19-26-25 0 0,1 0 0 0 0,0-1 0 0 0,0 1 0 0 0,1-2 0 0 0,0 1 0 0 0,0-1 0 0 0,0-1 0 0 0,1 0 0 0 0,-1 0 0 0 0,1-1 0 0 0,0-1 1 0 0,1 1-1 0 0,-1-2 0 0 0,1 0 0 0 0,14 1 0 0 0,1-2-29 0 0,-1-1 0 0 0,1-2 0 0 0,-1 0 0 0 0,1-2 0 0 0,-1-1 0 0 0,0-1 0 0 0,-1-1 1 0 0,43-18-1 0 0,-67 25 44 0 0,34-10 198 0 0,-29 7 811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58.2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1 112 432 0 0,'25'-18'7868'0'0,"16"-11"-5892"0"0,-40 28-1930 0 0,1 1-27 0 0,0-1-1 0 0,0 0 0 0 0,0 0 0 0 0,-1 0 1 0 0,1 0-1 0 0,0 0 0 0 0,0 0 1 0 0,-1-1-1 0 0,1 1 0 0 0,-1 0 1 0 0,1-1-1 0 0,-1 1 0 0 0,2-3 0 0 0,4-3 24 0 0,34-24-132 0 0,-40 30 67 0 0,0 1-36 0 0,0-1 39 0 0,-1 0 1 0 0,1 1-1 0 0,0-1 0 0 0,0 1 1 0 0,0-1-1 0 0,-1 1 0 0 0,1-1 1 0 0,0 1-1 0 0,0-1 1 0 0,0 1-1 0 0,0 0 0 0 0,0 0 1 0 0,0-1-1 0 0,0 1 0 0 0,0 0 1 0 0,0 0-1 0 0,0 0 0 0 0,0 0 1 0 0,0 0-1 0 0,0 0 0 0 0,-1 0 1 0 0,1 1-1 0 0,0-1 1 0 0,1 1-1 0 0,0-1 21 0 0,-11 25-5250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3.8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67 252 0 0,'0'0'1307'0'0,"21"-39"5299"0"0,-20 38-6476 0 0,8-25-1506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01.9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48 888 0 0,'0'0'4380'0'0,"17"-35"588"0"0,-2 23-1784 0 0,-10 27-3194 0 0,0 8 325 0 0,11 49 368 0 0,-3 2 0 0 0,-4-1 0 0 0,2 113 1 0 0,-11-184-818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02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19 208 284 0 0,'0'0'1515'0'0,"-16"-41"6344"0"0,15 36-7665 0 0,0 0 1 0 0,1 0-1 0 0,0 0 1 0 0,0 0-1 0 0,0-1 1 0 0,1 1-1 0 0,0 0 1 0 0,0 0-1 0 0,0 0 1 0 0,0 0 0 0 0,1 0-1 0 0,0 0 1 0 0,0 1-1 0 0,0-1 1 0 0,1 0-1 0 0,-1 1 1 0 0,1 0-1 0 0,4-5 1 0 0,-2 3-143 0 0,1 0-1 0 0,0 0 1 0 0,0 1 0 0 0,0-1-1 0 0,1 1 1 0 0,0 1 0 0 0,0 0 0 0 0,0 0-1 0 0,0 0 1 0 0,1 1 0 0 0,8-3 0 0 0,-9 3-105 0 0,0 1 1 0 0,0 1-1 0 0,1-1 1 0 0,-1 1-1 0 0,0 1 1 0 0,1-1-1 0 0,-1 1 1 0 0,1 0-1 0 0,-1 1 1 0 0,0 0-1 0 0,1 0 1 0 0,7 2-1 0 0,-10-1 43 0 0,-1 0-1 0 0,1 0 0 0 0,-1 0 1 0 0,1 0-1 0 0,-1 1 0 0 0,0-1 1 0 0,0 1-1 0 0,0 0 0 0 0,-1 0 1 0 0,1 1-1 0 0,-1-1 0 0 0,0 1 1 0 0,0-1-1 0 0,0 1 0 0 0,0 0 1 0 0,0 0-1 0 0,-1 1 1 0 0,0-1-1 0 0,3 8 0 0 0,-3-7 9 0 0,-1 0 1 0 0,0 0-1 0 0,0 1 0 0 0,0-1 0 0 0,0 0 0 0 0,-1 1 1 0 0,0-1-1 0 0,0 1 0 0 0,0-1 0 0 0,-1 0 1 0 0,0 1-1 0 0,0-1 0 0 0,0 0 0 0 0,-1 1 0 0 0,0-1 1 0 0,0 0-1 0 0,0 0 0 0 0,-3 5 0 0 0,1-4-21 0 0,0 1-1 0 0,-1-1 1 0 0,0 0-1 0 0,0 0 0 0 0,0 0 1 0 0,0-1-1 0 0,-1 0 1 0 0,0 0-1 0 0,0-1 1 0 0,-1 1-1 0 0,1-1 1 0 0,-11 4-1 0 0,14-6 5 0 0,-1 0 0 0 0,1 0-1 0 0,-1 1 1 0 0,1-1 0 0 0,0 1-1 0 0,0 0 1 0 0,0 0 0 0 0,0 0 0 0 0,1 0-1 0 0,-1 0 1 0 0,-2 5 0 0 0,5-7 10 0 0,14 39 538 0 0,44 5-159 0 0,67 69 0 0 0,-74-70-1003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18.0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901 38 392 0 0,'-1'-37'12144'0'0,"-28"90"-11818"0"0,-43 107 1 0 0,27-55-209 0 0,16-42-52 0 0,-290 650 622 0 0,46 19 763 0 0,177-389-1100 0 0,59-197-5346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18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10 320 200 0 0,'-10'-15'9569'0'0,"23"-1"-9371"0"0,1 1 1 0 0,0 1-1 0 0,1 0 0 0 0,26-19 1 0 0,76-45 1186 0 0,-54 38-1086 0 0,84-54-139 0 0,-146 93-126 0 0,0 2 4 0 0,0 1 1 0 0,0-1-1 0 0,0 1 1 0 0,0-1-1 0 0,0 1 0 0 0,0-1 1 0 0,-1 1-1 0 0,1-1 0 0 0,0 1 1 0 0,-1 0-1 0 0,1-1 0 0 0,-1 1 1 0 0,0 0-1 0 0,0 0 0 0 0,1-1 1 0 0,-1 1-1 0 0,0 0 0 0 0,-1 0 1 0 0,1-1-1 0 0,0 1 0 0 0,0 0 1 0 0,-1-1-1 0 0,1 1 0 0 0,-1 2 1 0 0,-2 10 73 0 0,-39 176 1396 0 0,6-34-2912 0 0,24-49-5161 0 0,12-81 1720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19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0 704 0 0,'0'0'2844'0'0,"-33"5"2804"0"0,10 9-4338 0 0,19 16-6209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19.5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45 343 1220 0 0,'20'1'7587'0'0,"-2"-21"-6971"0"0,-2-1 0 0 0,1 0 0 0 0,-2-2-1 0 0,-1 1 1 0 0,-1-2 0 0 0,-1 0 0 0 0,-1-1-1 0 0,-1 0 1 0 0,-1 0 0 0 0,-2-1 0 0 0,0 0-1 0 0,3-32 1 0 0,-10 56-570 0 0,0 2-37 0 0,0 0-1 0 0,-1-1 0 0 0,1 1 1 0 0,0 0-1 0 0,-1 0 0 0 0,1 0 1 0 0,0 0-1 0 0,-1 0 0 0 0,1-1 1 0 0,0 1-1 0 0,-1 0 0 0 0,1 0 1 0 0,-1 0-1 0 0,1 0 0 0 0,0 0 1 0 0,-1 0-1 0 0,1 0 0 0 0,0 0 1 0 0,-1 0-1 0 0,1 1 0 0 0,-1-1 1 0 0,1 0-1 0 0,0 0 0 0 0,-1 0 1 0 0,1 0-1 0 0,0 0 0 0 0,-1 1 1 0 0,1-1-1 0 0,0 0 1 0 0,-1 0-1 0 0,1 1 0 0 0,0-1 1 0 0,0 0-1 0 0,-1 1 0 0 0,-13 19 139 0 0,1 1 0 0 0,1 0 0 0 0,1 0 0 0 0,-12 33 0 0 0,-26 96 186 0 0,39-116-275 0 0,-12 40 70 0 0,3 1 0 0 0,-15 139 0 0 0,31-181-84 0 0,1 0 0 0 0,2 1 0 0 0,1-1 0 0 0,2 0 0 0 0,2 0 0 0 0,0 0 0 0 0,2 0 0 0 0,2-1 0 0 0,13 33 0 0 0,-16-52-97 0 0,0 0 1 0 0,1 0 0 0 0,1 0 0 0 0,0-1-1 0 0,0 0 1 0 0,1-1 0 0 0,1 0-1 0 0,0 0 1 0 0,12 9 0 0 0,-15-15-369 0 0,1 1 0 0 0,0-1 0 0 0,0 0 0 0 0,0-1 0 0 0,1 0 1 0 0,11 4-1 0 0,-12-5-438 0 0,0-1 0 0 0,0-1 0 0 0,0 1 0 0 0,0-1 1 0 0,0-1-1 0 0,0 1 0 0 0,0-2 0 0 0,9 0 0 0 0,8-3-4638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20.3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39 2528 0 0,'17'-39'9172'0'0,"-16"40"-9096"0"0,1-1 0 0 0,0 1 1 0 0,-1 0-1 0 0,1 0 0 0 0,0 0 1 0 0,-1 0-1 0 0,1 0 0 0 0,-1 0 1 0 0,0 0-1 0 0,1 0 0 0 0,-1 1 1 0 0,0-1-1 0 0,0 0 0 0 0,0 1 1 0 0,0-1-1 0 0,0 1 0 0 0,0 0 0 0 0,0-1 1 0 0,0 1-1 0 0,-1 0 0 0 0,1-1 1 0 0,0 1-1 0 0,-1 0 0 0 0,0 0 1 0 0,1-1-1 0 0,-1 4 0 0 0,8 53 466 0 0,-8-57-530 0 0,4 473 1007 0 0,-7-246-3259 0 0,6-286-5812 0 0,-3 33 5415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20.8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0 527 1144 0 0,'8'-133'8168'0'0,"-8"94"-6879"0"0,2 1 0 0 0,1-1 0 0 0,15-65 0 0 0,-15 94-1283 0 0,0 0-1 0 0,0 1 1 0 0,1 0-1 0 0,0-1 1 0 0,1 1 0 0 0,0 1-1 0 0,0-1 1 0 0,1 1-1 0 0,0 0 1 0 0,1 0-1 0 0,-1 0 1 0 0,1 1 0 0 0,1 0-1 0 0,0 1 1 0 0,0-1-1 0 0,0 1 1 0 0,0 1-1 0 0,18-9 1 0 0,-20 11-38 0 0,0 1 0 0 0,1 0 0 0 0,-1 0 0 0 0,0 0 0 0 0,1 0 0 0 0,-1 1 0 0 0,1 0 0 0 0,0 1 0 0 0,-1-1 0 0 0,1 1 0 0 0,-1 1 0 0 0,1-1 0 0 0,0 1 0 0 0,-1 0 0 0 0,1 1 0 0 0,-1 0 0 0 0,0-1 0 0 0,1 2 0 0 0,-1-1 0 0 0,0 1 0 0 0,0 0 0 0 0,-1 0 0 0 0,1 1 0 0 0,-1 0 0 0 0,1 0 0 0 0,8 9 0 0 0,-8-7 40 0 0,-1 0 1 0 0,0 1 0 0 0,0 0 0 0 0,0 0-1 0 0,-1 0 1 0 0,0 1 0 0 0,0 0-1 0 0,-1-1 1 0 0,0 1 0 0 0,0 0-1 0 0,-1 1 1 0 0,0-1 0 0 0,0 0 0 0 0,-1 1-1 0 0,0-1 1 0 0,-1 1 0 0 0,1-1-1 0 0,-2 1 1 0 0,1-1 0 0 0,-3 13 0 0 0,-2-5 5 0 0,1 1 1 0 0,-2 0-1 0 0,0-1 0 0 0,-1 0 1 0 0,-1-1-1 0 0,0 0 1 0 0,-1 0-1 0 0,0 0 1 0 0,-2-1-1 0 0,-12 14 1 0 0,14-19-7 0 0,1 0 0 0 0,-1-1 1 0 0,0 0-1 0 0,-1-1 0 0 0,0 0 1 0 0,0 0-1 0 0,0-1 0 0 0,-1 0 1 0 0,0-1-1 0 0,0-1 1 0 0,0 1-1 0 0,-1-2 0 0 0,1 1 1 0 0,-1-2-1 0 0,-12 2 0 0 0,22-4-15 0 0,0 1-1 0 0,-1-1 0 0 0,1 0 0 0 0,0 0 0 0 0,0 0 1 0 0,0 0-1 0 0,0-1 0 0 0,0 1 0 0 0,-1 0 1 0 0,1-1-1 0 0,0 0 0 0 0,0 1 0 0 0,0-1 1 0 0,0 0-1 0 0,1 0 0 0 0,-5-3 0 0 0,5 4-1 0 0,13-6-44 0 0,7 11 92 0 0,0 2 1 0 0,0 0 0 0 0,0 1 0 0 0,-1 1-1 0 0,0 1 1 0 0,0 0 0 0 0,-2 1 0 0 0,31 26-1 0 0,-11-4-20 0 0,-2 1 0 0 0,50 63 0 0 0,-26-8-9 0 0,-46-67-48 0 0,2-1 1 0 0,0-1-1 0 0,1 0 0 0 0,26 27 1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53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9 924 0 0,'0'0'7762'0'0,"17"0"-4545"0"0,138-8 260 0 0,272 20-2352 0 0,535 25 570 0 0,-565 1-1821 0 0,220 9-158 0 0,-52-39 304 0 0,-456-3-45 0 0,5 2-75 0 0,201-14 1 0 0,-227 5 55 0 0,-85 2 24 0 0,1 0 22 0 0,52 0-59 0 0,-53 0 70 0 0,21 2 9 0 0,121-2 15 0 0,-141 0-52 0 0,53 1 25 0 0,6-1-834 0 0,-60 0 410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54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58 2008 0 0,'-15'-58'18265'0'0,"41"78"-17953"0"0,0-1 0 0 0,2-2 0 0 0,29 15 0 0 0,10 6-232 0 0,83 40 85 0 0,-46-26-288 0 0,-103-51 120 0 0,0-1 2 0 0,0 0 0 0 0,-1 1 0 0 0,1-1 0 0 0,0 1-1 0 0,-1-1 1 0 0,1 1 0 0 0,-1-1 0 0 0,1 1 0 0 0,-1-1 0 0 0,1 1 0 0 0,-1-1 0 0 0,1 1 0 0 0,-1 0 0 0 0,1-1-1 0 0,-1 1 1 0 0,0 0 0 0 0,1-1 0 0 0,-1 1 0 0 0,0 0 0 0 0,0 0 0 0 0,1-1 0 0 0,-1 1 0 0 0,0 0-1 0 0,0 0 1 0 0,0 0 0 0 0,0-1 0 0 0,0 1 0 0 0,0 0 0 0 0,0 0 0 0 0,-1-1 0 0 0,1 1 0 0 0,0 0 0 0 0,0 0-1 0 0,0-1 1 0 0,-1 1 0 0 0,1 0 0 0 0,-1 0 0 0 0,-11 10-45 0 0,-1-1 0 0 0,-1 0 0 0 0,1-1 1 0 0,-2-1-1 0 0,1 0 0 0 0,-18 6 0 0 0,-16 10-582 0 0,-49 31-1627 0 0,23-13-1160 0 0,0-1-4381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6.91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360 1 1632 0 0,'-18'4'5797'0'0,"-32"1"-2308"0"0,46-4-3239 0 0,1-1-1 0 0,-41 3 1301 0 0,-47 8 0 0 0,45-4-1011 0 0,44-7-477 0 0,-49 12 115 0 0,48-12-157 0 0,-15 6 44 0 0,-1-1 434 0 0,9-1 348 0 0,10-3-830 0 0,0-1 0 0 0,0 0 0 0 0,0 0 0 0 0,0 0-1 0 0,0 0 1 0 0,0 0 0 0 0,0 1 0 0 0,0-1 0 0 0,0 0 0 0 0,0 0-1 0 0,0 0 1 0 0,0 0 0 0 0,0 1 0 0 0,0-1 0 0 0,0 0 0 0 0,0 0 0 0 0,0 0-1 0 0,0 0 1 0 0,0 1 0 0 0,0-1 0 0 0,0 0 0 0 0,0 0 0 0 0,1 0-1 0 0,-1 0 1 0 0,0 0 0 0 0,0 1 0 0 0,0-1 0 0 0,0 0 0 0 0,0 0 0 0 0,0 0-1 0 0,0 0 1 0 0,1 0 0 0 0,-1 0 0 0 0,0 0 0 0 0,0 0 0 0 0,0 0-1 0 0,0 0 1 0 0,1 1 0 0 0,-1-1 0 0 0,0 0 0 0 0,0 0 0 0 0,0 0-1 0 0,0 0 1 0 0,0 0 0 0 0,1 0 0 0 0,-1 0 0 0 0,0 0 0 0 0,0 0 0 0 0,0 0-1 0 0,0 0 1 0 0,1 0 0 0 0,-1-1 0 0 0,81 22-92 0 0,1-3 0 0 0,161 12 0 0 0,-233-29 64 0 0,0 0-19 0 0,0-1-1 0 0,0 0 1 0 0,1 0-1 0 0,15-3 1 0 0,-23 3-188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4.2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0 494 360 0 0,'20'-32'5141'0'0,"-16"25"-4937"0"0,0 0 0 0 0,0 0 0 0 0,0 0 0 0 0,7-7 0 0 0,14-14-3494 0 0,-17 20 2463 0 0</inkml:trace>
  <inkml:trace contextRef="#ctx0" brushRef="#br0" timeOffset="1">194 237 1184 0 0,'0'0'1045'0'0,"12"-35"3001"0"0,-12 33-4016 0 0,20-36-3001 0 0,-15 27 2041 0 0</inkml:trace>
  <inkml:trace contextRef="#ctx0" brushRef="#br0" timeOffset="2">293 26 888 0 0,'0'0'771'0'0,"21"-16"2410"0"0,-8 6-4094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55.7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584 12 1368 0 0,'17'-12'11203'0'0,"-17"13"-11172"0"0,0 1-1 0 0,0-1 1 0 0,0 1-1 0 0,0-1 1 0 0,-1 1-1 0 0,1-1 1 0 0,0 1-1 0 0,-1-1 1 0 0,1 1-1 0 0,-1-1 1 0 0,1 0-1 0 0,-1 1 1 0 0,0-1-1 0 0,0 0 1 0 0,1 0-1 0 0,-1 1 0 0 0,0-1 1 0 0,0 0-1 0 0,0 0 1 0 0,0 0-1 0 0,-1 0 1 0 0,-1 1-1 0 0,-33 28 198 0 0,28-24-187 0 0,-225 147 391 0 0,22-17-109 0 0,195-124-236 0 0,1 1 0 0 0,0 1 0 0 0,1 0 0 0 0,-21 28 0 0 0,34-41 10 0 0,1 2 20 0 0,1 0 1 0 0,-1 0-1 0 0,1 0 1 0 0,0 0-1 0 0,0 0 0 0 0,0 0 1 0 0,0 0-1 0 0,0 0 0 0 0,1 0 1 0 0,-1-1-1 0 0,1 1 1 0 0,0 0-1 0 0,0-1 0 0 0,0 0 1 0 0,0 1-1 0 0,0-1 0 0 0,1 0 1 0 0,-1 0-1 0 0,1 0 1 0 0,-1 0-1 0 0,5 2 0 0 0,8 4 59 0 0,1 1-1 0 0,30 9 1 0 0,-10-3 3 0 0,22 12-369 0 0,113 56-90 0 0,-140-65-2830 0 0,42 32 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59.2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40 1252 0 0,'-20'-20'6805'0'0,"20"20"-6756"0"0,1 1 0 0 0,0-1 0 0 0,-1 0 0 0 0,1 1 0 0 0,0-1 0 0 0,-1 0 1 0 0,1 1-1 0 0,0-1 0 0 0,0 0 0 0 0,-1 0 0 0 0,1 0 0 0 0,0 0 0 0 0,0 0 0 0 0,-1 0 0 0 0,1 0 1 0 0,0 0-1 0 0,0 0 0 0 0,-1 0 0 0 0,1 0 0 0 0,0-1 0 0 0,-1 1 0 0 0,1 0 0 0 0,0 0 1 0 0,0-1-1 0 0,-1 1 0 0 0,1-1 0 0 0,0 1 0 0 0,-1 0 0 0 0,1-1 0 0 0,-1 1 0 0 0,1-1 0 0 0,-1 1 1 0 0,1-1-1 0 0,-1 0 0 0 0,1 1 0 0 0,-1-1 0 0 0,1 1 0 0 0,-1-1 0 0 0,0 0 0 0 0,1 1 0 0 0,-1-1 1 0 0,0 0-1 0 0,0 0 0 0 0,1 1 0 0 0,-1-1 0 0 0,0 0 0 0 0,0-1 0 0 0,0 0 182 0 0,-17-2-1438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58.7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15 154 1500 0 0,'0'0'10108'0'0,"19"-20"-9272"0"0,27-20-18 0 0,36-39-446 0 0,-80 78-366 0 0,11-12 174 0 0,-44 72 970 0 0,2 2 0 0 0,2 0-1 0 0,-30 110 1 0 0,48-136-972 0 0,1 0-1 0 0,2 1 0 0 0,1 0 1 0 0,2 1-1 0 0,2-1 1 0 0,1 0-1 0 0,1 1 0 0 0,11 53 1 0 0,-10-78-185 0 0,2 1 0 0 0,-1-1 1 0 0,2-1-1 0 0,0 1 0 0 0,0 0 1 0 0,1-1-1 0 0,0 0 0 0 0,1-1 0 0 0,0 1 1 0 0,1-1-1 0 0,0-1 0 0 0,15 15 1 0 0,-18-20-273 0 0,-1-1 1 0 0,1 1 0 0 0,0-1-1 0 0,1 0 1 0 0,-1 0-1 0 0,0-1 1 0 0,1 0 0 0 0,-1 0-1 0 0,1 0 1 0 0,0 0 0 0 0,0-1-1 0 0,7 1 1 0 0,-7-2-408 0 0,0 0 1 0 0,0 0-1 0 0,0-1 1 0 0,0 0-1 0 0,0 0 1 0 0,0-1-1 0 0,0 1 1 0 0,-1-1-1 0 0,1 0 1 0 0,0-1-1 0 0,-1 1 1 0 0,1-1-1 0 0,8-7 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06.0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22 1884 0 0,'-10'-8'7580'0'0,"21"2"-5479"0"0,28 2-1565 0 0,409 2 721 0 0,-380 1-3297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06.6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6 468 0 0,'5'-5'9031'0'0,"-1"4"-9392"0"0,-4 3 448 0 0,1-1-1 0 0,-1 0 0 0 0,0 0 1 0 0,1 1-1 0 0,-1-1 0 0 0,0 0 1 0 0,0 0-1 0 0,0 1 1 0 0,0-1-1 0 0,0 0 0 0 0,0 1 1 0 0,0-1-1 0 0,-1 0 0 0 0,1 0 1 0 0,0 1-1 0 0,-1-1 1 0 0,1 0-1 0 0,-2 2 0 0 0,1 2 184 0 0,-12 68 1387 0 0,1-12-740 0 0,2 0 1 0 0,2 1-1 0 0,4 0 1 0 0,5 109-1 0 0,10-96-357 0 0,1 9-601 0 0,-9-30-8632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07.3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79 612 0 0,'-5'-32'7159'0'0,"33"-14"-3298"0"0,-68 153-116 0 0,31-71-3300 0 0,2 1 1 0 0,1-1 0 0 0,2 1 0 0 0,1 51-1 0 0,3-66-496 0 0,2 0 0 0 0,0 0 0 0 0,2 0 0 0 0,0 0-1 0 0,2 0 1 0 0,0-1 0 0 0,1 0 0 0 0,17 32 0 0 0,-21-47-277 0 0,0-1 0 0 0,1 0 0 0 0,-1 0 0 0 0,1 0 0 0 0,0-1 1 0 0,0 1-1 0 0,1-1 0 0 0,-1 0 0 0 0,7 4 0 0 0,28 10-7025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07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70 138 592 0 0,'-14'-24'3603'0'0,"-1"0"-1"0"0,-24-31 1 0 0,38 54-3377 0 0,13-21 8 0 0,-6 11-403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08.6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 21 700 0 0,'0'0'2854'0'0,"-31"2"2708"0"0,20-2-5567 0 0,-15-2 1312 0 0,35-2-234 0 0,49-6-1210 0 0,-42 8-1206 0 0,13-3-2788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16.8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0 418 164 0 0,'0'0'7487'0'0,"10"-30"-2731"0"0,97-153-2477 0 0,-8 15-2014 0 0,-83 135-92 0 0,-14 29 62 0 0,-12 23 52 0 0,-25 57 321 0 0,2 1 0 0 0,-28 103 0 0 0,48-131-455 0 0,3-1 0 0 0,1 2-1 0 0,2-1 1 0 0,3 1 0 0 0,2 58 0 0 0,3-87-78 0 0,1-1-1 0 0,1 0 1 0 0,1 1-1 0 0,0-1 1 0 0,2 0-1 0 0,0-1 1 0 0,2 1-1 0 0,0-1 1 0 0,1-1 0 0 0,14 23-1 0 0,-18-33-182 0 0,1 0 1 0 0,1-1-1 0 0,-1 1 1 0 0,1-1-1 0 0,0-1 0 0 0,1 0 1 0 0,0 0-1 0 0,0 0 0 0 0,0-1 1 0 0,11 6-1 0 0,-11-8-287 0 0,0 0 1 0 0,1 0-1 0 0,-1-1 0 0 0,1 0 0 0 0,0 0 0 0 0,-1-1 0 0 0,1 0 1 0 0,0-1-1 0 0,0 0 0 0 0,0 0 0 0 0,0-1 0 0 0,14-3 1 0 0,28-14-5256 0 0,-27 6 813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17.3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 46 1660 0 0,'-28'-6'5336'0'0,"25"6"-5218"0"0,1 0-59 0 0,1 0 1 0 0,-1 0-1 0 0,1 0 0 0 0,-1 1 0 0 0,0-1 0 0 0,1 0 0 0 0,-1 1 1 0 0,1-1-1 0 0,-1 1 0 0 0,1-1 0 0 0,-1 1 0 0 0,1 0 1 0 0,-1-1-1 0 0,1 1 0 0 0,0 0 0 0 0,-1 0 0 0 0,1 0 1 0 0,-2 2-1 0 0,3-2 33 0 0,37-3 127 0 0,-36 2-188 0 0,1 0-1 0 0,-1-1 1 0 0,0 1 0 0 0,0-1-1 0 0,1 1 1 0 0,-1-1-1 0 0,0 0 1 0 0,0 1-1 0 0,0-1 1 0 0,0 0-1 0 0,0 0 1 0 0,0 0-1 0 0,0 0 1 0 0,0 0 0 0 0,0 0-1 0 0,0 0 1 0 0,0 0-1 0 0,-1 0 1 0 0,1 0-1 0 0,0-1 1 0 0,-1 1-1 0 0,1 0 1 0 0,0-3 0 0 0,-1 3 85 0 0,-19-22 1011 0 0,10 20-1050 0 0,6 3-58 0 0,-12 3-246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4.8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66 1248 0 0,'3'0'3247'0'0,"9"-4"-2490"0"0,0 0 1 0 0,-1 0-1 0 0,0-1 0 0 0,19-12 1 0 0,-9 6-928 0 0,30-9-3965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19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42 424 0 0,'7'-41'12550'0'0,"-7"50"-11900"0"0,19 308 3124 0 0,-11-3-4032 0 0,-8-312-195 0 0,-13-57-11498 0 0,12 44 9619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19.8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50 181 684 0 0,'-8'-53'6889'0'0,"6"48"-6575"0"0,0 0 0 0 0,1 0 0 0 0,0 0 0 0 0,0-1 0 0 0,0 1 0 0 0,1 0 0 0 0,-1 0 0 0 0,1-1 0 0 0,1 1 0 0 0,-1 0 0 0 0,1 0 0 0 0,-1 0 1 0 0,2-1-1 0 0,-1 1 0 0 0,0 0 0 0 0,1 0 0 0 0,0 0 0 0 0,3-5 0 0 0,-2 7-290 0 0,-1 1 0 0 0,0 0 0 0 0,1 0 0 0 0,-1 0 0 0 0,1 0 0 0 0,0 0 0 0 0,0 1 0 0 0,-1-1 0 0 0,1 1 0 0 0,0 0 0 0 0,0 0 0 0 0,0 0 0 0 0,1 0 0 0 0,-1 0 0 0 0,0 1 0 0 0,0-1 0 0 0,0 1 0 0 0,1 0 0 0 0,-1 0 0 0 0,0 0 0 0 0,0 1 0 0 0,4 0 0 0 0,3 0-10 0 0,0 2 0 0 0,0-1 0 0 0,-1 1 0 0 0,1 1 1 0 0,15 7-1 0 0,-11-3 6 0 0,-1 1 1 0 0,-1 0 0 0 0,1 1-1 0 0,-2 0 1 0 0,1 1 0 0 0,-1 0 0 0 0,-1 1-1 0 0,0 0 1 0 0,-1 1 0 0 0,0 0-1 0 0,-1 0 1 0 0,-1 1 0 0 0,0 0 0 0 0,0 0-1 0 0,-2 1 1 0 0,0 0 0 0 0,0 0-1 0 0,3 24 1 0 0,-6-28 7 0 0,0 0 0 0 0,-1 0 0 0 0,0 0 0 0 0,-1 0 0 0 0,0 0 0 0 0,-1 0 0 0 0,0 0-1 0 0,-1 0 1 0 0,0 0 0 0 0,-1-1 0 0 0,0 1 0 0 0,0-1 0 0 0,-1 1 0 0 0,-1-1 0 0 0,0-1 0 0 0,0 1 0 0 0,-1 0 0 0 0,0-1 0 0 0,0 0 0 0 0,-1-1 0 0 0,0 0-1 0 0,-1 0 1 0 0,0 0 0 0 0,0-1 0 0 0,-1 0 0 0 0,0 0 0 0 0,-11 5 0 0 0,7-6-94 0 0,0 0 0 0 0,0-1 1 0 0,0 0-1 0 0,-1-1 0 0 0,0-1 0 0 0,0 0 0 0 0,0-1 0 0 0,-26 0 0 0 0,19-2-1542 0 0,-1 0-1 0 0,-34-7 1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22.4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 2268 0 0,'3'13'11974'0'0,"30"-12"-10936"0"0,1-2-1 0 0,55-8 1 0 0,-4 0-990 0 0,-53 7-156 0 0,41-3-2193 0 0,82 5-1 0 0,-138 6 469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2:22.9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 2240 0 0,'0'0'9476'0'0,"13"3"-6841"0"0,289-9 1772 0 0,17-1-5553 0 0,-297 9 950 0 0,0 0 1 0 0,22 5-1 0 0,-42-6 105 0 0,7 6-523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27.3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253 36 1816 0 0,'18'-1'10334'0'0,"-13"1"-10153"0"0,-4 0-61 0 0,1 0-1 0 0,-1 1 0 0 0,0-1 1 0 0,1 0-1 0 0,-1 0 1 0 0,0 0-1 0 0,1-1 0 0 0,-1 1 1 0 0,0 0-1 0 0,0 0 1 0 0,1-1-1 0 0,-1 1 0 0 0,0-1 1 0 0,0 1-1 0 0,1-1 1 0 0,-1 1-1 0 0,0-1 0 0 0,0 0 1 0 0,0 1-1 0 0,0-1 1 0 0,2-2-1 0 0,-2 2 60 0 0,-3-1-10 0 0,1-1-1 0 0,0 1 1 0 0,0-1-1 0 0,-1 1 1 0 0,1 0-1 0 0,-1 0 1 0 0,0 0-1 0 0,0 0 1 0 0,-2-2-1 0 0,-6 5-124 0 0,0 0-1 0 0,0 1 0 0 0,0 1 1 0 0,0 0-1 0 0,0 0 0 0 0,1 1 1 0 0,-1 0-1 0 0,1 1 1 0 0,0 0-1 0 0,0 0 0 0 0,1 1 1 0 0,0 0-1 0 0,0 1 0 0 0,0-1 1 0 0,-7 10-1 0 0,-2 1 64 0 0,1 1 0 0 0,1 1-1 0 0,0 0 1 0 0,1 1 0 0 0,-15 32-1 0 0,24-44-16 0 0,1 1 0 0 0,0 1-1 0 0,0-1 1 0 0,1 0-1 0 0,1 1 1 0 0,0 0 0 0 0,0-1-1 0 0,0 1 1 0 0,2 0-1 0 0,-1 0 1 0 0,1 0 0 0 0,0 0-1 0 0,1 0 1 0 0,0 0-1 0 0,5 18 1 0 0,-2-18-29 0 0,1 1 1 0 0,0-1-1 0 0,0 0 0 0 0,0-1 1 0 0,2 0-1 0 0,-1 1 0 0 0,1-2 1 0 0,0 1-1 0 0,1-1 0 0 0,0 0 1 0 0,0-1-1 0 0,1 0 0 0 0,0 0 1 0 0,9 5-1 0 0,0-1-131 0 0,0-2 0 0 0,0 0 1 0 0,1-1-1 0 0,0-1 0 0 0,1 0 0 0 0,0-2 1 0 0,0 0-1 0 0,20 2 0 0 0,-20-5-776 0 0,-1-1-1 0 0,1 0 1 0 0,26-4 0 0 0,-33 2-633 0 0,1-2 1 0 0,-1 1 0 0 0,0-2 0 0 0,1 0 0 0 0,14-6-1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28.3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27 1324 0 0,'33'-25'11256'0'0,"-33"25"-11203"0"0,1-1 0 0 0,-1 1-1 0 0,0 0 1 0 0,0 0 0 0 0,1 0-1 0 0,-1 0 1 0 0,0 0 0 0 0,0 0 0 0 0,1 0-1 0 0,-1 0 1 0 0,0 0 0 0 0,1 0-1 0 0,-1 0 1 0 0,0 0 0 0 0,1 0 0 0 0,-1 0-1 0 0,0 0 1 0 0,4 2 896 0 0,-3-1-896 0 0,-1-1-1 0 0,0 0 1 0 0,0 0 0 0 0,0 1 0 0 0,8 22 982 0 0,-2 36-540 0 0,-5-52-255 0 0,22 553 1022 0 0,-23-514-2398 0 0,-6-63-2215 0 0,5 12 2869 0 0,0 0-1 0 0,1 0 0 0 0,-1 0 1 0 0,1-9-1 0 0,-1-74-5776 0 0,2 62 4048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28.9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0 557 1720 0 0,'13'-83'4891'0'0,"3"-87"-1"0"0,-4 25-1499 0 0,-11 136-3316 0 0,0 0 0 0 0,0 1 0 0 0,1-1 0 0 0,1 0 1 0 0,-1 1-1 0 0,1 0 0 0 0,1-1 0 0 0,0 1 0 0 0,0 0 0 0 0,0 1 0 0 0,1-1 0 0 0,0 1 1 0 0,9-10-1 0 0,-10 13-80 0 0,0 1 0 0 0,1-1 0 0 0,-1 1 0 0 0,1 0 0 0 0,0 1 0 0 0,-1-1 0 0 0,1 1 0 0 0,1 0 0 0 0,-1 0 0 0 0,0 0 0 0 0,0 1 0 0 0,1 0 0 0 0,-1 0 0 0 0,1 0 0 0 0,-1 1 0 0 0,0 0 0 0 0,1 0 0 0 0,-1 0-1 0 0,1 0 1 0 0,-1 1 0 0 0,1 0 0 0 0,-1 0 0 0 0,6 3 0 0 0,-1-1-36 0 0,1 1-1 0 0,-1 0 0 0 0,-1 1 0 0 0,1 1 0 0 0,-1-1 0 0 0,1 1 0 0 0,-2 1 0 0 0,1 0 1 0 0,-1 0-1 0 0,0 0 0 0 0,0 1 0 0 0,-1 0 0 0 0,0 1 0 0 0,-1 0 0 0 0,0 0 0 0 0,0 0 1 0 0,-1 1-1 0 0,0 0 0 0 0,0 0 0 0 0,3 11 0 0 0,-6-13 37 0 0,1-1 0 0 0,-1 1 0 0 0,-1 0 0 0 0,1-1 1 0 0,-1 1-1 0 0,-1 0 0 0 0,1 0 0 0 0,-1 0 0 0 0,-1 0 0 0 0,1-1 0 0 0,-1 1 0 0 0,-1 0 0 0 0,1 0 0 0 0,-1-1 1 0 0,-1 1-1 0 0,1-1 0 0 0,-2 1 0 0 0,1-1 0 0 0,0 0 0 0 0,-1 0 0 0 0,-1-1 0 0 0,1 1 0 0 0,-1-1 1 0 0,0 0-1 0 0,0 0 0 0 0,-1-1 0 0 0,0 1 0 0 0,-8 5 0 0 0,-1-2-11 0 0,0-1 1 0 0,-1-1-1 0 0,0 0 0 0 0,0-1 1 0 0,-1 0-1 0 0,1-2 1 0 0,-1 0-1 0 0,0 0 0 0 0,-32 0 1 0 0,-24 7-70 0 0,70-10 243 0 0,5 2-58 0 0,1 0 1 0 0,-1 0-1 0 0,1 0 0 0 0,0 0 0 0 0,0 0 0 0 0,0 0 0 0 0,0-1 0 0 0,1 0 1 0 0,-1 0-1 0 0,1 0 0 0 0,7 3 0 0 0,0 2 69 0 0,52 37-5 0 0,-2 3 0 0 0,-1 3 1 0 0,-3 2-1 0 0,73 85 0 0 0,-77-79-336 0 0,-52-57-90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30.9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1000 1172 0 0,'28'-18'1427'0'0,"0"3"0"0"0,1 0 0 0 0,49-17 1 0 0,100-22-971 0 0,-112 35 118 0 0,90-27-23 0 0,392-121 489 0 0,-12-41-401 0 0,-334 118-589 0 0,137-65 52 0 0,-235 95-19 0 0,-67 36-65 0 0,1 3 0 0 0,45-20 1 0 0,-3 12-385 0 0,-78 28 221 0 0,1-1-208 0 0,0 0-119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31.4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27 556 0 0,'-8'-6'9732'0'0,"14"3"-9624"0"0,0 1 1 0 0,0 0-1 0 0,1 0 1 0 0,-1 1-1 0 0,0-1 1 0 0,1 1-1 0 0,-1 1 1 0 0,1-1-1 0 0,-1 1 1 0 0,1 1-1 0 0,10 0 1 0 0,26 0-8 0 0,-4-5-93 0 0,-10 1-4 0 0,53 1-1 0 0,2 1 107 0 0,-82 2 4 0 0,-2 2-47 0 0,0-1-28 0 0,1 1 1 0 0,-1-1 0 0 0,0 0-1 0 0,-1 1 1 0 0,1-1-1 0 0,0 0 1 0 0,-1 0-1 0 0,1 0 1 0 0,-1 1 0 0 0,0-1-1 0 0,1 0 1 0 0,-1 0-1 0 0,0 0 1 0 0,-1 0-1 0 0,1 0 1 0 0,0 0 0 0 0,-3 3-1 0 0,-25 33 191 0 0,1 1-1 0 0,-28 53 0 0 0,17-13-6993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35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18 268 0 0,'-29'-18'8459'0'0,"20"19"-7667"0"0,-10 1-2202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5.17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27 776 0 0,'50'-6'5445'0'0,"-33"5"-8402"0"0</inkml:trace>
  <inkml:trace contextRef="#ctx0" brushRef="#br0" timeOffset="1">222 1 316 0 0,'37'14'4246'0'0,"17"-11"-5975"0"0,-50-3 1300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35.3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0 317 1420 0 0,'0'0'3473'0'0,"15"-34"2198"0"0,2 2-5423 0 0,2 2 0 0 0,1 0-1 0 0,1 1 1 0 0,1 1 0 0 0,26-25-1 0 0,-24 25-181 0 0,-14 17-51 0 0,17-20 51 0 0,-13 20 145 0 0,-10 18 41 0 0,-14 31 284 0 0,5-18-258 0 0,-3 20 47 0 0,2 1 0 0 0,2-1 1 0 0,1 1-1 0 0,3 0 0 0 0,1 0 0 0 0,8 50 0 0 0,-7-72-274 0 0,2 1-1 0 0,0-1 0 0 0,1 0 0 0 0,1 0 1 0 0,1-1-1 0 0,1 1 0 0 0,0-1 0 0 0,1-1 1 0 0,1 0-1 0 0,1 0 0 0 0,0-1 0 0 0,1 0 1 0 0,1-1-1 0 0,28 26 0 0 0,-33-35-241 0 0,1 0 1 0 0,0 0-1 0 0,0-1 0 0 0,0 0 0 0 0,0-1 1 0 0,1 0-1 0 0,-1 0 0 0 0,1-1 0 0 0,0-1 0 0 0,0 0 1 0 0,19 2-1 0 0,-22-3-494 0 0,1-1-1 0 0,-1-1 1 0 0,0 1 0 0 0,0-1 0 0 0,0 0-1 0 0,1-1 1 0 0,-1 0 0 0 0,0 0 0 0 0,-1-1 0 0 0,14-6-1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03:36.1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21 172,'1'-21'12875,"4"34"-12777,-1 1 0,-1-1 1,1 1-1,-2 0 1,0 0-1,-1 0 1,-1 21-1,3 16-19,1-14-44,28 200 121,-27-201-336,-4-22-1707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03:36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33 267 1040,'-16'-81'7955,"11"64"-6676,1 1 1,1-1-1,1 0 0,0 0 1,1-27-1,2 42-1230,-1 0 0,0-1 0,1 1 0,-1-1-1,1 1 1,0 0 0,0 0 0,0-1 0,0 1 0,0 0 0,0 0 0,1 0 0,-1 0 0,1 0 0,-1 1-1,1-1 1,0 0 0,0 1 0,-1-1 0,1 1 0,3-2 0,-1 1-36,1 0-1,0 0 1,0 1 0,0-1-1,0 1 1,0 0 0,0 0 0,1 1-1,7 0 1,5 1-177,1 1 0,-1 0 0,1 2 0,27 8 0,-33-7 28,-1-1-1,0 1 0,0 1 1,0 0-1,0 1 0,-1 0 1,0 0-1,-1 2 1,1-1-1,-2 1 0,1 1 1,-1-1-1,-1 2 0,0-1 1,9 16-1,-12-17 104,0 1-1,-2-1 1,1 1-1,-1 0 1,0 0-1,-1 0 1,0 0-1,-1 1 1,0-1-1,-1 0 1,0 1-1,0-1 1,-1 0-1,-1 0 1,0 1-1,0-1 1,-1 0-1,0 0 1,0-1-1,-7 12 1,3-8 118,-1 0 0,0 0 1,-1-1-1,0 0 1,-1-1-1,0 0 0,-1 0 1,0-1-1,-1-1 1,0 0-1,0 0 1,-1-2-1,-26 13 0,27-15-471,1 0-1,-1-2 1,-1 1-1,1-2 1,-22 3-1,18-6-2009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37.034"/>
    </inkml:context>
    <inkml:brush xml:id="br0">
      <inkml:brushProperty name="width" value="0.2" units="cm"/>
      <inkml:brushProperty name="height" value="0.2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1-09-08T04:03:37.035"/>
    </inkml:context>
  </inkml:definitions>
  <inkml:trace contextRef="#ctx0" brushRef="#br0">1 79 2836 0 0,'26'-19'8615'0'0,"-7"9"-6461"0"0,36-10 1096 0 0,58 0-4217 0 0,-101 19 1238 0 0,63-6-2253 0 0,-6 6-1081 0 0,-24 6-2600 0 0</inkml:trace>
  <inkml:trace contextRef="#ctx1" brushRef="#br0">144 320 1632,'-9'7'1484,"7"-6"-1040,0 0 0,-1 1 0,-7 7 1775,8-7-1775,0 0 0,1 0 0,-1 1-1,1-1 1,0 0 0,-1 1 0,1-1 0,-1 4 0,3-5-350,-1 0 0,1 0 0,-1 0 0,1-1 0,-1 1 0,1 0 0,-1 0 0,1-1 0,0 1 0,0 0 0,-1-1 0,1 1 0,0 0 0,0-1 0,0 1 0,-1-1 0,1 0 0,0 1 0,0-1 0,0 0 0,0 1 0,0-1 0,0 0 0,0 0 0,0 0 0,0 0 0,0 0 0,1 0 0,23 2 173,31 0-984,86-8 0,-13-8-4779,-122 13 4996,34-4-3321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37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302 32 1324 0 0,'8'-16'8788'0'0,"-8"15"-8681"0"0,-6-11 2477 0 0,5 12-2477 0 0,1 0 1 0 0,-1 0-1 0 0,0-1 1 0 0,1 1 0 0 0,-1 0-1 0 0,0-1 1 0 0,-11 1 957 0 0,9 0-739 0 0,-31 6 1204 0 0,19 0-1358 0 0,0 1 0 0 0,0 0 0 0 0,0 1 1 0 0,1 1-1 0 0,0 0 0 0 0,1 1 0 0 0,0 0 0 0 0,1 1 0 0 0,0 1 1 0 0,0 0-1 0 0,1 0 0 0 0,1 1 0 0 0,0 1 0 0 0,1 0 0 0 0,1 0 1 0 0,0 0-1 0 0,0 1 0 0 0,2 0 0 0 0,0 1 0 0 0,-5 17 0 0 0,8-18-130 0 0,-1 0 0 0 0,2 0 0 0 0,0 1 0 0 0,1-1 0 0 0,0 1 0 0 0,2 0 0 0 0,-1-1 0 0 0,2 1 0 0 0,0-1 1 0 0,1 0-1 0 0,1 1 0 0 0,0-1 0 0 0,1-1 0 0 0,0 1 0 0 0,1-1 0 0 0,1 0 0 0 0,0 0 0 0 0,1-1 0 0 0,1 0 0 0 0,0 0 0 0 0,19 20 0 0 0,-14-19-93 0 0,1-1 0 0 0,1-1 0 0 0,0 0 0 0 0,0-1 0 0 0,1 0 0 0 0,1-2 0 0 0,0 0 0 0 0,0-1 0 0 0,0-1 0 0 0,1 0 0 0 0,0-2 0 0 0,1 0 0 0 0,36 4 0 0 0,-44-8 2 0 0,1 0 0 0 0,-1 0 1 0 0,0-1-1 0 0,0-1 0 0 0,0 0 0 0 0,0-1 1 0 0,0 0-1 0 0,0-1 0 0 0,0 0 1 0 0,0-1-1 0 0,-1 0 0 0 0,0-1 0 0 0,0 0 1 0 0,0-1-1 0 0,-1 0 0 0 0,1-1 1 0 0,-1 0-1 0 0,-1 0 0 0 0,0-1 1 0 0,0-1-1 0 0,0 1 0 0 0,-1-2 0 0 0,13-17 1 0 0,-14 14 80 0 0,0 0 0 0 0,-1 0 0 0 0,0-1 0 0 0,-1 0 1 0 0,-1 0-1 0 0,0 0 0 0 0,-1 0 0 0 0,0-1 0 0 0,-1 1 1 0 0,-1-1-1 0 0,0 0 0 0 0,-1 0 0 0 0,-1 1 0 0 0,0-1 0 0 0,-1 0 1 0 0,-1 1-1 0 0,0 0 0 0 0,-1-1 0 0 0,-7-18 0 0 0,5 17 40 0 0,-1 1-1 0 0,-1-1 0 0 0,0 1 0 0 0,-1 0 0 0 0,0 1 0 0 0,-1 0 0 0 0,-1 1 0 0 0,0 0 0 0 0,-1 0 0 0 0,-1 1 0 0 0,1 1 0 0 0,-2 0 1 0 0,0 1-1 0 0,0 0 0 0 0,-1 1 0 0 0,-18-8 0 0 0,16 10-435 0 0,-58-22-1146 0 0,24 21-6402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38.7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591 2 1352 0 0,'0'0'1180'0'0,"-24"-1"4027"0"0,6 16-4485 0 0,1 1 1 0 0,0 1-1 0 0,1 1 1 0 0,-24 34-1 0 0,-48 89-88 0 0,59-92-289 0 0,-37 65 224 0 0,-57 138 1 0 0,90-172-180 0 0,3 1-1 0 0,-33 154 1 0 0,53-180-216 0 0,2 1 0 0 0,3-1 0 0 0,2 1 0 0 0,2 0 0 0 0,9 72 0 0 0,-1-85-78 0 0,1 0-1 0 0,2-1 1 0 0,1 0 0 0 0,3 0-1 0 0,1-1 1 0 0,3-1-1 0 0,33 58 1 0 0,-27-58-654 0 0,59 73 0 0 0,-17-47-1851 0 0,-53-55 882 0 0,0-2 0 0 0,1 0 1 0 0,22 12-1 0 0,-13-11-2884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39.3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92 185 2716 0 0,'-12'-33'7910'0'0,"5"21"-6781"0"0,-2-3 741 0 0,1 61-516 0 0,9 197-1094 0 0,1 0-1770 0 0,-12-181 196 0 0,9-60 1077 0 0,0-2 209 0 0,0 0 0 0 0,0-1 0 0 0,0 1-1 0 0,0-1 1 0 0,0 1 0 0 0,0-1-1 0 0,0 0 1 0 0,0 1 0 0 0,0-1 0 0 0,1 0-1 0 0,-1 0 1 0 0,0 0 0 0 0,0 0-1 0 0,1 1 1 0 0,-1-1 0 0 0,0 0 0 0 0,1 0-1 0 0,-1 0 1 0 0,1 0 0 0 0,-1 0-1 0 0,1-1 1 0 0,0 1 0 0 0,-1 0 0 0 0,1 0-1 0 0,0-1 1 0 0,-7-32-131 0 0,7 33 133 0 0,-17-307 3713 0 0,12 157 381 0 0,5 138-3839 0 0,-1 1-1 0 0,2-1 1 0 0,-1 0-1 0 0,2 1 1 0 0,0-1 0 0 0,0 1-1 0 0,1 0 1 0 0,6-15-1 0 0,-7 22-241 0 0,0 0 0 0 0,1 0-1 0 0,0 1 1 0 0,0-1 0 0 0,0 1 0 0 0,0 0-1 0 0,1 0 1 0 0,0 0 0 0 0,0 0-1 0 0,0 1 1 0 0,0-1 0 0 0,0 1-1 0 0,1 0 1 0 0,-1 0 0 0 0,1 1-1 0 0,0 0 1 0 0,0-1 0 0 0,0 1-1 0 0,0 1 1 0 0,0-1 0 0 0,10-1-1 0 0,0 2-127 0 0,1 0 1 0 0,-1 1-1 0 0,1 0 0 0 0,-1 1 0 0 0,1 1 1 0 0,-1 1-1 0 0,0 0 0 0 0,0 1 0 0 0,0 0 0 0 0,0 2 1 0 0,-1-1-1 0 0,0 2 0 0 0,17 9 0 0 0,-10-3-37 0 0,0 0 0 0 0,-1 0-1 0 0,-1 2 1 0 0,0 1 0 0 0,-1 0 0 0 0,-1 1 0 0 0,27 34-1 0 0,-38-41 132 0 0,1 0 0 0 0,-1 1 0 0 0,-1-1 0 0 0,1 1 0 0 0,-2 1 0 0 0,0-1 0 0 0,0 1 0 0 0,-1-1 0 0 0,-1 1 0 0 0,1 0 0 0 0,-2 0 0 0 0,1 18 0 0 0,-3-12 92 0 0,0 0-1 0 0,-2-1 0 0 0,0 1 1 0 0,0-1-1 0 0,-2 0 0 0 0,0 0 1 0 0,-15 32-1 0 0,8-25 109 0 0,0-1 0 0 0,-2 0 0 0 0,-1 0-1 0 0,-1-2 1 0 0,-1 0 0 0 0,-1-1 0 0 0,0-1 0 0 0,-1 0-1 0 0,-2-2 1 0 0,1 0 0 0 0,-32 18 0 0 0,36-25-10 0 0,-1-2 1 0 0,0 0-1 0 0,-1-1 1 0 0,-35 9-1 0 0,44-15-547 0 0,1 1 0 0 0,-1-1-1 0 0,1-1 1 0 0,-1 1 0 0 0,-14-3 0 0 0,19 2-405 0 0,0-1-1 0 0,-1 0 1 0 0,1 0 0 0 0,0 0 0 0 0,0-1 0 0 0,0 1 0 0 0,0-1 0 0 0,0 0-1 0 0,0 0 1 0 0,-10-8-809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40.1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307 38 580 0 0,'3'-24'7405'0'0,"-4"20"-7015"0"0,-13-5 1605 0 0,11 9-1694 0 0,-1 0-25 0 0,-15 2 41 0 0,-1 1 1 0 0,1 1-1 0 0,0 1 1 0 0,0 0-1 0 0,1 2 1 0 0,-1 0-1 0 0,-16 9 0 0 0,26-11-260 0 0,1-1-1 0 0,-1 1 0 0 0,1 0 0 0 0,1 0 1 0 0,-1 1-1 0 0,1 0 0 0 0,0 1 0 0 0,0 0 1 0 0,0 0-1 0 0,1 0 0 0 0,0 1 0 0 0,1 0 1 0 0,0 0-1 0 0,0 0 0 0 0,1 0 0 0 0,-6 16 1 0 0,9-18-53 0 0,0-1 0 0 0,1 1 0 0 0,0 0 0 0 0,0-1 0 0 0,1 1 0 0 0,0 0 0 0 0,0-1 0 0 0,0 1 0 0 0,1-1 0 0 0,-1 1 0 0 0,1-1 0 0 0,1 0 1 0 0,-1 1-1 0 0,1-1 0 0 0,0-1 0 0 0,0 1 0 0 0,0 0 0 0 0,0-1 0 0 0,1 1 0 0 0,0-1 0 0 0,0 0 0 0 0,0 0 0 0 0,1-1 0 0 0,-1 1 0 0 0,1-1 0 0 0,0 0 0 0 0,8 4 1 0 0,-8-4-24 0 0,0-1 0 0 0,1 1 1 0 0,-1-1-1 0 0,0-1 0 0 0,0 1 1 0 0,1-1-1 0 0,-1 1 0 0 0,1-2 1 0 0,0 1-1 0 0,-1-1 0 0 0,1 1 1 0 0,8-2-1 0 0,-10 0 31 0 0,-1 0 1 0 0,1 0-1 0 0,-1 0 1 0 0,1 0-1 0 0,-1 0 1 0 0,0-1-1 0 0,1 1 0 0 0,-1-1 1 0 0,0 0-1 0 0,0 0 1 0 0,0 0-1 0 0,-1-1 1 0 0,1 1-1 0 0,0-1 1 0 0,-1 1-1 0 0,0-1 1 0 0,1 0-1 0 0,-1 0 0 0 0,0 0 1 0 0,2-5-1 0 0,0-3 449 0 0,0 1 1 0 0,-1 0-1 0 0,-1-1 0 0 0,0 0 0 0 0,0 0 0 0 0,-1 0 0 0 0,0-12 0 0 0,-1 11-52 0 0,1 1 0 0 0,0-1-1 0 0,1 1 1 0 0,0 0-1 0 0,7-22 1 0 0,-7 29-428 0 0,0 1 1 0 0,0-1-1 0 0,0 1 1 0 0,0 0-1 0 0,1 0 1 0 0,-1 0-1 0 0,1 0 1 0 0,0 0-1 0 0,0 0 1 0 0,0 1 0 0 0,0-1-1 0 0,0 1 1 0 0,1 0-1 0 0,-1 0 1 0 0,1 0-1 0 0,-1 1 1 0 0,1-1-1 0 0,0 1 1 0 0,0 0-1 0 0,-1 0 1 0 0,9-1-1 0 0,-5 1-110 0 0,0 1 0 0 0,0-1 1 0 0,0 2-1 0 0,0-1 0 0 0,0 1 0 0 0,0 0 0 0 0,0 0 0 0 0,0 1 0 0 0,0 0 0 0 0,0 0 0 0 0,-1 0 1 0 0,1 1-1 0 0,-1 0 0 0 0,0 1 0 0 0,0-1 0 0 0,0 1 0 0 0,0 0 0 0 0,-1 1 0 0 0,1-1 0 0 0,-1 1 1 0 0,0 0-1 0 0,0 1 0 0 0,6 9 0 0 0,-7-9 135 0 0,0 0 1 0 0,0 0-1 0 0,0 0 1 0 0,-1 1-1 0 0,0 0 1 0 0,0 0-1 0 0,0-1 0 0 0,-1 2 1 0 0,0-1-1 0 0,-1 0 1 0 0,0 0-1 0 0,0 0 1 0 0,0 1-1 0 0,-1-1 1 0 0,0 1-1 0 0,0-1 1 0 0,-1 0-1 0 0,0 1 0 0 0,-1-1 1 0 0,1 0-1 0 0,-1 0 1 0 0,-6 13-1 0 0,8-19 20 0 0,0 0 0 0 0,0-1 0 0 0,-1 1 0 0 0,1 0-1 0 0,0 0 1 0 0,-1-1 0 0 0,1 1 0 0 0,-1 0 0 0 0,1-1 0 0 0,-1 1-1 0 0,1 0 1 0 0,-1-1 0 0 0,1 1 0 0 0,-1-1 0 0 0,0 1 0 0 0,1-1-1 0 0,-1 1 1 0 0,0-1 0 0 0,1 1 0 0 0,-1-1 0 0 0,0 0 0 0 0,0 1 0 0 0,-8-12 188 0 0,6-30-34 0 0,5 26-71 0 0,2 0-1 0 0,-1 1 1 0 0,2-1-1 0 0,0 1 1 0 0,1 0 0 0 0,0 1-1 0 0,1-1 1 0 0,1 1-1 0 0,0 1 1 0 0,1-1-1 0 0,0 1 1 0 0,1 1 0 0 0,15-15-1 0 0,-24 25-117 0 0,1 0 0 0 0,-1 0 1 0 0,1 0-1 0 0,0 0 0 0 0,-1 0 0 0 0,1 0 0 0 0,0 0 0 0 0,0 1 0 0 0,-1-1 0 0 0,1 0 0 0 0,0 1 1 0 0,0 0-1 0 0,0-1 0 0 0,0 1 0 0 0,0 0 0 0 0,0 0 0 0 0,0 0 0 0 0,-1 0 0 0 0,1 1 0 0 0,0-1 1 0 0,0 0-1 0 0,0 1 0 0 0,0 0 0 0 0,0-1 0 0 0,-1 1 0 0 0,1 0 0 0 0,0 0 0 0 0,-1 0 1 0 0,1 0-1 0 0,0 0 0 0 0,-1 0 0 0 0,1 0 0 0 0,-1 0 0 0 0,0 1 0 0 0,1-1 0 0 0,-1 1 0 0 0,2 2 1 0 0,5 7-259 0 0,0 0 0 0 0,0 1 0 0 0,-1 0 0 0 0,7 16 0 0 0,-4-8-695 0 0,16 35-1779 0 0,5 9-5428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40.5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200 95 3180 0 0,'-4'-55'6919'0'0,"4"53"-6720"0"0,0 0-1 0 0,0 1 0 0 0,0-1 0 0 0,1 0 0 0 0,-1 0 1 0 0,1 0-1 0 0,0 0 0 0 0,-1 0 0 0 0,1 0 0 0 0,0 1 1 0 0,0-1-1 0 0,0 0 0 0 0,0 0 0 0 0,1 1 0 0 0,-1-1 0 0 0,0 1 1 0 0,1-1-1 0 0,-1 1 0 0 0,0 0 0 0 0,1 0 0 0 0,0 0 1 0 0,-1-1-1 0 0,3 0 0 0 0,-1 2-114 0 0,0 1 1 0 0,0-1-1 0 0,-1 1 1 0 0,1-1-1 0 0,0 1 1 0 0,-1 0-1 0 0,1 0 1 0 0,-1 0-1 0 0,1 0 1 0 0,-1 0-1 0 0,1 1 1 0 0,-1-1-1 0 0,0 1 1 0 0,0 0-1 0 0,4 3 0 0 0,10 10 48 0 0,-1 0-1 0 0,-1 1 1 0 0,0 1-1 0 0,-1 0 1 0 0,16 30-1 0 0,45 102-271 0 0,-69-139 142 0 0,25 55 34 0 0,-3 1 1 0 0,-2 1-1 0 0,-4 1 1 0 0,-3 1 0 0 0,11 79-1 0 0,-25-115 270 0 0,-1 1 0 0 0,-2-1 0 0 0,-1 1 0 0 0,-2-1 0 0 0,-1 0 0 0 0,-2 0 0 0 0,-1 0 0 0 0,-1 0 0 0 0,-2-1 0 0 0,-2 0 0 0 0,0-1 0 0 0,-3 0 0 0 0,-18 34 0 0 0,8-28-121 0 0,-1-1 1 0 0,-1-1-1 0 0,-2-2 1 0 0,-1 0-1 0 0,-38 31 1 0 0,-55 34-3025 0 0,-7-11-6118 0 0,77-55 683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41.1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509 61 1564 0 0,'-12'-47'10464'0'0,"11"46"-10353"0"0,0-1-1 0 0,0 1 1 0 0,0 0 0 0 0,0 0-1 0 0,0 0 1 0 0,-1 0 0 0 0,1 1 0 0 0,0-1-1 0 0,-1 0 1 0 0,1 0 0 0 0,0 1 0 0 0,-1-1-1 0 0,1 1 1 0 0,-1-1 0 0 0,1 1 0 0 0,-1 0-1 0 0,1-1 1 0 0,-1 1 0 0 0,1 0 0 0 0,-1 0-1 0 0,0 0 1 0 0,1 0 0 0 0,-1 0 0 0 0,1 1-1 0 0,-1-1 1 0 0,1 0 0 0 0,-1 1 0 0 0,1-1-1 0 0,-1 1 1 0 0,1 0 0 0 0,0-1 0 0 0,-1 1-1 0 0,1 0 1 0 0,0 0 0 0 0,0 0-1 0 0,-1 0 1 0 0,1 0 0 0 0,0 0 0 0 0,0 0-1 0 0,-1 1 1 0 0,-8 8 57 0 0,0-1 1 0 0,1 1-1 0 0,-12 17 0 0 0,14-18 117 0 0,-41 54 46 0 0,2 2 1 0 0,4 3-1 0 0,2 1 1 0 0,3 1-1 0 0,4 3 1 0 0,2 0-1 0 0,4 2 1 0 0,-32 146-1 0 0,51-172-312 0 0,2 0 0 0 0,2 0 0 0 0,2 0 0 0 0,2 0 0 0 0,3 0 0 0 0,13 80 0 0 0,-7-90-125 0 0,1-1-1 0 0,2 0 1 0 0,1-1 0 0 0,3-1-1 0 0,0 0 1 0 0,2-1-1 0 0,2-1 1 0 0,1 0-1 0 0,27 31 1 0 0,-30-43-616 0 0,2-1 1 0 0,0 0-1 0 0,24 19 1 0 0,-32-31-859 0 0,0-1-1 0 0,0 0 1 0 0,0 0 0 0 0,22 8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5.5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1 156 0 0,'0'0'780'0'0,"10"5"1084"0"0,4 0-1028 0 0,-1 0-308 0 0,1-1-416 0 0,-1-1-332 0 0,5 1-1572 0 0</inkml:trace>
  <inkml:trace contextRef="#ctx0" brushRef="#br0" timeOffset="1">303 147 720 0 0,'0'0'805'0'0,"27"24"1786"0"0,26 21-4584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41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19 1492 0 0,'0'-19'10190'0'0,"2"22"-9953"0"0,0 0-1 0 0,0 0 0 0 0,0 0 0 0 0,0 0 1 0 0,-1 0-1 0 0,1 0 0 0 0,-1 1 0 0 0,0-1 0 0 0,0 0 1 0 0,0 1-1 0 0,0-1 0 0 0,0 1 0 0 0,-1 0 1 0 0,0 4-1 0 0,0 61 257 0 0,-1-40-166 0 0,-19 249-338 0 0,-9-95-2859 0 0,19-149 871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42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6 445 2092 0 0,'-5'-138'10311'0'0,"6"114"-8782"0"0,0-1-1 0 0,2 1 1 0 0,11-43-1 0 0,-12 58-1430 0 0,0 0 1 0 0,1 0-1 0 0,0 1 0 0 0,1 0 0 0 0,0-1 0 0 0,0 1 1 0 0,0 0-1 0 0,1 1 0 0 0,1-1 0 0 0,-1 1 0 0 0,1 0 1 0 0,0 1-1 0 0,1-1 0 0 0,-1 1 0 0 0,1 0 1 0 0,1 1-1 0 0,-1 0 0 0 0,1 0 0 0 0,0 0 0 0 0,0 1 1 0 0,0 0-1 0 0,0 1 0 0 0,1 0 0 0 0,0 0 0 0 0,-1 1 1 0 0,1 0-1 0 0,0 1 0 0 0,10-1 0 0 0,-2 1-187 0 0,0 2 1 0 0,0 0-1 0 0,0 0 0 0 0,0 2 0 0 0,0 0 0 0 0,-1 1 0 0 0,1 1 1 0 0,-1 0-1 0 0,0 2 0 0 0,0-1 0 0 0,-1 2 0 0 0,0 0 1 0 0,17 12-1 0 0,-1 3-75 0 0,0 0 1 0 0,-2 2-1 0 0,0 2 0 0 0,42 51 1 0 0,-59-65 195 0 0,-1 1 0 0 0,-1 0 0 0 0,-1 1 0 0 0,0 0 0 0 0,0 0 0 0 0,-2 1 0 0 0,0 0 0 0 0,0 1 0 0 0,-2-1 0 0 0,0 1 0 0 0,-1 0 0 0 0,-1 1 0 0 0,0-1 0 0 0,-2 0 0 0 0,0 1 0 0 0,0 0 1 0 0,-2-1-1 0 0,0 1 0 0 0,-1-1 0 0 0,-1 0 0 0 0,-1 1 0 0 0,0-1 0 0 0,-1-1 0 0 0,-1 1 0 0 0,0-1 0 0 0,-1 0 0 0 0,-1 0 0 0 0,-1-1 0 0 0,0 0 0 0 0,-17 21 0 0 0,12-19 86 0 0,-1-1 0 0 0,0-1 0 0 0,-1 0 0 0 0,-1-1-1 0 0,0 0 1 0 0,-1-1 0 0 0,-1-1 0 0 0,0-1 0 0 0,0-1 0 0 0,-1-1 0 0 0,0 0 0 0 0,-1-2-1 0 0,0 0 1 0 0,0-1 0 0 0,-28 3 0 0 0,27-6-569 0 0,0-1 0 0 0,0-2 0 0 0,0 0 0 0 0,0-1 0 0 0,-1-1 0 0 0,1-1-1 0 0,1-1 1 0 0,-1-1 0 0 0,-30-12 0 0 0,44 15-282 0 0,-26-10-2977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42.8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243 471 992 0 0,'3'-4'946'0'0,"0"-1"-47"0"0,0 0 0 0 0,-1 1 0 0 0,0-1 0 0 0,1 0 0 0 0,-2-1 0 0 0,1 1 0 0 0,0 0 0 0 0,-1 0 0 0 0,1-8 0 0 0,0 0 852 0 0,-2-3-177 0 0,0 14-1206 0 0,-6 2-199 0 0,1 0-1 0 0,0 0 0 0 0,0 0 0 0 0,0 1 1 0 0,0-1-1 0 0,0 1 0 0 0,-10 3 0 0 0,-1 2-5 0 0,1 0-1 0 0,1 0 0 0 0,-1 2 0 0 0,1 0 0 0 0,0 0 0 0 0,1 1 1 0 0,0 1-1 0 0,-20 19 0 0 0,26-23-129 0 0,1 0 0 0 0,0 1 0 0 0,0 0 0 0 0,0 0 0 0 0,1 0 0 0 0,1 1 0 0 0,-1-1 0 0 0,1 1 0 0 0,0 0 0 0 0,1 0 0 0 0,0 1 0 0 0,0-1-1 0 0,1 1 1 0 0,0 0 0 0 0,0-1 0 0 0,1 1 0 0 0,0 9 0 0 0,1-13-97 0 0,1 0 0 0 0,0 0 0 0 0,0 0-1 0 0,0-1 1 0 0,0 1 0 0 0,1 0-1 0 0,0-1 1 0 0,0 1 0 0 0,0-1 0 0 0,1 1-1 0 0,-1-1 1 0 0,1 0 0 0 0,0 0 0 0 0,0 0-1 0 0,1-1 1 0 0,-1 1 0 0 0,1-1 0 0 0,0 1-1 0 0,0-1 1 0 0,0-1 0 0 0,0 1 0 0 0,0 0-1 0 0,1-1 1 0 0,-1 0 0 0 0,1 0-1 0 0,-1 0 1 0 0,1-1 0 0 0,8 2 0 0 0,-7-1-85 0 0,1-1 0 0 0,0 0 1 0 0,-1 0-1 0 0,1-1 0 0 0,0 0 1 0 0,-1 0-1 0 0,1 0 0 0 0,0-1 1 0 0,0 0-1 0 0,-1-1 0 0 0,1 1 1 0 0,-1-1-1 0 0,0 0 0 0 0,1-1 1 0 0,-1 0-1 0 0,0 0 0 0 0,0 0 1 0 0,-1 0-1 0 0,1-1 0 0 0,9-8 1 0 0,-10 7 198 0 0,0-1 0 0 0,0 0 0 0 0,-1 0 1 0 0,0 0-1 0 0,0-1 0 0 0,0 1 1 0 0,-1-1-1 0 0,0 0 0 0 0,0 0 0 0 0,0 0 1 0 0,-1-1-1 0 0,0 1 0 0 0,-1 0 1 0 0,0-1-1 0 0,1-8 0 0 0,-2 6 286 0 0,-1-1 1 0 0,0 1-1 0 0,0 0 0 0 0,-1 0 0 0 0,0-1 0 0 0,-1 1 1 0 0,0 0-1 0 0,0 1 0 0 0,-1-1 0 0 0,-9-15 1 0 0,13 24-334 0 0,-1 1 1 0 0,0-1 0 0 0,1 0 0 0 0,-1 0 0 0 0,1 0 0 0 0,-1 0-1 0 0,1 0 1 0 0,-1 0 0 0 0,1 0 0 0 0,0 0 0 0 0,-1 0-1 0 0,1 0 1 0 0,0 0 0 0 0,0 0 0 0 0,0 0 0 0 0,0 0 0 0 0,0 0-1 0 0,0 0 1 0 0,0 0 0 0 0,0 0 0 0 0,0 0 0 0 0,0-1-1 0 0,1 1 1 0 0,-1 0 0 0 0,0 0 0 0 0,1 0 0 0 0,-1 0 0 0 0,1 1-1 0 0,-1-1 1 0 0,1-1 0 0 0,2 0-113 0 0,0 0 1 0 0,1 0-1 0 0,-1 0 1 0 0,0 1-1 0 0,1 0 1 0 0,-1-1-1 0 0,1 1 1 0 0,4 0-1 0 0,-5-1 8 0 0,38-9-406 0 0,-1-3 1 0 0,-1-1-1 0 0,-1-1 1 0 0,41-25-1 0 0,-66 33 924 0 0,0 0 0 0 0,0-1 1 0 0,-1 0-1 0 0,0-1 0 0 0,-1 0 0 0 0,0-1 0 0 0,-1 0 0 0 0,0-1 0 0 0,-1 0 0 0 0,0 0 0 0 0,0-1 0 0 0,-2 0 0 0 0,0-1 0 0 0,9-23 0 0 0,-14 30-259 0 0,0-1-1 0 0,0 1 1 0 0,-1 0-1 0 0,-1 0 0 0 0,1-14 1 0 0,-1 17-136 0 0,0 1-1 0 0,-1 0 1 0 0,1 0 0 0 0,-1 0-1 0 0,0 0 1 0 0,1 0 0 0 0,-1 0-1 0 0,0 0 1 0 0,-1 1 0 0 0,1-1-1 0 0,0 0 1 0 0,-1 0 0 0 0,0 1-1 0 0,0-1 1 0 0,-3-3 0 0 0,4 5-33 0 0,-1 0 1 0 0,1 0 0 0 0,-1 0 0 0 0,0 0 0 0 0,1 0 0 0 0,-1 0 0 0 0,0 1-1 0 0,1-1 1 0 0,-1 0 0 0 0,0 1 0 0 0,0 0 0 0 0,0-1 0 0 0,1 1-1 0 0,-1 0 1 0 0,0 0 0 0 0,0 0 0 0 0,0 0 0 0 0,0 0 0 0 0,1 0-1 0 0,-1 1 1 0 0,0-1 0 0 0,0 1 0 0 0,0-1 0 0 0,1 1 0 0 0,-1 0-1 0 0,0-1 1 0 0,1 1 0 0 0,-1 0 0 0 0,1 0 0 0 0,-1 0 0 0 0,1 0-1 0 0,-1 1 1 0 0,1-1 0 0 0,-1 0 0 0 0,1 0 0 0 0,0 1 0 0 0,0-1-1 0 0,0 1 1 0 0,-1 1 0 0 0,-4 5-22 0 0,1-1 1 0 0,0 1-1 0 0,0 0 0 0 0,0 0 0 0 0,1 1 1 0 0,-3 10-1 0 0,1 2 9 0 0,1 1 0 0 0,2-1 0 0 0,0 0 0 0 0,1 1 0 0 0,1 0 0 0 0,2 23 0 0 0,21 132 20 0 0,-1-3-9 0 0,-19-143 10 0 0,-1 0 0 0 0,-2 0 0 0 0,-2 0 1 0 0,0 0-1 0 0,-16 60 0 0 0,17-84-44 0 0,0 0-1 0 0,0 0 1 0 0,-1-1 0 0 0,0 1-1 0 0,0 0 1 0 0,-1-1 0 0 0,0 0-1 0 0,0 0 1 0 0,0 0 0 0 0,-1 0-1 0 0,0-1 1 0 0,0 0-1 0 0,0 0 1 0 0,-1 0 0 0 0,0 0-1 0 0,0-1 1 0 0,0 0 0 0 0,0 0-1 0 0,-1-1 1 0 0,1 0 0 0 0,-1 0-1 0 0,0 0 1 0 0,0-1 0 0 0,0 0-1 0 0,0 0 1 0 0,0-1 0 0 0,-1 0-1 0 0,1 0 1 0 0,0-1 0 0 0,-14-1-1 0 0,15 1 80 0 0,0 0 0 0 0,1-1-1 0 0,-1 0 1 0 0,0 0-1 0 0,0 0 1 0 0,1-1-1 0 0,-1 0 1 0 0,1 0-1 0 0,-1 0 1 0 0,1-1 0 0 0,0 1-1 0 0,-9-8 1 0 0,12 8-6 0 0,0 0 1 0 0,1 1-1 0 0,-1-1 0 0 0,1 0 1 0 0,0 0-1 0 0,0 0 1 0 0,-1-1-1 0 0,1 1 1 0 0,1 0-1 0 0,-1 0 0 0 0,0 0 1 0 0,0-1-1 0 0,1 1 1 0 0,0 0-1 0 0,-1-1 1 0 0,1 1-1 0 0,0-1 1 0 0,0 1-1 0 0,0 0 0 0 0,0-1 1 0 0,1 1-1 0 0,-1-1 1 0 0,1 1-1 0 0,-1 0 1 0 0,1 0-1 0 0,0-1 0 0 0,0 1 1 0 0,0 0-1 0 0,0 0 1 0 0,0 0-1 0 0,1 0 1 0 0,-1 0-1 0 0,3-3 1 0 0,18-25-282 0 0,1 1 0 0 0,1 1 0 0 0,1 1 0 0 0,1 1 0 0 0,39-29 1 0 0,159-98-4142 0 0,-136 101 1951 0 0,12-7-3648 0 0,-69 39 2253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43.3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500 45 2380 0 0,'-1'-3'422'0'0,"0"1"1"0"0,0-1-1 0 0,0 1 0 0 0,0-1 0 0 0,0 1 0 0 0,0-1 1 0 0,-1 1-1 0 0,1 0 0 0 0,-1 0 0 0 0,0 0 0 0 0,-2-2 423 0 0,2 2-423 0 0,0 0 0 0 0,0 0 0 0 0,0 1 0 0 0,0-1 1 0 0,-1 1-1 0 0,1 0 0 0 0,-1 0 0 0 0,-2-1 0 0 0,2 1-346 0 0,1 1-1 0 0,-1 0 1 0 0,0 0-1 0 0,0 1 0 0 0,1-1 1 0 0,-1 0-1 0 0,1 1 1 0 0,-1 0-1 0 0,0 0 0 0 0,1 0 1 0 0,-1 0-1 0 0,1 0 1 0 0,0 0-1 0 0,-1 0 0 0 0,1 1 1 0 0,0-1-1 0 0,0 1 1 0 0,0 0-1 0 0,0 0 0 0 0,0 0 1 0 0,-2 2-1 0 0,-7 9 27 0 0,1 1-1 0 0,0 0 1 0 0,1 0-1 0 0,0 1 0 0 0,1 0 1 0 0,1 0-1 0 0,1 1 1 0 0,0 0-1 0 0,1 0 1 0 0,1 1-1 0 0,-4 27 0 0 0,1 5-68 0 0,3 1 0 0 0,3 83 0 0 0,8-25-32 0 0,-3-56-2 0 0,-1 0 0 0 0,-3 0 0 0 0,-11 93-1 0 0,10-139-116 0 0,0 1 1 0 0,-1-1-1 0 0,0 0 0 0 0,0 0 0 0 0,0 1 0 0 0,-1-2 0 0 0,0 1 0 0 0,0 0 0 0 0,0 0 0 0 0,-1-1 1 0 0,0 0-1 0 0,0 0 0 0 0,0 0 0 0 0,0 0 0 0 0,-1-1 0 0 0,-7 6 0 0 0,8-7-124 0 0,0-1 1 0 0,-1 0-1 0 0,0 0 0 0 0,1-1 0 0 0,-1 1 1 0 0,0-1-1 0 0,0 0 0 0 0,0 0 0 0 0,0 0 0 0 0,0-1 1 0 0,0 0-1 0 0,0 0 0 0 0,0 0 0 0 0,0 0 0 0 0,0-1 1 0 0,0 0-1 0 0,0 0 0 0 0,0 0 0 0 0,1-1 1 0 0,-1 0-1 0 0,-6-3 0 0 0,1 1 282 0 0,1-1-1 0 0,0 1 1 0 0,0-2 0 0 0,0 1-1 0 0,1-2 1 0 0,0 1 0 0 0,0-1-1 0 0,0 0 1 0 0,1 0 0 0 0,0-1 0 0 0,1 0-1 0 0,-8-11 1 0 0,11 14 224 0 0,1 0-1 0 0,0 0 1 0 0,-1 0-1 0 0,1 0 1 0 0,1 0 0 0 0,-1 0-1 0 0,1-1 1 0 0,0 1-1 0 0,0-1 1 0 0,1 1 0 0 0,0-1-1 0 0,0 1 1 0 0,0-1-1 0 0,0 1 1 0 0,1-1 0 0 0,0 1-1 0 0,0-1 1 0 0,0 1-1 0 0,1 0 1 0 0,0 0 0 0 0,0 0-1 0 0,0 0 1 0 0,1 0-1 0 0,3-6 1 0 0,5-5-40 0 0,1 1 0 0 0,1 0 0 0 0,0 0 0 0 0,1 2 0 0 0,0 0 0 0 0,1 0 0 0 0,1 1 0 0 0,0 1 0 0 0,31-16 0 0 0,16-4-1961 0 0,93-31-1 0 0,-77 32-1235 0 0,-41 15-311 0 0,0 0-1242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43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240 121 1716 0 0,'-16'-16'2537'0'0,"0"0"-1"0"0,1-1 1 0 0,0 0 0 0 0,-16-37 2790 0 0,31 53-5276 0 0,16 7 707 0 0,16 15-570 0 0,-10 1-233 0 0,-1 0 0 0 0,-2 1 0 0 0,0 1 0 0 0,23 39 0 0 0,52 111-876 0 0,-91-168 890 0 0,22 44-260 0 0,-2 1-1 0 0,-2 1 1 0 0,-3 0-1 0 0,-2 2 1 0 0,-2 0-1 0 0,9 76 1 0 0,-20-98 507 0 0,-1 0 0 0 0,-2 0-1 0 0,-1-1 1 0 0,-2 1 0 0 0,-1 0 0 0 0,-1-1 0 0 0,-2 0 0 0 0,-1 0 0 0 0,-1-1 0 0 0,-2 0 0 0 0,-1 0-1 0 0,-26 45 1 0 0,17-41 75 0 0,-2-1 0 0 0,0-1 0 0 0,-3-1-1 0 0,0-2 1 0 0,-2 0 0 0 0,-1-2 0 0 0,-2-1-1 0 0,-59 39 1 0 0,9-20-3511 0 0,-2-12-3430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57.6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2 2180 0 0,'-19'-2'4281'0'0,"14"4"-3881"0"0,-1-1 1 0 0,1 1 0 0 0,-1 1 0 0 0,1-1 0 0 0,0 1 0 0 0,-7 4 0 0 0,10-6-274 0 0,-6 6 397 0 0,9-6-452 0 0,0-1 1 0 0,0 1-1 0 0,0-1 1 0 0,0 0 0 0 0,0 1-1 0 0,0-1 1 0 0,0 0 0 0 0,0 0-1 0 0,0 0 1 0 0,0 0 0 0 0,0 0-1 0 0,0 0 1 0 0,0 0 0 0 0,0 0-1 0 0,1 0 1 0 0,-1 0-1 0 0,1-1 1 0 0,-2 1-179 0 0,1 0-1 0 0,0-1 1 0 0,0 1-1 0 0,0 0 1 0 0,0 0-1 0 0,0 0 1 0 0,0 0 0 0 0,-1 0-1 0 0,1 0 1 0 0,0 0-1 0 0,0 0 1 0 0,0 0-1 0 0,0 1 1 0 0,0-1 0 0 0,-1 0-1 0 0,1 0 1 0 0,0 1-1 0 0,0-1 1 0 0,0 1-1 0 0,-1-1 1 0 0,2 1-1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57.2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33 329 200 0 0,'-32'13'14392'0'0,"49"-46"-13657"0"0,62-86 28 0 0,-53 82-458 0 0,38-68 0 0 0,-38 58 733 0 0,-25 46-988 0 0,-5 17 108 0 0,-4 10 10 0 0,-31 106 1020 0 0,-37 227 1 0 0,70-320-1103 0 0,3 1-1 0 0,0 0 1 0 0,3 0-1 0 0,1 0 0 0 0,3 0 1 0 0,0 0-1 0 0,3-1 1 0 0,1 0-1 0 0,2 0 1 0 0,23 56-1 0 0,-25-79-125 0 0,0 0-1 0 0,1 0 1 0 0,1-1 0 0 0,1 0-1 0 0,0-1 1 0 0,0 0-1 0 0,2-1 1 0 0,0 0 0 0 0,0-1-1 0 0,1 0 1 0 0,0-1-1 0 0,26 14 1 0 0,-27-18-373 0 0,-1-1 0 0 0,1 0 0 0 0,1-1 0 0 0,-1-1 0 0 0,1 0 0 0 0,0-1-1 0 0,16 2 1 0 0,-18-4-626 0 0,1-1-1 0 0,-1 0 1 0 0,1 0-1 0 0,-1-1 1 0 0,0-1 0 0 0,1 0-1 0 0,-1-1 1 0 0,21-7-1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58.4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393 130 2700 0 0,'30'-25'13617'0'0,"-24"17"-12864"0"0,-1 1 0 0 0,-1-1 0 0 0,1 0-1 0 0,-1 0 1 0 0,6-19 521 0 0,-21-2 520 0 0,7 26-1776 0 0,-3-1 32 0 0,-27 1 15 0 0,20 3-54 0 0,-1 1-1 0 0,0 0 1 0 0,1 1 0 0 0,-1 0-1 0 0,1 1 1 0 0,0 1-1 0 0,0 0 1 0 0,0 1 0 0 0,0 1-1 0 0,1 0 1 0 0,0 0 0 0 0,-20 14-1 0 0,18-8 9 0 0,-1 0 1 0 0,1 1-1 0 0,1 0 0 0 0,0 2 0 0 0,1-1 1 0 0,1 2-1 0 0,0-1 0 0 0,1 2 0 0 0,-9 17 1 0 0,11-16 10 0 0,0 1 0 0 0,2 0 0 0 0,0 0 1 0 0,1 1-1 0 0,0 0 0 0 0,2 0 1 0 0,0 0-1 0 0,0 33 0 0 0,3-37 2 0 0,2-1-1 0 0,0 0 1 0 0,1 1-1 0 0,0-1 0 0 0,1 0 1 0 0,1 0-1 0 0,0 0 1 0 0,1-1-1 0 0,1 1 1 0 0,0-1-1 0 0,15 24 1 0 0,-10-23-118 0 0,0 0 0 0 0,1 0 0 0 0,0-2 0 0 0,1 1 1 0 0,1-2-1 0 0,0 0 0 0 0,1 0 0 0 0,0-2 0 0 0,0 1 0 0 0,1-2 0 0 0,1 0 0 0 0,0-1 1 0 0,0-1-1 0 0,0-1 0 0 0,1 0 0 0 0,0-1 0 0 0,0-1 0 0 0,19 2 0 0 0,-11-3-596 0 0,0-1-1 0 0,0-2 1 0 0,1 0 0 0 0,-1-2-1 0 0,28-5 1 0 0,-24 2-1264 0 0,-1-2 1 0 0,-1-1-1 0 0,0-2 1 0 0,36-16-1 0 0,-20 3-4459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3:59.3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79 4184 0 0,'-21'-22'7034'0'0,"-43"-34"1044"0"0,69 58-8037 0 0,-1 0 0 0 0,1 0-1 0 0,0 0 1 0 0,-1 1-1 0 0,0 0 1 0 0,1 0 0 0 0,6 6-1 0 0,4 3 62 0 0,559 346-324 0 0,-569-354 222 0 0,67 41 215 0 0,71 58 0 0 0,-135-96-32 0 0,-1 0 1 0 0,0 0 0 0 0,0 0 0 0 0,0 1 0 0 0,-1 1 0 0 0,0-1 0 0 0,-1 1 0 0 0,0 0 0 0 0,0 0 0 0 0,5 14 0 0 0,-8-17-127 0 0,0 0 0 0 0,-1 0 0 0 0,0 0 0 0 0,0 0 0 0 0,0 0 0 0 0,-1 1 0 0 0,0-1 0 0 0,0 0 0 0 0,0 0 0 0 0,-1 0 0 0 0,0 0 0 0 0,0 0 0 0 0,-1 0 0 0 0,1 0 0 0 0,-1 0 0 0 0,-1 0 0 0 0,1 0 0 0 0,-6 7 0 0 0,-147 228 501 0 0,-189 223 1 0 0,291-399-467 0 0,2-2-906 0 0,19-23-2577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00.4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23 2012 0 0,'-33'-22'16562'0'0,"50"39"-16287"0"0,1-1-1 0 0,0-1 0 0 0,2-1 1 0 0,26 16-1 0 0,-19-12-147 0 0,122 83-250 0 0,-4 6 0 0 0,194 186 0 0 0,-278-236 259 0 0,83 58 0 0 0,-109-90 5 0 0,-33-24-83 0 0,-3-1-54 0 0,1 0-1 0 0,0 0 1 0 0,0 0-1 0 0,0 0 1 0 0,-1 0 0 0 0,1 1-1 0 0,0-1 1 0 0,0 0-1 0 0,0 0 1 0 0,-1 0-1 0 0,1 0 1 0 0,0 0-1 0 0,0 1 1 0 0,0-1 0 0 0,0 0-1 0 0,0 0 1 0 0,0 0-1 0 0,-1 1 1 0 0,1-1-1 0 0,0 0 1 0 0,0 0-1 0 0,0 0 1 0 0,0 1 0 0 0,0-1-1 0 0,0 0 1 0 0,0 0-1 0 0,0 0 1 0 0,0 1-1 0 0,0-1 1 0 0,0 0-1 0 0,0 0 1 0 0,0 1 0 0 0,0-1-1 0 0,0 0 1 0 0,0 0-1 0 0,0 0 1 0 0,0 1-1 0 0,0-1 1 0 0,0 0 0 0 0,1 0-1 0 0,-1 0 1 0 0,0 1-1 0 0,0-1 1 0 0,0 0-1 0 0,0 0 1 0 0,0 0-1 0 0,1 0 1 0 0,-1 1 0 0 0,0-1-1 0 0,0 0 1 0 0,0 0-1 0 0,0 0 1 0 0,1 0-1 0 0,-1 0 1 0 0,0 0-1 0 0,0 1 1 0 0,0-1 0 0 0,1 0-1 0 0,-1 0 1 0 0,0 0-1 0 0,0 0 1 0 0,0 0-1 0 0,1 0 1 0 0,-19 14 5 0 0,17-13-10 0 0,-21 11 79 0 0,1 2 0 0 0,0 0 0 0 0,1 1 0 0 0,0 1 0 0 0,-28 31 0 0 0,-75 102 301 0 0,93-110-334 0 0,-56 81 176 0 0,-114 213 1 0 0,184-311-124 0 0,-4 10-2794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5.9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0 156 0 0,'0'0'924'0'0,"6"9"764"0"0,1-1-852 0 0,-1 1-500 0 0,0-2-148 0 0,-2 2-132 0 0,0-2-172 0 0,2 2-508 0 0,-2 1-1208 0 0</inkml:trace>
  <inkml:trace contextRef="#ctx0" brushRef="#br0" timeOffset="1">203 298 772 0 0,'28'47'4109'0'0,"-3"-1"-5392"0"0,-14-36 89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02.1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1 338 1116 0 0,'14'-41'5963'0'0,"64"-137"-851"0"0,-23 60-4212 0 0,-85 331 2977 0 0,21-144-3520 0 0,3-1 0 0 0,3 2 0 0 0,7 80 0 0 0,-2-120-337 0 0,2 0 0 0 0,1 0 1 0 0,1-1-1 0 0,2 1 0 0 0,0-2 0 0 0,3 1 1 0 0,0-1-1 0 0,1-1 0 0 0,32 50 0 0 0,-36-66-212 0 0,0-1-1 0 0,1 0 1 0 0,0-1-1 0 0,1 1 1 0 0,0-2-1 0 0,0 0 1 0 0,22 14-1 0 0,-24-18-316 0 0,0 0 0 0 0,1 0 0 0 0,-1-1 0 0 0,1 0 0 0 0,10 2 0 0 0,-13-4-375 0 0,0 0 0 0 0,1 0-1 0 0,-1-1 1 0 0,1 0 0 0 0,-1 0-1 0 0,1 0 1 0 0,11-3 0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02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 5 1872 0 0,'-16'-4'4128'0'0,"11"5"-3676"0"0,-1-1 1 0 0,1 2-1 0 0,0-1 1 0 0,0 1-1 0 0,0 0 0 0 0,0 0 1 0 0,0 0-1 0 0,0 1 1 0 0,1-1-1 0 0,-9 7 0 0 0,12-8-148 0 0,0 4 317 0 0,6-6-661 0 0,-4 0 95 0 0,6-11 89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03.5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0 337 1632 0 0,'3'-25'6742'0'0,"3"-7"-1879"0"0,-2 22-3300 0 0,-2 19-934 0 0,65 712 338 0 0,-66-657-3337 0 0,-15-91 964 0 0,-27-184 184 0 0,17-112 4904 0 0,24 322-3651 0 0,-2-68 1426 0 0,9-88-1 0 0,-5 138-1454 0 0,0 0 0 0 0,2 0-1 0 0,0 1 1 0 0,1 0-1 0 0,1 0 1 0 0,1 0 0 0 0,0 1-1 0 0,2 0 1 0 0,18-30-1 0 0,-24 42-88 0 0,1 0-1 0 0,0 0 0 0 0,1 0 0 0 0,-1 1 1 0 0,1-1-1 0 0,0 1 0 0 0,0 0 0 0 0,0 1 1 0 0,1-1-1 0 0,-1 1 0 0 0,1 0 0 0 0,0 0 1 0 0,0 1-1 0 0,0-1 0 0 0,0 2 0 0 0,0-1 1 0 0,1 0-1 0 0,-1 1 0 0 0,1 0 1 0 0,-1 1-1 0 0,0 0 0 0 0,1 0 0 0 0,-1 0 1 0 0,1 0-1 0 0,-1 1 0 0 0,1 0 0 0 0,-1 1 1 0 0,0-1-1 0 0,0 1 0 0 0,0 1 0 0 0,0-1 1 0 0,0 1-1 0 0,6 3 0 0 0,-5-2 52 0 0,0 1 0 0 0,0 0 1 0 0,0 0-1 0 0,-1 0 0 0 0,0 1 0 0 0,0-1 0 0 0,0 2 0 0 0,0-1 1 0 0,-1 1-1 0 0,0 0 0 0 0,-1 0 0 0 0,1 0 0 0 0,-2 0 0 0 0,1 1 1 0 0,-1 0-1 0 0,0-1 0 0 0,0 1 0 0 0,-1 1 0 0 0,0-1 0 0 0,0 0 0 0 0,-1 0 1 0 0,0 1-1 0 0,-1-1 0 0 0,0 1 0 0 0,-1 9 0 0 0,-1-9 54 0 0,0 1-1 0 0,-1 0 1 0 0,0-1 0 0 0,-1 1-1 0 0,0-1 1 0 0,0 0-1 0 0,-1 0 1 0 0,0-1 0 0 0,0 1-1 0 0,-1-1 1 0 0,0 0 0 0 0,-1-1-1 0 0,0 0 1 0 0,0 0-1 0 0,0 0 1 0 0,-1-1 0 0 0,-13 9-1 0 0,-9 3 285 0 0,-1 0-1 0 0,0-3 1 0 0,-51 19-1 0 0,80-33-274 0 0,1-1-24 0 0,1 0 0 0 0,0 0 0 0 0,0 0 0 0 0,0-1-1 0 0,-1 1 1 0 0,1 0 0 0 0,0 0 0 0 0,0 0 0 0 0,0 0-1 0 0,-1 0 1 0 0,1 1 0 0 0,0-1 0 0 0,0 0-1 0 0,-1 0 1 0 0,1 0 0 0 0,0 0 0 0 0,0 0 0 0 0,0 0-1 0 0,-1 0 1 0 0,1 0 0 0 0,0 0 0 0 0,0 0 0 0 0,0 1-1 0 0,0-1 1 0 0,-1 0 0 0 0,1 0 0 0 0,0 0-1 0 0,0 0 1 0 0,0 1 0 0 0,0-1 0 0 0,0 0 0 0 0,0 0-1 0 0,-1 0 1 0 0,1 1 0 0 0,0-1 0 0 0,0 0 0 0 0,0 0-1 0 0,0 0 1 0 0,0 1 0 0 0,0-1 0 0 0,0 0-1 0 0,0 0 1 0 0,0 0 0 0 0,0 1 0 0 0,0-1 0 0 0,0 0-1 0 0,7 13 140 0 0,10 5-6 0 0,180 143-10 0 0,63 47-313 0 0,-192-158 1626 0 0,-67-49-1370 0 0,7 3 163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05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337 55 404 0 0,'14'-55'10698'0'0,"-16"57"-10634"0"0,-1 0 0 0 0,0-1 0 0 0,1 1 0 0 0,-1 0 0 0 0,1 0 0 0 0,0 1 0 0 0,-1-1 0 0 0,1 0 1 0 0,0 1-1 0 0,0 0 0 0 0,-2 5 0 0 0,-24 41 287 0 0,19-32-260 0 0,-35 69 268 0 0,3 1 0 0 0,5 2 0 0 0,3 2 0 0 0,-34 153-1 0 0,44-126-224 0 0,5 2 0 0 0,6 0-1 0 0,3 156 1 0 0,10-193-97 0 0,5 0 1 0 0,3 0-1 0 0,3-1 1 0 0,5-1-1 0 0,28 87 0 0 0,-30-123-18 0 0,3-1-1 0 0,1-1 0 0 0,2 0 1 0 0,2-2-1 0 0,2 0 0 0 0,1-2 1 0 0,2-1-1 0 0,2-1 0 0 0,2-1 1 0 0,49 43-1 0 0,-22-32-61 0 0,2-3 1 0 0,1-3-1 0 0,3-2 0 0 0,1-4 1 0 0,116 46-1 0 0,-42-32-2674 0 0,275 60 0 0 0,-309-89-302 0 0,-1-6-936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37.8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2 760 0 0,'0'0'2952'0'0,"18"0"-2668"0"0,-3-1-2212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38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25 312 0 0,'0'0'1552'0'0,"18"0"-612"0"0,-2 0-356 0 0,1-2-396 0 0,1 1-276 0 0,3-1-1196 0 0</inkml:trace>
  <inkml:trace contextRef="#ctx0" brushRef="#br0" timeOffset="1">421 0 416 0 0,'0'0'1164'0'0,"11"5"-776"0"0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38.9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4 684 0 0,'-9'-3'7286'0'0,"72"3"-6101"0"0,140 5-4389 0 0,-200-5 2900 0 0,23 0-2049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39.3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1 616 0 0,'0'0'1980'0'0,"18"3"86"0"0,67-2-820 0 0,26-1-4346 0 0,-91 0 2696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39.8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18 996 0 0,'0'0'1090'0'0,"47"7"3642"0"0,67-15-8066 0 0,-99 6 2254 0 0</inkml:trace>
  <inkml:trace contextRef="#ctx0" brushRef="#br0" timeOffset="1">561 0 80 0 0,'0'0'2684'0'0,"14"2"-2116"0"0,2-1-2060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0.4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1100 0 0,'0'0'4069'0'0,"16"3"-1892"0"0,148-16 1093 0 0,225-3-2608 0 0,-319 14-599 0 0,-68 2-49 0 0,7 1 517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6.2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0 232 0 0,'0'0'1120'0'0,"4"12"344"0"0,2 1-584 0 0,-3-3-196 0 0,7 2-268 0 0,-4-3-188 0 0,0 2-408 0 0,0 2-780 0 0,-1-4-520 0 0</inkml:trace>
  <inkml:trace contextRef="#ctx0" brushRef="#br0" timeOffset="1">173 332 96 0 0,'13'42'5143'0'0,"-10"-37"-4868"0"0,9 30 28 0 0,-3-5-3369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1.0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32 912 0 0,'15'3'4610'0'0,"12"-2"-3146"0"0,0-1 1 0 0,31-4 0 0 0,19-1-1061 0 0,186-4 619 0 0,-203 6-943 0 0,131-8 121 0 0,-188 11-181 0 0,52-2 226 0 0,-35 1-584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1.4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1 436 0 0,'16'3'7612'0'0,"181"9"-3963"0"0,106-11-4306 0 0,-172-1 393 0 0,-57 3-6200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1.8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1772 0 0,'4'0'2609'0'0,"164"1"3805"0"0,-20-1-5941 0 0,-63 3-512 0 0,120 9-2673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3.1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52 0 0,'16'3'6093'0'0,"22"-1"-4118"0"0,51-4 1 0 0,109-20-1377 0 0,-148 15-297 0 0,17 4 74 0 0,-46 3-2199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3.6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3 148 0 0,'0'0'2824'0'0,"21"2"983"0"0,13-4-1840 0 0,-31 2-1600 0 0,20 2 472 0 0,136 6 123 0 0,282-21 1 0 0,-388 13-896 0 0,-21 2-6701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3.9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20 124 0 0,'0'0'1357'0'0,"36"5"2713"0"0,211-16 470 0 0,57-2-4581 0 0,-281 13-435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4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 1396 0 0,'125'-2'6536'0'0,"0"-4"-3808"0"0,125-2-1834 0 0,-7 20-2042 0 0,-237-11 811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7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2 952 0 0,'20'12'7861'0'0,"-12"-9"-6610"0"0,0-1-1 0 0,0 0 1 0 0,0 0-1 0 0,1-1 1 0 0,14 0-1 0 0,8-2-1274 0 0,44-6 1 0 0,-18 0 443 0 0,-50 7-425 0 0,104-10-252 0 0,213 10-1 0 0,-321 0 130 0 0,39 0-1907 0 0,-34 0 1861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8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0 880 0 0,'0'0'7799'0'0,"18"2"-5839"0"0,252 18-872 0 0,-2 0-1450 0 0,-264-20 319 0 0,24 4-1095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8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 2168 0 0,'16'-4'7740'0'0,"51"-4"-7629"0"0,1 4 1 0 0,-1 2-1 0 0,91 9 0 0 0,19 0-788 0 0,-152-5 787 0 0,-6 0-1094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6.6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1 432 0 0,'14'37'8099'0'0,"-7"-18"-6762"0"0,-7-18-1088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49.0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1 304 0 0,'90'8'8838'0'0,"-1"-4"-7326"0"0,52 4-4128 0 0,-112-4 49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35.3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6 980 0 0,'4'-5'11033'0'0,"-1"4"-11459"0"0,-1 2 613 0 0,42 6 634 0 0,91 13-391 0 0,-105-16-290 0 0,46 2 0 0 0,-57-6-80 0 0,0 1 0 0 0,0 1 0 0 0,0 1 0 0 0,24 7 0 0 0,-22-7-46 0 0,0 0 0 0 0,25-1 1 0 0,-41-2-16 0 0,263 26 1070 0 0,-137-14-759 0 0,159 36 1 0 0,-99-22 222 0 0,-69-12-80 0 0,510 64 524 0 0,-454-59-828 0 0,261 21-176 0 0,-30 4 257 0 0,-56 4-140 0 0,-290-38-93 0 0,-22-1 10 0 0,407 56 857 0 0,-94-24-654 0 0,-307-36-210 0 0,295 22 190 0 0,-146-5-98 0 0,-150-15-27 0 0,413 41 413 0 0,-457-48-493 0 0,48 3 7 0 0,74 12 0 0 0,-36-2 38 0 0,-85-13-12 0 0,49 5-51 0 0,63 2 66 0 0,-53-4-79 0 0,76 12 0 0 0,-136-14 58 0 0,11-1-19 0 0,0 0-1 0 0,-1 1 0 0 0,1 0 1 0 0,16 5-1 0 0,10 0-6 0 0,50 9-228 0 0,-86-15 236 0 0,68 11 1 0 0,-37-5-9 0 0,86 15 5 0 0,-117-21 3 0 0,46 12 19 0 0,7 1-68 0 0,7 2 17 0 0,-61-14 24 0 0,34 6-64 0 0,-34-6 72 0 0,51 10-142 0 0,-52-11 133 0 0,37 12-266 0 0,-30-10 275 0 0,-7-1 16 0 0,52 19-74 0 0,-51-19 66 0 0,34 14-52 0 0,-34-14 44 0 0,28 13-534 0 0,-25-10 685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36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96 0 0,'0'0'5595'0'0,"42"19"-1772"0"0,-41-18-3610 0 0,43 9 1160 0 0,37 10-577 0 0,-79-19-760 0 0,46 11-46 0 0,-24-4 38 0 0,-22-7-53 0 0,16 4 42 0 0,6 2 55 0 0,-22-6-22 0 0,35 7-40 0 0,41 2-170 0 0,-75-10 130 0 0,12 3 162 0 0,33 6-122 0 0,-46-8 96 0 0,0-2-390 0 0,-1 1 280 0 0,-1 0 1 0 0,0 0 0 0 0,0 0 0 0 0,0-1 0 0 0,1 1 0 0 0,-1 0 0 0 0,0 0-1 0 0,0 0 1 0 0,0 0 0 0 0,1 0 0 0 0,-1 0 0 0 0,0 0 0 0 0,0 0-1 0 0,0 0 1 0 0,1 0 0 0 0,-1 0 0 0 0,0-1 0 0 0,0 1 0 0 0,0 0-1 0 0,0 0 1 0 0,0 0 0 0 0,1 0 0 0 0,-1 0 0 0 0,0-1 0 0 0,0 1 0 0 0,0 0-1 0 0,0 0 1 0 0,0 0 0 0 0,0-1 0 0 0,0 1 0 0 0,0 0 0 0 0,0 0-1 0 0,0 0 1 0 0,0 0 0 0 0,0-1 0 0 0,0 1 0 0 0,0 0 0 0 0,0 0-1 0 0,0-1 1 0 0,0 1 0 0 0,0 0 0 0 0,0 0 0 0 0,0 0 0 0 0,0 0 0 0 0,0-1-1 0 0,0 1 1 0 0,0 0 0 0 0,0 0 0 0 0,0 0 0 0 0,0-1 0 0 0,0 1-1 0 0,0 0 1 0 0,-1 0 0 0 0,1 0 0 0 0,0 0 0 0 0,0-1 0 0 0,0 1-1 0 0,0 0 1 0 0,-1 0 0 0 0,1 0 0 0 0,0 0 0 0 0,0 0 0 0 0,0 0 0 0 0,-1 0-1 0 0,1-2-170 0 0,-45-15-6282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37.5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 1392 0 0,'0'0'5076'0'0,"47"-11"136"0"0,140 20-1935 0 0,-141-5-3184 0 0,8-1-17 0 0,59 13-1 0 0,-111-15-85 0 0,47 8 93 0 0,-47-9-95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45.4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118 34 36 0 0,'10'-33'11277'0'0,"-7"50"-10640"0"0,-3 31 308 0 0,-2 1 0 0 0,-15 94 0 0 0,2-28-207 0 0,-71 652 976 0 0,85-757-2221 0 0,-8 44-435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46.1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43 449 1140 0 0,'-42'31'12412'0'0,"70"-65"-11727"0"0,2 3 0 0 0,58-49 0 0 0,-27 25-649 0 0,182-184 879 0 0,-233 228-646 0 0,-8 9-186 0 0,0-1 0 0 0,0 0 0 0 0,0 1 0 0 0,1 0 0 0 0,-1-1 0 0 0,1 1 0 0 0,0 0 1 0 0,0 0-1 0 0,0 1 0 0 0,0-1 0 0 0,0 1 0 0 0,0-1 0 0 0,5 0 0 0 0,-7 3-42 0 0,0 0 0 0 0,0 0 0 0 0,0 0 0 0 0,0 0 0 0 0,0 0-1 0 0,0 1 1 0 0,0-1 0 0 0,0 0 0 0 0,-1 1 0 0 0,1-1 0 0 0,0 1 0 0 0,-1-1 0 0 0,1 1-1 0 0,-1-1 1 0 0,1 1 0 0 0,-1-1 0 0 0,0 1 0 0 0,0-1 0 0 0,0 1 0 0 0,0 2-1 0 0,6 39 220 0 0,2 1-1 0 0,1-1 0 0 0,17 44 0 0 0,54 125-142 0 0,-62-168-76 0 0,-11-27-172 0 0,20 49-153 0 0,-4-26-2920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46.7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0 311 2328 0 0,'2'-27'7047'0'0,"0"-4"-2785"0"0,22 70-2174 0 0,128 382-1089 0 0,-57-145-403 0 0,-78-220-253 0 0,-13-42-60 0 0,0 1 0 0 0,0-1 0 0 0,2 0 0 0 0,0 0 0 0 0,0 0 0 0 0,15 22 0 0 0,-20-36-261 0 0,-1 1-1 0 0,1-1 0 0 0,-1 1 0 0 0,1-1 1 0 0,0 0-1 0 0,-1 1 0 0 0,1-1 0 0 0,-1 0 1 0 0,1 0-1 0 0,0 1 0 0 0,-1-1 0 0 0,1 0 0 0 0,0 0 1 0 0,-1 0-1 0 0,1 0 0 0 0,0 0 0 0 0,-1 0 1 0 0,1 0-1 0 0,0 0 0 0 0,-1 0 0 0 0,1 0 1 0 0,0 0-1 0 0,-1 0 0 0 0,1-1 0 0 0,0 1 0 0 0,-1 0 1 0 0,1 0-1 0 0,-1-1 0 0 0,1 1 0 0 0,0 0 1 0 0,-1-1-1 0 0,1 1 0 0 0,-1-1 0 0 0,1 1 1 0 0,0-1-1 0 0,17-19 203 0 0,6-22-256 0 0,-2-1 0 0 0,-2-1 0 0 0,-2-1 0 0 0,14-55 1 0 0,-3 13-126 0 0,-10 33-10 0 0,110-297-99 0 0,29 13-431 0 0,-157 335 460 0 0,0 1-1 0 0,1-1 1 0 0,-1 1-1 0 0,1-1 1 0 0,0 1-1 0 0,-1-1 1 0 0,1 1-1 0 0,0 0 1 0 0,1 0-1 0 0,-1 0 1 0 0,0 0-1 0 0,0 0 1 0 0,1 1-1 0 0,-1-1 1 0 0,1 1-1 0 0,0-1 1 0 0,-1 1-1 0 0,1 0 1 0 0,0 0-1 0 0,3-1 1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47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225 32 1412 0 0,'20'-24'16103'0'0,"-21"23"-15999"0"0,-20-6 957 0 0,-25 9-678 0 0,37 1-293 0 0,-1 1 1 0 0,1 0-1 0 0,0 0 1 0 0,0 1-1 0 0,1 0 1 0 0,-1 1-1 0 0,1 0 0 0 0,0 0 1 0 0,1 0-1 0 0,0 1 1 0 0,0 1-1 0 0,0-1 0 0 0,1 1 1 0 0,0 0-1 0 0,0 1 1 0 0,1-1-1 0 0,0 1 1 0 0,1 0-1 0 0,0 0 0 0 0,0 0 1 0 0,-3 13-1 0 0,1-1 57 0 0,1 0 1 0 0,1 0-1 0 0,0 1 0 0 0,2-1 0 0 0,1 1 1 0 0,0 0-1 0 0,1-1 0 0 0,7 40 0 0 0,-3-42-52 0 0,0 1 0 0 0,2-1 0 0 0,0-1-1 0 0,2 1 1 0 0,0-1 0 0 0,18 31 0 0 0,-21-42-92 0 0,-1-1 1 0 0,1 1-1 0 0,1-1 1 0 0,-1 0-1 0 0,1-1 1 0 0,0 1-1 0 0,0-1 1 0 0,12 7-1 0 0,-14-10-33 0 0,0 0 0 0 0,0 0 0 0 0,1 0 0 0 0,-1-1 0 0 0,0 1 0 0 0,1-1 0 0 0,-1 0 0 0 0,1-1-1 0 0,-1 1 1 0 0,1-1 0 0 0,0 0 0 0 0,-1 0 0 0 0,1 0 0 0 0,-1-1 0 0 0,1 1 0 0 0,5-3 0 0 0,-3 1-33 0 0,0-2 0 0 0,1 1 0 0 0,-1-1-1 0 0,0 0 1 0 0,-1-1 0 0 0,1 0 0 0 0,-1 0 0 0 0,0 0 0 0 0,0-1 0 0 0,0 1 0 0 0,-1-1 0 0 0,0-1 0 0 0,0 1 0 0 0,-1-1 0 0 0,0 0-1 0 0,7-14 1 0 0,4-13-130 0 0,-1 0 0 0 0,12-45 0 0 0,-24 73 195 0 0,6-19 149 0 0,-2-1 0 0 0,0 0 0 0 0,-2 0 0 0 0,0 0 1 0 0,-2 0-1 0 0,-2-35 0 0 0,0 54-154 0 0,-1 0-1 0 0,0-1 1 0 0,-1 1 0 0 0,0 0 0 0 0,0 0 0 0 0,0 0-1 0 0,-1 0 1 0 0,0 0 0 0 0,0 1 0 0 0,-1-1-1 0 0,-7-10 1 0 0,7 13-127 0 0,0 0 0 0 0,0 0-1 0 0,-1 1 1 0 0,1-1 0 0 0,-1 1-1 0 0,0 0 1 0 0,0 0 0 0 0,0 1-1 0 0,0-1 1 0 0,0 1 0 0 0,0 0-1 0 0,-1 1 1 0 0,1-1 0 0 0,-1 1-1 0 0,1 0 1 0 0,-1 1 0 0 0,-8-1-1 0 0,-36 2-3969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48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37 636 1296 0 0,'-9'-72'6120'0'0,"-17"-159"3726"0"0,26 230-9816 0 0,0 1 0 0 0,0 0 0 0 0,0-1 0 0 0,-1 1-1 0 0,1 0 1 0 0,0-1 0 0 0,0 1 0 0 0,0-1 0 0 0,0 1-1 0 0,0 0 1 0 0,0-1 0 0 0,-1 1 0 0 0,1-1 0 0 0,0 1-1 0 0,0 0 1 0 0,0-1 0 0 0,0 1 0 0 0,0-1 0 0 0,1 1 0 0 0,-1 0-1 0 0,0-1 1 0 0,0 1 0 0 0,0 0 0 0 0,0-1 0 0 0,0 1-1 0 0,0-1 1 0 0,1 1 0 0 0,-1 0 0 0 0,0-1 0 0 0,0 1 0 0 0,1 0-1 0 0,-1 0 1 0 0,0-1 0 0 0,0 1 0 0 0,1 0 0 0 0,-1-1-1 0 0,0 1 1 0 0,1 0 0 0 0,-1 0 0 0 0,0 0 0 0 0,1-1-1 0 0,0 1 1 0 0,12 15 549 0 0,13 32-60 0 0,21 80 225 0 0,31 138-1 0 0,-23-68-515 0 0,-26-104-73 0 0,20 71 575 0 0,104 236 0 0 0,-151-395-673 0 0,41 74 541 0 0,-41-74-503 0 0,1-1 0 0 0,0 1-1 0 0,1-1 1 0 0,-1 0 0 0 0,1 1-1 0 0,0-2 1 0 0,0 1-1 0 0,0 0 1 0 0,0-1 0 0 0,1 0-1 0 0,-1 0 1 0 0,10 5 0 0 0,-11-8-69 0 0,-1 0 0 0 0,1 0 0 0 0,-1 0 0 0 0,1 0 0 0 0,-1 0 0 0 0,1-1 0 0 0,-1 1 0 0 0,1-1 0 0 0,-1 0 0 0 0,0 0 0 0 0,1 0 0 0 0,-1 0 0 0 0,0 0 0 0 0,1 0 0 0 0,-1-1 0 0 0,0 1 0 0 0,0-1 0 0 0,0 1 0 0 0,0-1 0 0 0,-1 0 0 0 0,1 0 0 0 0,0 0 0 0 0,2-3 0 0 0,32-50 204 0 0,-35 55-226 0 0,29-58 14 0 0,-2-1 0 0 0,30-94 1 0 0,23-133-415 0 0,-65 224 281 0 0,130-555-547 0 0,-67 270-907 0 0,-74 324 967 0 0,8-27-1473 0 0,0 22-2717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49.0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242 0 376 0 0,'-16'13'17920'0'0,"10"-9"-17808"0"0,-7 3 43 0 0,1 1-1 0 0,0 0 1 0 0,0 1-1 0 0,1 0 1 0 0,0 0-1 0 0,0 1 0 0 0,1 1 1 0 0,1 0-1 0 0,-1 0 1 0 0,2 0-1 0 0,-12 21 1 0 0,7-9-36 0 0,1 1 1 0 0,1 0 0 0 0,1 1 0 0 0,1 0 0 0 0,-8 37 0 0 0,14-45-53 0 0,0 0 1 0 0,2 0 0 0 0,0 0 0 0 0,0 0-1 0 0,2 0 1 0 0,0 0 0 0 0,1 0 0 0 0,1 0 0 0 0,1 0-1 0 0,0 0 1 0 0,1-1 0 0 0,10 21 0 0 0,-12-29-96 0 0,1-1 0 0 0,-1 1 0 0 0,2-1 0 0 0,-1 0 0 0 0,1-1 0 0 0,0 1 0 0 0,1-1 0 0 0,0 0 0 0 0,0 0 0 0 0,0 0 0 0 0,0-1 0 0 0,1 0-1 0 0,0 0 1 0 0,0-1 0 0 0,0 0 0 0 0,1 0 0 0 0,0-1 0 0 0,-1 0 0 0 0,1 0 0 0 0,0-1 0 0 0,0 0 0 0 0,0 0 0 0 0,1-1 0 0 0,-1 0 0 0 0,0 0 0 0 0,17-2 0 0 0,-17 1-37 0 0,0-1 0 0 0,-1-1 0 0 0,1 1-1 0 0,-1-1 1 0 0,1-1 0 0 0,-1 1 0 0 0,0-1 0 0 0,0 0-1 0 0,0-1 1 0 0,0 0 0 0 0,0 0 0 0 0,-1 0 0 0 0,10-9-1 0 0,-7 4-19 0 0,0-1-1 0 0,-1 0 0 0 0,0 0 1 0 0,-1 0-1 0 0,0-1 0 0 0,0 0 0 0 0,8-20 1 0 0,-6 6 117 0 0,0 1 1 0 0,-2-1-1 0 0,-1-1 1 0 0,-1 1-1 0 0,-1-1 1 0 0,-1 0 0 0 0,-1-42-1 0 0,-3 60 25 0 0,1 0 0 0 0,-1 0 1 0 0,-1 0-1 0 0,1 0 0 0 0,-1 0 0 0 0,-1 1 0 0 0,1-1 0 0 0,-1 0 1 0 0,-1 1-1 0 0,1 0 0 0 0,-1 0 0 0 0,-1 0 0 0 0,1 1 0 0 0,-1-1 1 0 0,0 1-1 0 0,-1 0 0 0 0,1 0 0 0 0,-1 1 0 0 0,0-1 0 0 0,-1 2 1 0 0,1-1-1 0 0,-1 0 0 0 0,0 1 0 0 0,0 1 0 0 0,0-1 0 0 0,-1 1 1 0 0,-9-3-1 0 0,-33-2-3624 0 0,-3 13-3715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7.3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3 180 0 0,'8'7'7291'0'0,"-7"-7"-7389"0"0,0 0 0 0 0,0 0 0 0 0,0 0 0 0 0,0 0 0 0 0,0 0 0 0 0,0 0 0 0 0,0 0 0 0 0,0 0 1 0 0,0-1-1 0 0,0 1 0 0 0,0 0 0 0 0,-1 0 0 0 0,1-1 0 0 0,0 1 0 0 0,0-1 0 0 0,0 1 0 0 0,0-1 0 0 0,0 1 1 0 0,-1-1-1 0 0,1 1 0 0 0,0-1 0 0 0,-1 0 0 0 0,1 1 0 0 0,1-2 0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49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549 31 640 0 0,'-18'-19'4824'0'0,"16"17"-4341"0"0,0 1-1 0 0,-1-1 1 0 0,1 1-1 0 0,0 0 1 0 0,-1 0-1 0 0,1 0 0 0 0,-1 1 1 0 0,0-1-1 0 0,1 0 1 0 0,-6 1-1 0 0,3 0-198 0 0,1 0-1 0 0,-1 1 0 0 0,0 0 1 0 0,0 0-1 0 0,0 0 1 0 0,1 0-1 0 0,-1 1 0 0 0,0 0 1 0 0,1 0-1 0 0,-8 5 0 0 0,-3 2-68 0 0,1 2-1 0 0,0 0 0 0 0,1 1 0 0 0,0 0 0 0 0,-16 20 0 0 0,-11 20 20 0 0,1 1-1 0 0,3 3 1 0 0,3 1-1 0 0,2 1 1 0 0,2 1-1 0 0,3 2 1 0 0,3 1 0 0 0,3 1-1 0 0,2 1 1 0 0,3 0-1 0 0,3 1 1 0 0,-4 70-1 0 0,13-78-146 0 0,3 0 0 0 0,2 0 0 0 0,2 0 0 0 0,3 0-1 0 0,2-1 1 0 0,18 59 0 0 0,-13-69-205 0 0,2-2 0 0 0,2 1 0 0 0,2-2 0 0 0,2 0 0 0 0,1-2 1 0 0,3-1-1 0 0,51 64 0 0 0,-71-97-356 0 0,0 0 0 0 0,1-1 0 0 0,0 1 0 0 0,0-2 0 0 0,12 9 1 0 0,22 4-5883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0.4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148 398 1028 0 0,'-35'-30'12879'0'0,"33"26"-12427"0"0,2 3-396 0 0,0 0 0 0 0,0 1 0 0 0,1-1 1 0 0,-1 0-1 0 0,0 1 0 0 0,0-1 0 0 0,1 0 1 0 0,-1 1-1 0 0,1-1 0 0 0,-1 1 0 0 0,0-1 1 0 0,1 1-1 0 0,-1-1 0 0 0,1 0 1 0 0,0 1-1 0 0,-1 0 0 0 0,1-1 0 0 0,-1 1 1 0 0,1-1-1 0 0,0 1 0 0 0,-1 0 0 0 0,1-1 1 0 0,0 1-1 0 0,-1 0 0 0 0,2-1 0 0 0,20-8 328 0 0,-21 9-348 0 0,180-49 206 0 0,-137 40-497 0 0,-1-2 0 0 0,0-1 0 0 0,0-3 0 0 0,57-27 0 0 0,-97 40 293 0 0,0 0 1 0 0,0 1-1 0 0,0-1 0 0 0,0 0 0 0 0,0 0 1 0 0,0-1-1 0 0,-1 1 0 0 0,1-1 0 0 0,-1 1 1 0 0,0-1-1 0 0,0 0 0 0 0,1 0 0 0 0,-2 0 1 0 0,1 0-1 0 0,0 0 0 0 0,-1 0 0 0 0,1 0 1 0 0,-1-1-1 0 0,0 1 0 0 0,1-7 0 0 0,-2 6 61 0 0,0 0-1 0 0,0 0 1 0 0,-1 0-1 0 0,0 0 1 0 0,0 0-1 0 0,0 0 1 0 0,0 0-1 0 0,0 1 1 0 0,-1-1-1 0 0,0 0 1 0 0,0 1-1 0 0,0-1 1 0 0,0 1-1 0 0,0-1 1 0 0,-1 1-1 0 0,1 0 1 0 0,-1 0-1 0 0,-4-3 1 0 0,0-1 32 0 0,-1 0 0 0 0,1 1 0 0 0,-2 0-1 0 0,1 1 1 0 0,-1-1 0 0 0,1 2 0 0 0,-1-1 0 0 0,-1 1 0 0 0,1 1 0 0 0,0-1 0 0 0,-1 2 0 0 0,-11-3-1 0 0,6 3-31 0 0,-1 1-1 0 0,1 0 0 0 0,-1 1 0 0 0,1 0 0 0 0,-1 2 1 0 0,1-1-1 0 0,-22 7 0 0 0,15-2-28 0 0,0 1 0 0 0,0 1 0 0 0,1 0 0 0 0,0 2 0 0 0,0 1 0 0 0,1 0 0 0 0,0 2 0 0 0,1 0-1 0 0,1 1 1 0 0,-26 26 0 0 0,34-30-43 0 0,0 2 0 0 0,1-1 0 0 0,1 1 0 0 0,0 1 0 0 0,0-1 0 0 0,1 2 0 0 0,1-1 0 0 0,0 0 0 0 0,1 1 0 0 0,1 0 0 0 0,0 1 0 0 0,0-1 0 0 0,2 1 0 0 0,0-1 0 0 0,0 1 0 0 0,2 29 0 0 0,2-27-42 0 0,0 0 1 0 0,1 0-1 0 0,1 0 0 0 0,0-1 1 0 0,1 0-1 0 0,1 0 0 0 0,1 0 1 0 0,0 0-1 0 0,1-1 0 0 0,1 0 1 0 0,0-1-1 0 0,1 0 0 0 0,1-1 1 0 0,17 18-1 0 0,-16-18-306 0 0,2-1-1 0 0,0-1 1 0 0,0 0 0 0 0,1-1-1 0 0,0 0 1 0 0,1-2 0 0 0,0 0-1 0 0,0 0 1 0 0,1-1 0 0 0,0-2-1 0 0,0 1 1 0 0,26 3 0 0 0,-27-7-840 0 0,0 0 0 0 0,0-1 1 0 0,1-1-1 0 0,-1 0 1 0 0,0-2-1 0 0,0 1 0 0 0,0-2 1 0 0,26-8-1 0 0,-3-1-3190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0.8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33 1728 0 0,'-33'-32'20843'0'0,"46"59"-19958"0"0,26 38-1888 0 0,69 73-1067 0 0,-54-73-653 0 0,64 102 1 0 0,-91-122 653 0 0,-6-12-4019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1.1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538 61 804 0 0,'-34'-45'12537'0'0,"24"37"-11496"0"0,7 7-865 0 0,0-1-1 0 0,0 1 0 0 0,0 0 0 0 0,0 0 1 0 0,0 1-1 0 0,0-1 0 0 0,0 1 1 0 0,0-1-1 0 0,0 1 0 0 0,-1 0 0 0 0,1 0 1 0 0,0 1-1 0 0,0-1 0 0 0,0 0 1 0 0,-4 2-1 0 0,-6 1-45 0 0,1 1-1 0 0,0 1 1 0 0,0-1 0 0 0,0 2-1 0 0,1 0 1 0 0,0 0 0 0 0,0 1-1 0 0,-13 11 1 0 0,-77 71-1434 0 0,84-72 938 0 0,-96 108-3524 0 0,43-36-2549 0 0,48-61 2488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1.6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75 228 3672 0 0,'-5'18'10931'0'0,"-2"14"-5564"0"0,-24 170-5439 0 0,17 77-842 0 0,10-112 481 0 0,-4-116-509 0 0,3-217-1947 0 0,5 156 2856 0 0,24-327 4352 0 0,-14 256-2566 0 0,3 1 1 0 0,27-90 0 0 0,-38 161-1764 0 0,1 1 1 0 0,0 0-1 0 0,0 0 1 0 0,1 0-1 0 0,0 0 0 0 0,0 1 1 0 0,1-1-1 0 0,0 1 1 0 0,0 0-1 0 0,1 0 0 0 0,0 1 1 0 0,0 0-1 0 0,10-8 1 0 0,-11 11-101 0 0,0 0 1 0 0,0 0-1 0 0,1 1 1 0 0,0 0-1 0 0,-1 0 0 0 0,1 0 1 0 0,0 0-1 0 0,0 1 1 0 0,0 0-1 0 0,0 1 1 0 0,0-1-1 0 0,0 1 1 0 0,0 0-1 0 0,0 1 1 0 0,0-1-1 0 0,0 1 1 0 0,0 0-1 0 0,0 1 1 0 0,0-1-1 0 0,5 4 1 0 0,3-1-133 0 0,0 2 1 0 0,0 0 0 0 0,-1 1-1 0 0,0 0 1 0 0,-1 1 0 0 0,1 0-1 0 0,-1 1 1 0 0,-1 1 0 0 0,0 0-1 0 0,14 16 1 0 0,-21-22 225 0 0,-1-1-1 0 0,0 1 0 0 0,-1 1 1 0 0,1-1-1 0 0,-1 0 1 0 0,1 0-1 0 0,-1 1 1 0 0,-1 0-1 0 0,1-1 0 0 0,-1 1 1 0 0,1 0-1 0 0,-1 0 1 0 0,-1 0-1 0 0,1-1 1 0 0,-1 1-1 0 0,0 0 1 0 0,0 0-1 0 0,0 0 0 0 0,-1 0 1 0 0,1 0-1 0 0,-1 0 1 0 0,0 0-1 0 0,-1-1 1 0 0,1 1-1 0 0,-1 0 0 0 0,0-1 1 0 0,0 1-1 0 0,-1-1 1 0 0,1 0-1 0 0,-1 0 1 0 0,0 0-1 0 0,0 0 0 0 0,0 0 1 0 0,-6 5-1 0 0,-6 5 163 0 0,0-1-1 0 0,0-1 0 0 0,-2 0 1 0 0,1-1-1 0 0,-1-1 0 0 0,-1-1 1 0 0,0 0-1 0 0,0-1 0 0 0,-26 7 1 0 0,19-8-449 0 0,0-1 1 0 0,-38 5 0 0 0,41-9-1150 0 0,1-1 0 0 0,-1-1 1 0 0,-22-3-1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2.0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110 337 2928 0 0,'0'0'2061'0'0,"63"-10"5087"0"0,-13-5-6852 0 0,-15 5 85 0 0,-1-1 0 0 0,-1-1 0 0 0,0-2 1 0 0,0-1-1 0 0,47-31 0 0 0,-75 43-73 0 0,-1-1 1 0 0,1 0-1 0 0,0 0 0 0 0,-1-1 0 0 0,0 1 1 0 0,0-1-1 0 0,0 0 0 0 0,-1 0 1 0 0,0 0-1 0 0,0 0 0 0 0,0-1 1 0 0,0 1-1 0 0,-1-1 0 0 0,0 0 0 0 0,2-6 1 0 0,-4 8-265 0 0,0 0-1 0 0,0 1 1 0 0,0-1 0 0 0,0 1 0 0 0,-1-1 0 0 0,1 1 0 0 0,-1-1-1 0 0,0 1 1 0 0,0-1 0 0 0,0 1 0 0 0,0-1 0 0 0,-1 1-1 0 0,1 0 1 0 0,-1 0 0 0 0,0 0 0 0 0,0 0 0 0 0,0 0 0 0 0,-1 0-1 0 0,1 1 1 0 0,-1-1 0 0 0,1 1 0 0 0,-1-1 0 0 0,0 1 0 0 0,0 0-1 0 0,0 0 1 0 0,0 0 0 0 0,-5-2 0 0 0,-5-2-52 0 0,0 1 0 0 0,0 0 1 0 0,0 1-1 0 0,-1 0 0 0 0,0 1 1 0 0,1 1-1 0 0,-1 0 0 0 0,0 1 0 0 0,0 0 1 0 0,0 1-1 0 0,0 0 0 0 0,-18 4 0 0 0,13-1-20 0 0,0 0 0 0 0,0 2 0 0 0,0 0 0 0 0,0 1 0 0 0,1 0 0 0 0,0 2 0 0 0,1 0 0 0 0,-23 15 0 0 0,33-19-7 0 0,0 2 0 0 0,0-1 0 0 0,0 1-1 0 0,0 0 1 0 0,1 0 0 0 0,0 1 0 0 0,1 0 0 0 0,-1 0 0 0 0,1 0-1 0 0,1 1 1 0 0,-1 0 0 0 0,1 0 0 0 0,1 0 0 0 0,-1 0-1 0 0,2 1 1 0 0,-1-1 0 0 0,1 1 0 0 0,0-1 0 0 0,-1 19 0 0 0,3-13-18 0 0,1 0 0 0 0,0 0 0 0 0,1 0 1 0 0,0-1-1 0 0,1 1 0 0 0,1-1 1 0 0,0 1-1 0 0,1-1 0 0 0,1 0 1 0 0,0 0-1 0 0,0-1 0 0 0,10 13 0 0 0,-8-13 34 0 0,0 0 0 0 0,1 0-1 0 0,1-1 1 0 0,0 0 0 0 0,0-1-1 0 0,1 0 1 0 0,1-1-1 0 0,-1 0 1 0 0,1 0 0 0 0,1-2-1 0 0,17 10 1 0 0,-20-14-341 0 0,-1 1 1 0 0,1-1-1 0 0,0 0 0 0 0,0-1 1 0 0,0 0-1 0 0,0-1 0 0 0,13 1 0 0 0,-13-3-579 0 0,0 1-1 0 0,0-1 0 0 0,-1-1 0 0 0,1 0 0 0 0,0 0 1 0 0,-1-1-1 0 0,0 0 0 0 0,12-5 0 0 0,4-5-4226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2.5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335 27 180 0 0,'-16'-25'13261'0'0,"8"24"-13031"0"0,0 1 0 0 0,1-1 0 0 0,-1 2 0 0 0,0-1 0 0 0,1 1 0 0 0,-1 0 0 0 0,0 0 0 0 0,1 1 0 0 0,-1 0 0 0 0,1 1 0 0 0,0-1 0 0 0,0 1 0 0 0,0 1 0 0 0,0-1 0 0 0,0 1 0 0 0,1 1 0 0 0,-11 7 0 0 0,-2 4-7 0 0,0 0-1 0 0,1 0 1 0 0,1 2-1 0 0,-21 27 1 0 0,29-32-128 0 0,1 1-1 0 0,0 1 1 0 0,1 0 0 0 0,1 0 0 0 0,0 0-1 0 0,1 1 1 0 0,0 0 0 0 0,1-1 0 0 0,1 2 0 0 0,1-1-1 0 0,0 0 1 0 0,2 1 0 0 0,-1-1 0 0 0,4 29 0 0 0,-1-33-172 0 0,0 0 0 0 0,1 0 0 0 0,0-1 0 0 0,0 1 0 0 0,1 0 0 0 0,1-1 1 0 0,0 0-1 0 0,1 0 0 0 0,7 12 0 0 0,-8-16-270 0 0,1-1 0 0 0,-1 1 0 0 0,1-1-1 0 0,1 0 1 0 0,-1 0 0 0 0,1-1 0 0 0,0 0 0 0 0,0 0 0 0 0,0 0-1 0 0,0-1 1 0 0,1 0 0 0 0,0-1 0 0 0,16 5 0 0 0,-19-6-610 0 0,1-1 1 0 0,0 0-1 0 0,1 0 1 0 0,-1 0 0 0 0,0-1-1 0 0,0 0 1 0 0,11-1-1 0 0,5-3-3474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2.9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 43 2360 0 0,'-36'-43'10781'0'0,"34"45"-10690"0"0,0-1 0 0 0,1 1 1 0 0,-1 0-1 0 0,1 0 1 0 0,-1 0-1 0 0,1 0 1 0 0,-1 0-1 0 0,1 0 0 0 0,0 0 1 0 0,0 0-1 0 0,0 0 1 0 0,1 1-1 0 0,-1-1 1 0 0,0 0-1 0 0,1 1 0 0 0,-1-1 1 0 0,1 0-1 0 0,0 4 1 0 0,-2 3 79 0 0,-35 129 458 0 0,6 1 0 0 0,7 2 0 0 0,5 1 0 0 0,0 233 0 0 0,20-341-310 0 0,1 0 1 0 0,11 53 0 0 0,-12-79-504 0 0,1 0 0 0 0,0-1 1 0 0,0 1-1 0 0,0-1 0 0 0,1 1 1 0 0,0-1-1 0 0,1 0 0 0 0,-1 0 1 0 0,1-1-1 0 0,1 1 0 0 0,-1-1 1 0 0,1 0-1 0 0,0 0 0 0 0,1 0 1 0 0,0-1-1 0 0,-1 0 0 0 0,11 7 1 0 0,-14-11-332 0 0,1 0 1 0 0,-1 0-1 0 0,1 0 1 0 0,0 0 0 0 0,-1-1-1 0 0,1 1 1 0 0,0-1-1 0 0,-1 0 1 0 0,1 1-1 0 0,0-1 1 0 0,-1-1-1 0 0,1 1 1 0 0,0 0 0 0 0,3-1-1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3.2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144 105 2812 0 0,'-51'-14'5977'0'0,"38"11"-4185"0"0,-1 0 1 0 0,1-1 0 0 0,0 0 0 0 0,0-2-1 0 0,-13-6 1 0 0,26 12-1743 0 0,0-1 0 0 0,0 1 0 0 0,0 0 0 0 0,-1-1 0 0 0,1 1-1 0 0,0 0 1 0 0,0-1 0 0 0,0 1 0 0 0,0-1 0 0 0,0 1 0 0 0,1 0 0 0 0,-1-1 0 0 0,0 1 0 0 0,0 0-1 0 0,0-1 1 0 0,0 1 0 0 0,0 0 0 0 0,0-1 0 0 0,0 1 0 0 0,1 0 0 0 0,-1-1 0 0 0,0 1 0 0 0,0 0 0 0 0,1 0-1 0 0,-1-1 1 0 0,0 1 0 0 0,0 0 0 0 0,1 0 0 0 0,-1-1 0 0 0,0 1 0 0 0,0 0 0 0 0,1 0 0 0 0,-1 0-1 0 0,0 0 1 0 0,1-1 0 0 0,-1 1 0 0 0,0 0 0 0 0,1 0 0 0 0,-1 0 0 0 0,1 0 0 0 0,-1 0 0 0 0,0 0-1 0 0,1 0 1 0 0,0 0 0 0 0,15-7 365 0 0,36-4-1242 0 0,0 1-1 0 0,91-3 0 0 0,24 8-5995 0 0,-94 4 1703 0 0,-37 1-255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3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106 209 2504 0 0,'4'16'4888'0'0,"-3"-14"-4507"0"0,0 1 0 0 0,-1 0 0 0 0,1 0 0 0 0,0-1 0 0 0,1 1-1 0 0,-1-1 1 0 0,0 1 0 0 0,1-1 0 0 0,0 1 0 0 0,-1-1 0 0 0,1 0 0 0 0,0 0 0 0 0,0 0 0 0 0,0 0 0 0 0,0 0 0 0 0,1 0 0 0 0,-1-1-1 0 0,0 1 1 0 0,1-1 0 0 0,-1 1 0 0 0,1-1 0 0 0,3 1 0 0 0,0 0-336 0 0,1-1-1 0 0,-1 0 1 0 0,1 0-1 0 0,0-1 1 0 0,-1 1 0 0 0,1-1-1 0 0,-1-1 1 0 0,1 1-1 0 0,9-3 1 0 0,5-3-311 0 0,0 0-1 0 0,0 0 1 0 0,-1-2-1 0 0,0-1 1 0 0,24-14 0 0 0,-38 19 640 0 0,0 1 1 0 0,0-2-1 0 0,-1 1 1 0 0,0 0 0 0 0,1-1-1 0 0,-2 0 1 0 0,1 0-1 0 0,0-1 1 0 0,-1 1 0 0 0,0-1-1 0 0,5-9 1 0 0,-8 12-283 0 0,0 0 1 0 0,0 0 0 0 0,0 0-1 0 0,-1 0 1 0 0,1 0-1 0 0,-1 0 1 0 0,1 0 0 0 0,-1 0-1 0 0,0 0 1 0 0,0 0-1 0 0,0 0 1 0 0,-1 0 0 0 0,1 0-1 0 0,-1 0 1 0 0,0 0-1 0 0,1 0 1 0 0,-1 0 0 0 0,0 1-1 0 0,-1-1 1 0 0,1 0 0 0 0,-1 1-1 0 0,1-1 1 0 0,-1 0-1 0 0,0 1 1 0 0,0 0 0 0 0,0-1-1 0 0,0 1 1 0 0,0 0-1 0 0,-3-2 1 0 0,-5-4-93 0 0,1 1 0 0 0,-1 0 0 0 0,0 1 0 0 0,-1 0 0 0 0,1 1 0 0 0,-1 0 0 0 0,0 1 0 0 0,-1 0 0 0 0,1 0 0 0 0,-1 1 0 0 0,1 1 0 0 0,-1 0 0 0 0,0 1 0 0 0,0 0 0 0 0,0 1 0 0 0,0 0 0 0 0,0 1 0 0 0,0 0 0 0 0,0 1 0 0 0,1 0 0 0 0,-1 1 0 0 0,-14 5 0 0 0,17-5-70 0 0,1 0-1 0 0,0 1 1 0 0,-1 0-1 0 0,2 0 1 0 0,-1 1-1 0 0,0 0 1 0 0,1 0-1 0 0,0 1 1 0 0,0 0-1 0 0,0 0 1 0 0,1 0-1 0 0,0 1 1 0 0,0 0-1 0 0,1 1 0 0 0,0-1 1 0 0,0 1-1 0 0,1 0 1 0 0,0 0-1 0 0,0 0 1 0 0,1 1-1 0 0,0-1 1 0 0,1 1-1 0 0,-1 0 1 0 0,2 0-1 0 0,-1 0 1 0 0,1 0-1 0 0,1 0 1 0 0,-1 0-1 0 0,3 16 1 0 0,0-9-10 0 0,1 1 0 0 0,0 0 1 0 0,2-1-1 0 0,0 0 0 0 0,0 0 1 0 0,2-1-1 0 0,0 1 0 0 0,1-1 1 0 0,0-1-1 0 0,1 0 0 0 0,17 22 1 0 0,-18-28-215 0 0,-1-1 0 0 0,1 1 0 0 0,0-1 1 0 0,0 0-1 0 0,1-1 0 0 0,0 0 0 0 0,0 0 0 0 0,14 5 1 0 0,-15-8-490 0 0,-1 0 1 0 0,1-1 0 0 0,1 0 0 0 0,-1 0 0 0 0,0-1-1 0 0,0 0 1 0 0,1 0 0 0 0,-1-1 0 0 0,0 0-1 0 0,1 0 1 0 0,13-3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7.7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22 290 328 0 0,'0'0'10512'0'0,"5"-20"-9268"0"0,-28-227-9504 0 0,20 225 6840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4.1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228 612 320 0 0,'0'0'3553'0'0,"28"-34"1999"0"0,-5 1-4371 0 0,-18 28-516 0 0,-1 0 0 0 0,0 0-1 0 0,-1-1 1 0 0,1 1 0 0 0,-1-1-1 0 0,0 1 1 0 0,4-13 0 0 0,-7 16-588 0 0,0 1-1 0 0,0-1 1 0 0,0 0 0 0 0,0 0 0 0 0,0 0 0 0 0,-1 0 0 0 0,1 0 0 0 0,-1 0-1 0 0,1 1 1 0 0,-1-1 0 0 0,0 0 0 0 0,1 0 0 0 0,-1 1 0 0 0,0-1 0 0 0,0 0 0 0 0,0 1-1 0 0,0-1 1 0 0,-1 1 0 0 0,1-1 0 0 0,0 1 0 0 0,-1 0 0 0 0,1-1 0 0 0,-1 1 0 0 0,1 0-1 0 0,-1 0 1 0 0,0 0 0 0 0,1 0 0 0 0,-1 1 0 0 0,0-1 0 0 0,0 0 0 0 0,1 1-1 0 0,-3-1 1 0 0,-4-2-74 0 0,0 0 0 0 0,0 1-1 0 0,0 0 1 0 0,0 0 0 0 0,-1 1-1 0 0,1 0 1 0 0,0 0 0 0 0,-1 1-1 0 0,1 1 1 0 0,0-1-1 0 0,-1 1 1 0 0,1 0 0 0 0,0 1-1 0 0,0 0 1 0 0,0 0 0 0 0,0 1-1 0 0,0 0 1 0 0,0 1 0 0 0,1-1-1 0 0,0 1 1 0 0,-8 6 0 0 0,8-6-115 0 0,0 1 0 0 0,0 1 0 0 0,1-1 0 0 0,0 1-1 0 0,0 0 1 0 0,0 0 0 0 0,1 1 0 0 0,-1 0 0 0 0,2 0 0 0 0,-1 0 0 0 0,1 0 0 0 0,0 1 0 0 0,0 0 0 0 0,1 0 0 0 0,0 0 0 0 0,1 0 0 0 0,0 0 0 0 0,0 1 0 0 0,1-1 0 0 0,-1 12 0 0 0,2-7-135 0 0,1 1 0 0 0,1-1 0 0 0,0 0 0 0 0,1 0 0 0 0,0 0-1 0 0,10 23 1 0 0,-11-30 186 0 0,0-1-1 0 0,1 1 1 0 0,0 0 0 0 0,0-1-1 0 0,1 1 1 0 0,0-1-1 0 0,0 0 1 0 0,0 0-1 0 0,0-1 1 0 0,1 1 0 0 0,-1-1-1 0 0,1 0 1 0 0,0 0-1 0 0,1-1 1 0 0,-1 1-1 0 0,8 3 1 0 0,-11-7 68 0 0,0 1 0 0 0,0-1-1 0 0,0 1 1 0 0,1-1 0 0 0,-1 1 0 0 0,0-1 0 0 0,0 0 0 0 0,1 0 0 0 0,-1 0-1 0 0,0-1 1 0 0,0 1 0 0 0,0 0 0 0 0,0-1 0 0 0,1 1 0 0 0,-1-1 0 0 0,0 0-1 0 0,0 0 1 0 0,0 0 0 0 0,0 0 0 0 0,0 0 0 0 0,0 0 0 0 0,-1 0-1 0 0,1-1 1 0 0,0 1 0 0 0,1-3 0 0 0,2-1 38 0 0,0 0 0 0 0,-1-1 0 0 0,0 0 0 0 0,0 0 0 0 0,4-7 0 0 0,-8 13-44 0 0,27-52 810 0 0,-2-2 0 0 0,19-58 0 0 0,-27 58 1079 0 0,-1-1 0 0 0,-4-1 0 0 0,-1 0 0 0 0,3-76 0 0 0,-14 55-841 0 0,-1 49-1259 0 0,2 0-1 0 0,3-31 1 0 0,-4 57-7 0 0,8 28-619 0 0,-2 43 246 0 0,-3-1-1 0 0,-6 82 1 0 0,-26 135-68 0 0,5-52-3896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4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397 149 2244 0 0,'-9'-9'1817'0'0,"-14"-12"2639"0"0,2-1-1 0 0,1-1 1 0 0,-31-50 1840 0 0,51 73-6253 0 0,15 12 304 0 0,18 21-700 0 0,24 48-1593 0 0,86 166-1 0 0,-124-207 1711 0 0,-1 0 0 0 0,-2 1 0 0 0,-2 1 0 0 0,-1 0 0 0 0,-3 1 0 0 0,-1 0 0 0 0,-2 0 0 0 0,-2 1 0 0 0,-1 49 0 0 0,-5-51 565 0 0,-2-1 1 0 0,-2 1-1 0 0,-1-1 1 0 0,-2 0-1 0 0,-2-1 1 0 0,-2 0-1 0 0,-1-1 1 0 0,-2 0-1 0 0,-2-1 0 0 0,-1-1 1 0 0,-2 0-1 0 0,-2-2 1 0 0,-1 0-1 0 0,-1-2 1 0 0,-45 47-1 0 0,38-49-80 0 0,-1-1 0 0 0,-1-2 0 0 0,-2-2 0 0 0,-43 26 0 0 0,0-11-4398 0 0,-5-12-6675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6.3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464 92 1084 0 0,'40'27'5813'0'0,"-25"-19"-4029"0"0,-14-7-1670 0 0,1 0 0 0 0,-1 0 0 0 0,0 0 0 0 0,0-1 0 0 0,0 1 0 0 0,1 0 0 0 0,-1-1 0 0 0,0 1 1 0 0,1-1-1 0 0,-1 1 0 0 0,0-1 0 0 0,1 0 0 0 0,-1 1 0 0 0,1-1 0 0 0,-1 0 0 0 0,0 0 0 0 0,1 0 0 0 0,-1 0 0 0 0,1 0 0 0 0,-1-1 1 0 0,0 1-1 0 0,1 0 0 0 0,-1-1 0 0 0,1 1 0 0 0,-1 0 0 0 0,2-2 0 0 0,-1 1 13 0 0,-1 1-80 0 0,0 0 0 0 0,0 0 0 0 0,0-1 0 0 0,0 1-1 0 0,0 0 1 0 0,0-1 0 0 0,0 1 0 0 0,0-1 0 0 0,0 1 0 0 0,0-1-1 0 0,0 1 1 0 0,0-1 0 0 0,0 0 0 0 0,0 1 0 0 0,0-1-1 0 0,-1 0 1 0 0,1 0 0 0 0,0 0 0 0 0,-1 0 0 0 0,1 0-1 0 0,0 0 1 0 0,-1 0 0 0 0,1 0 0 0 0,-1 0 0 0 0,1 0-1 0 0,-1 0 1 0 0,0 0 0 0 0,1 0 0 0 0,-1-1 0 0 0,11-30 1777 0 0,-12 30-1804 0 0,1-1 0 0 0,-1 0 0 0 0,0 1 0 0 0,0-1 0 0 0,0 1 0 0 0,0-1 0 0 0,-1 1 0 0 0,1 0 0 0 0,0-1 0 0 0,-1 1 0 0 0,0 0 0 0 0,0 0 0 0 0,1 0 0 0 0,-1 0 0 0 0,0 0 0 0 0,-1 1 0 0 0,1-1 0 0 0,0 0 0 0 0,0 1 0 0 0,-1 0 0 0 0,1 0 1 0 0,-1-1-1 0 0,-4 0 0 0 0,-61-19 363 0 0,53 18-365 0 0,0 1 0 0 0,-1 1 0 0 0,1 1 0 0 0,0 0 0 0 0,0 0 0 0 0,-1 2 0 0 0,1 0-1 0 0,0 1 1 0 0,0 0 0 0 0,-28 11 0 0 0,24-6 30 0 0,0 0 0 0 0,1 1 0 0 0,0 2 0 0 0,1-1 1 0 0,0 2-1 0 0,0 0 0 0 0,1 2 0 0 0,-14 14 0 0 0,18-15-4 0 0,0 0-1 0 0,1 1 0 0 0,1 0 1 0 0,0 1-1 0 0,1 0 1 0 0,1 0-1 0 0,0 1 1 0 0,1 0-1 0 0,-8 25 1 0 0,12-29-30 0 0,0 1 1 0 0,1-1-1 0 0,0 1 0 0 0,1 0 1 0 0,1 0-1 0 0,0 0 1 0 0,1-1-1 0 0,0 1 1 0 0,0 0-1 0 0,2-1 0 0 0,0 1 1 0 0,0-1-1 0 0,9 21 1 0 0,-9-25-37 0 0,1-1 1 0 0,0 1 0 0 0,0-1 0 0 0,1 0 0 0 0,0 0 0 0 0,0 0 0 0 0,1 0 0 0 0,-1-1 0 0 0,2 0 0 0 0,-1 0 0 0 0,1-1 0 0 0,-1 0 0 0 0,1 0 0 0 0,1 0-1 0 0,-1-1 1 0 0,1 0 0 0 0,0-1 0 0 0,-1 0 0 0 0,2 0 0 0 0,-1 0 0 0 0,0-1 0 0 0,0 0 0 0 0,10 0 0 0 0,-7-1-31 0 0,-1-1 0 0 0,1 0 1 0 0,0-1-1 0 0,-1 0 0 0 0,1-1 1 0 0,-1 0-1 0 0,1 0 0 0 0,-1-1 1 0 0,0-1-1 0 0,0 0 0 0 0,-1 0 1 0 0,1-1-1 0 0,-1 0 0 0 0,0 0 1 0 0,0-1-1 0 0,0-1 0 0 0,-1 1 1 0 0,9-10-1 0 0,4-6 200 0 0,-2-2 0 0 0,0 0-1 0 0,-2-1 1 0 0,26-48 0 0 0,42-115 2455 0 0,-84 185-2564 0 0,5-2-66 0 0,-2 15 3 0 0,1 23-1 0 0,-4-26 26 0 0,4 18 5 0 0,1 0 0 0 0,2-1 0 0 0,0 0-1 0 0,1 0 1 0 0,2-1 0 0 0,13 22 0 0 0,-15-29-307 0 0,1 0 0 0 0,1-1 1 0 0,0-1-1 0 0,1 1 0 0 0,1-2 1 0 0,0 0-1 0 0,1-1 0 0 0,0 0 1 0 0,16 10-1 0 0,17-3-2856 0 0,-14-15-2053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6.7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319 24 1844 0 0,'-25'-23'12147'0'0,"17"23"-11896"0"0,-1 0 0 0 0,0 1 0 0 0,0 1 0 0 0,0-1 0 0 0,0 1 0 0 0,1 1 0 0 0,-1 0 0 0 0,1 0 0 0 0,0 1 0 0 0,0-1 1 0 0,0 2-1 0 0,0-1 0 0 0,1 1 0 0 0,0 1 0 0 0,0-1 0 0 0,-12 13 0 0 0,1 0-97 0 0,1 0 0 0 0,1 1 0 0 0,1 0 0 0 0,0 1 0 0 0,-11 24 0 0 0,20-34-134 0 0,1 0 1 0 0,0 0-1 0 0,1 1 1 0 0,0 0-1 0 0,1 0 0 0 0,0 0 1 0 0,1 0-1 0 0,0 1 0 0 0,1-1 1 0 0,0 0-1 0 0,1 1 1 0 0,0-1-1 0 0,1 1 0 0 0,0-1 1 0 0,1 0-1 0 0,4 18 0 0 0,-2-17-236 0 0,1 0 0 0 0,0 0-1 0 0,1-1 1 0 0,0 0 0 0 0,1 0 0 0 0,0 0-1 0 0,0-1 1 0 0,1 0 0 0 0,1 0-1 0 0,0-1 1 0 0,0 0 0 0 0,1-1-1 0 0,0 0 1 0 0,19 12 0 0 0,-15-12-454 0 0,0-1 0 0 0,0 0 1 0 0,0-1-1 0 0,1-1 0 0 0,15 5 0 0 0,44 0-4857 0 0,-38-9 1192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7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115 115 872 0 0,'7'-114'13971'0'0,"-19"127"-13271"0"0,7-4-570 0 0,0 0-1 0 0,0 0 0 0 0,1 1 0 0 0,1 0 0 0 0,-1 0 1 0 0,-1 11-1 0 0,-1-1-9 0 0,-13 46 15 0 0,3 1 0 0 0,2 1 1 0 0,4 0-1 0 0,-2 73 0 0 0,11-100-121 0 0,1-1 0 0 0,3 0 0 0 0,1 0 1 0 0,2 0-1 0 0,1 0 0 0 0,2-1 0 0 0,2 0 0 0 0,21 48 1 0 0,-26-74-337 0 0,0-1 0 0 0,0 1 1 0 0,18 21-1 0 0,6-7-2040 0 0,-27-25 1783 0 0,0-1 1 0 0,0 1-1 0 0,0-1 1 0 0,0 0-1 0 0,0 0 1 0 0,0 0 0 0 0,1 0-1 0 0,-1 0 1 0 0,6 0-1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7.5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55 125 1888 0 0,'-12'-3'1898'0'0,"7"2"-888"0"0,0 0 0 0 0,1 0 1 0 0,-10-4 2019 0 0,0-2-1283 0 0,34-8-282 0 0,286-45-4500 0 0,-159 36-1966 0 0,-110 17 2382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7.9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28 732 0 0,'0'0'3278'0'0,"46"-17"6123"0"0,-46 16-9237 0 0,1 0-1 0 0,0 0 1 0 0,0 1-1 0 0,0-1 1 0 0,0 0 0 0 0,0 0-1 0 0,0 1 1 0 0,0-1-1 0 0,0 0 1 0 0,0 1-1 0 0,1-1 1 0 0,-1 1 0 0 0,0-1-1 0 0,0 1 1 0 0,1 0-1 0 0,-1-1 1 0 0,0 1-1 0 0,0 0 1 0 0,1 0-1 0 0,1 0 1 0 0,-3 1-112 0 0,1-1-1 0 0,0 0 1 0 0,0 1 0 0 0,-1 0 0 0 0,1-1-1 0 0,0 1 1 0 0,-1-1 0 0 0,1 1-1 0 0,0 0 1 0 0,-1-1 0 0 0,1 1 0 0 0,-1 0-1 0 0,1 0 1 0 0,-1 0 0 0 0,0-1-1 0 0,1 1 1 0 0,-1 0 0 0 0,0 0 0 0 0,1 0-1 0 0,-1 0 1 0 0,0 1 0 0 0,2 9-159 0 0,-1 1 1 0 0,-1-1-1 0 0,-1 20 1 0 0,0-13 432 0 0,3 13-322 0 0,2-1-1 0 0,1 0 1 0 0,1 0-1 0 0,1-1 0 0 0,2 0 1 0 0,1 0-1 0 0,1-1 1 0 0,24 43-1 0 0,-32-66-30 0 0,0 0 0 0 0,0 0 1 0 0,0 0-1 0 0,1 0 0 0 0,0-1 0 0 0,0 1 0 0 0,1-1 0 0 0,-1 0 1 0 0,1 0-1 0 0,-1-1 0 0 0,1 1 0 0 0,1-1 0 0 0,-1 0 1 0 0,0 0-1 0 0,1-1 0 0 0,-1 0 0 0 0,11 3 0 0 0,-11-5 0 0 0,-1 1 0 0 0,1-1 0 0 0,-1-1 0 0 0,1 1 0 0 0,-1-1-1 0 0,1 1 1 0 0,-1-1 0 0 0,1 0 0 0 0,-1-1 0 0 0,0 1 0 0 0,1-1 0 0 0,-1 0-1 0 0,0 0 1 0 0,0 0 0 0 0,0-1 0 0 0,-1 1 0 0 0,1-1 0 0 0,-1 0 0 0 0,1 0-1 0 0,-1 0 1 0 0,0-1 0 0 0,0 1 0 0 0,4-7 0 0 0,15-24 645 0 0,-2-1 0 0 0,-1-1 0 0 0,-2-1 0 0 0,-2 0 1 0 0,-1-2-1 0 0,12-50 0 0 0,-18 41 602 0 0,-8 47-1136 0 0,-14 35-55 0 0,13-21-177 0 0,0 0 0 0 0,1 0 0 0 0,0 0 0 0 0,1 0 1 0 0,1 0-1 0 0,0 0 0 0 0,0 0 0 0 0,1 0 0 0 0,1-1 1 0 0,0 1-1 0 0,1-1 0 0 0,1 0 0 0 0,11 20 0 0 0,-10-21-444 0 0,0 1 0 0 0,1-1 1 0 0,0 0-1 0 0,1-1 0 0 0,0 0 0 0 0,0 0 0 0 0,1-1 0 0 0,1 0 0 0 0,-1-1 0 0 0,1 0 0 0 0,1-1 0 0 0,-1 0 0 0 0,19 7 0 0 0,-6-7-3327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8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377 607 2332 0 0,'0'0'5420'0'0,"23"-21"-1242"0"0,-20 21-4150 0 0,8-31 65 0 0,-8 23 202 0 0,0-1 0 0 0,-1 0 0 0 0,0 0 0 0 0,-1 0 0 0 0,0 0 0 0 0,0 0-1 0 0,-1 0 1 0 0,0-1 0 0 0,-1 1 0 0 0,-1-9 0 0 0,1 14-182 0 0,0 1 1 0 0,0-1-1 0 0,-1 1 0 0 0,1-1 1 0 0,-1 1-1 0 0,1 0 0 0 0,-1 0 1 0 0,0 0-1 0 0,0 0 0 0 0,-1 0 0 0 0,1 0 1 0 0,0 0-1 0 0,-1 1 0 0 0,0-1 1 0 0,0 1-1 0 0,0 0 0 0 0,0 0 1 0 0,0 0-1 0 0,0 0 0 0 0,0 0 1 0 0,0 1-1 0 0,-1 0 0 0 0,1-1 0 0 0,-1 1 1 0 0,1 0-1 0 0,-1 1 0 0 0,-6-2 1 0 0,-4 1-57 0 0,1 1 1 0 0,-1 0 0 0 0,0 1 0 0 0,0 0-1 0 0,1 1 1 0 0,-1 1 0 0 0,1 0-1 0 0,0 0 1 0 0,0 2 0 0 0,-24 10 0 0 0,22-7-60 0 0,0 0 1 0 0,0 0-1 0 0,1 2 1 0 0,0-1-1 0 0,1 2 1 0 0,0 0 0 0 0,0 1-1 0 0,-15 18 1 0 0,24-25-78 0 0,0 1-1 0 0,1-1 1 0 0,-1 1 0 0 0,1 0 0 0 0,0 0 0 0 0,1 0 0 0 0,-1 0 0 0 0,1 0-1 0 0,0 1 1 0 0,1-1 0 0 0,-1 1 0 0 0,1-1 0 0 0,1 1 0 0 0,-1 0 0 0 0,1-1-1 0 0,0 1 1 0 0,1-1 0 0 0,0 1 0 0 0,0 0 0 0 0,0-1 0 0 0,4 12 0 0 0,-2-13-19 0 0,-1 1 0 0 0,1-1 0 0 0,0 0 0 0 0,0 0 0 0 0,1 0 0 0 0,-1 0 0 0 0,1-1 0 0 0,0 1 0 0 0,1-1 0 0 0,-1 0 0 0 0,1 0 0 0 0,-1-1 0 0 0,1 1 0 0 0,0-1 0 0 0,1 0 1 0 0,-1-1-1 0 0,0 1 0 0 0,1-1 0 0 0,0 0 0 0 0,-1 0 0 0 0,1-1 0 0 0,0 1 0 0 0,0-1 0 0 0,8 0 0 0 0,-7-1 88 0 0,-1 1-1 0 0,1-1 1 0 0,0-1-1 0 0,-1 1 0 0 0,1-1 1 0 0,-1 0-1 0 0,1-1 1 0 0,-1 0-1 0 0,1 0 1 0 0,-1 0-1 0 0,0 0 1 0 0,0-1-1 0 0,0 0 1 0 0,0-1-1 0 0,-1 1 1 0 0,7-6-1 0 0,2-4 406 0 0,-1-1-1 0 0,0 0 0 0 0,-1 0 1 0 0,12-20-1 0 0,21-24 1720 0 0,-43 56-2012 0 0,1 5-157 0 0,1 0 1 0 0,0 0 0 0 0,-1 0 0 0 0,0 0 0 0 0,1 1 0 0 0,-1-1 0 0 0,-1 1 0 0 0,1 0 0 0 0,0 0 0 0 0,-1 0 0 0 0,0 0 0 0 0,2 6 0 0 0,11 13-416 0 0,-4-8 245 0 0,1-2 1 0 0,0 1 0 0 0,1-2-1 0 0,1 0 1 0 0,0 0-1 0 0,0-1 1 0 0,1-1 0 0 0,1 0-1 0 0,20 9 1 0 0,-29-16 251 0 0,-1-1 0 0 0,1 1 1 0 0,-1-1-1 0 0,1 0 0 0 0,0-1 0 0 0,0 0 0 0 0,0 0 0 0 0,0 0 1 0 0,0-1-1 0 0,0 0 0 0 0,0 0 0 0 0,0-1 0 0 0,0 0 1 0 0,0 0-1 0 0,-1 0 0 0 0,1-1 0 0 0,0 0 0 0 0,-1-1 1 0 0,1 1-1 0 0,-1-1 0 0 0,0 0 0 0 0,0-1 0 0 0,0 0 1 0 0,0 0-1 0 0,0 0 0 0 0,8-9 0 0 0,13-18 349 0 0,-2-1 0 0 0,-1 0-1 0 0,-2-2 1 0 0,31-62 0 0 0,-17 32 482 0 0,-4 7 528 0 0,26-65 0 0 0,-51 105-1068 0 0,-1 0 0 0 0,0 0 0 0 0,-1-1 0 0 0,-1 0 0 0 0,-1 0 0 0 0,0 0 0 0 0,-1-1 1 0 0,-2-32-1 0 0,0 47-302 0 0,0 0 0 0 0,0 1 1 0 0,-1-1-1 0 0,0 0 1 0 0,1 1-1 0 0,-1-1 1 0 0,-1 1-1 0 0,1-1 1 0 0,0 1-1 0 0,-1-1 1 0 0,0 1-1 0 0,0 0 0 0 0,0 0 1 0 0,0 0-1 0 0,0 0 1 0 0,-1 0-1 0 0,1 0 1 0 0,-1 1-1 0 0,0-1 1 0 0,-3-2-1 0 0,2 3-17 0 0,0 1 1 0 0,0-1-1 0 0,0 1 1 0 0,0 0-1 0 0,-1 0 1 0 0,1 0-1 0 0,0 1 1 0 0,0-1-1 0 0,-1 1 1 0 0,1 0-1 0 0,0 0 0 0 0,0 1 1 0 0,-1-1-1 0 0,1 1 1 0 0,-4 1-1 0 0,-6 2-40 0 0,0 1 0 0 0,1 0 0 0 0,0 1-1 0 0,0 0 1 0 0,0 1 0 0 0,1 0 0 0 0,0 1 0 0 0,1 1-1 0 0,-16 13 1 0 0,20-15-42 0 0,0 1 0 0 0,0 0 0 0 0,1 0-1 0 0,0 0 1 0 0,0 1 0 0 0,1 0 0 0 0,0 0-1 0 0,1 0 1 0 0,0 0 0 0 0,0 1 0 0 0,1 0 0 0 0,0 0-1 0 0,1 0 1 0 0,-2 17 0 0 0,4-13-107 0 0,0 0 1 0 0,1 0-1 0 0,0 0 1 0 0,1 0 0 0 0,0-1-1 0 0,2 1 1 0 0,-1 0-1 0 0,2-1 1 0 0,10 23-1 0 0,-2-11-236 0 0,1 0 0 0 0,2-1 0 0 0,0-1-1 0 0,1-1 1 0 0,1 0 0 0 0,2-1-1 0 0,0-1 1 0 0,1-1 0 0 0,0-1-1 0 0,27 17 1 0 0,-30-24-261 0 0,1 0-1 0 0,0-1 1 0 0,1-1 0 0 0,29 9-1 0 0,-36-14-636 0 0,1-1 0 0 0,-1-1 0 0 0,1 0 0 0 0,23 1 0 0 0,-6-4-2905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8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530 103 680 0 0,'-57'-47'11627'0'0,"2"-8"-5414"0"0,76 83-5571 0 0,16 36-799 0 0,-4 2 0 0 0,-2 2 1 0 0,36 118-1 0 0,-58-159 171 0 0,-1 1 0 0 0,-1-1 0 0 0,-2 1 0 0 0,0 1 0 0 0,-2-1 0 0 0,-2 0 0 0 0,0 1 0 0 0,-2-1 0 0 0,-1 1 0 0 0,-1-1 0 0 0,-1 0 0 0 0,-2 0 0 0 0,-1 0 0 0 0,-1-1 0 0 0,-1 0 0 0 0,-1 0 0 0 0,-2-1 0 0 0,-21 35 0 0 0,6-16 102 0 0,-2-2 0 0 0,-2-1 0 0 0,-2-2 0 0 0,-52 51 1 0 0,56-65-594 0 0,-1-1 1 0 0,-42 28 0 0 0,47-38-1055 0 0,1-1 0 0 0,-2-2-1 0 0,-45 18 1 0 0,37-21-2362 0 0,0-3-1638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59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344 14 2072 0 0,'7'-13'11812'0'0,"-19"20"-11450"0"0,1 1 1 0 0,0 1 0 0 0,0 0-1 0 0,0 0 1 0 0,2 1-1 0 0,-1 0 1 0 0,1 0-1 0 0,0 1 1 0 0,-13 24 0 0 0,-4 10 233 0 0,-25 62 0 0 0,20-35-362 0 0,3 2-1 0 0,4 0 0 0 0,2 2 0 0 0,4 1 0 0 0,-11 108 0 0 0,25-130-276 0 0,2 0-1 0 0,2 0 0 0 0,3-1 0 0 0,2 1 0 0 0,3-1 1 0 0,2 0-1 0 0,2-1 0 0 0,31 82 0 0 0,-23-83-47 0 0,2-2 1 0 0,2-1-1 0 0,3-1 1 0 0,2-1-1 0 0,1-1 0 0 0,47 52 1 0 0,-60-79-228 0 0,2-1 0 0 0,0-1 0 0 0,1 0 0 0 0,0-2 0 0 0,1 0 0 0 0,40 20 0 0 0,-45-27-354 0 0,0-2 0 0 0,0 0-1 0 0,0-1 1 0 0,1 0 0 0 0,0-1 0 0 0,0-1-1 0 0,0-1 1 0 0,1-1 0 0 0,-1 0-1 0 0,34-3 1 0 0,-30-1-2345 0 0,-2-2-1014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8.1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60 872 804 0 0,'0'0'944'0'0,"0"-11"160"0"0,-4 3-316 0 0,4-3-688 0 0,-2 1-1504 0 0</inkml:trace>
  <inkml:trace contextRef="#ctx0" brushRef="#br0" timeOffset="1">74 483 1636 0 0,'-7'-10'4004'0'0,"4"5"-3709"0"0,0-1 0 0 0,1 0 1 0 0,0 0-1 0 0,0-1 0 0 0,1 1 1 0 0,0 0-1 0 0,-1-9 0 0 0,0-23-4107 0 0</inkml:trace>
  <inkml:trace contextRef="#ctx0" brushRef="#br0" timeOffset="2">10 51 304 0 0,'0'0'828'0'0,"-4"-10"124"0"0,0-2-504 0 0,4-1-480 0 0,-2-2-964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32.9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990 63 1408 0 0,'-1'-30'8430'0'0,"1"28"-8322"0"0,0 1 0 0 0,0-1 0 0 0,-1 1 1 0 0,1-1-1 0 0,-1 1 0 0 0,1-1 1 0 0,-1 1-1 0 0,0 0 0 0 0,1-1 0 0 0,-1 1 1 0 0,0 0-1 0 0,0-1 0 0 0,0 1 1 0 0,0 0-1 0 0,0 0 0 0 0,0 0 0 0 0,-1 0 1 0 0,1 0-1 0 0,0 0 0 0 0,0 1 1 0 0,-1-1-1 0 0,1 0 0 0 0,-2 0 0 0 0,-1 0-35 0 0,1 0 0 0 0,-1 0 0 0 0,1 1 0 0 0,-1 0-1 0 0,0-1 1 0 0,1 1 0 0 0,-1 1 0 0 0,1-1 0 0 0,-8 2-1 0 0,-8 3-140 0 0,-1 1-1 0 0,1 1 1 0 0,-18 9 0 0 0,22-9 304 0 0,-45 19-73 0 0,2 3 1 0 0,1 3-1 0 0,1 2 0 0 0,2 2 0 0 0,2 2 0 0 0,-75 72 0 0 0,94-77 104 0 0,2 2 0 0 0,1 1-1 0 0,2 1 1 0 0,2 2-1 0 0,1 1 1 0 0,2 1-1 0 0,2 0 1 0 0,1 2-1 0 0,-25 84 1 0 0,24-36 129 0 0,4 1 0 0 0,4 0 0 0 0,4 1-1 0 0,4 111 1 0 0,2-191 105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33.6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1 140 712 0 0,'5'-30'3602'0'0,"0"0"573"0"0,3-49 1 0 0,0 97-3230 0 0,-1 0 0 0 0,9 33 0 0 0,20 280 849 0 0,-36-327-1765 0 0,0 7 41 0 0,1-1 0 0 0,0 1 0 0 0,1-1 0 0 0,0 1-1 0 0,0-1 1 0 0,7 17 0 0 0,-8-26 17 0 0,-1 0-78 0 0,1 0-1 0 0,0 0 1 0 0,-1-1-1 0 0,1 1 0 0 0,0-1 1 0 0,0 1-1 0 0,-1-1 0 0 0,1 1 1 0 0,0-1-1 0 0,0 1 1 0 0,0-1-1 0 0,0 0 0 0 0,0 1 1 0 0,0-1-1 0 0,-1 0 1 0 0,1 0-1 0 0,0 1 0 0 0,0-1 1 0 0,0 0-1 0 0,0 0 1 0 0,0 0-1 0 0,0 0 0 0 0,0-1 1 0 0,0 1-1 0 0,0 0 1 0 0,0 0-1 0 0,0 0 0 0 0,0-1 1 0 0,-1 1-1 0 0,3-1 1 0 0,40-26-40 0 0,-1-1 0 0 0,-1-2 1 0 0,72-68-1 0 0,-31 26-228 0 0,-2 0-2312 0 0,-73 68 1910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42.7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10 361 668 0 0,'-10'2'11683'0'0,"46"7"-11044"0"0,1-1-1 0 0,0-3 1 0 0,71 3 0 0 0,-25-3-197 0 0,393 20 1668 0 0,-259-17-1088 0 0,-102 1-423 0 0,-112-8-561 0 0,20 1 57 0 0,5 0-35 0 0,-25-1-58 0 0,47 8 528 0 0,-47-9-85 0 0,18-24-101 0 0,2-5-376 0 0,-1-2 0 0 0,-2 0 0 0 0,-1 0 0 0 0,25-59 1 0 0,-20 41 60 0 0,48-113 496 0 0,-71 161-557 0 0,3-5 30 0 0,2 29 211 0 0,-2 1 1 0 0,-1 0-1 0 0,0 1 0 0 0,-2-1 0 0 0,-1 0 1 0 0,-4 39-1 0 0,1-13 225 0 0,4 125 1275 0 0,26 185 0 0 0,-21-301-1071 0 0,-5-58-564 0 0,4 37 1558 0 0,5-51-1726 0 0,0 0 1 0 0,-1 0 0 0 0,-1-1 0 0 0,0 0 0 0 0,0 0 0 0 0,7-24 0 0 0,6-8-197 0 0,169-307-769 0 0,-167 313 870 0 0,-22 39 159 0 0,20-37-360 0 0,-21 36 399 0 0,76 3-27 0 0,120-14 1 0 0,-118 6-44 0 0,13-1-38 0 0,540-54 299 0 0,-629 62-227 0 0,50-4-222 0 0,-51 4 233 0 0,-1 0 1 0 0,1 0-1 0 0,-1 0 1 0 0,1 0-1 0 0,-1 0 0 0 0,1 0 1 0 0,-1 0-1 0 0,1 0 0 0 0,0 1 1 0 0,-1-1-1 0 0,1 0 1 0 0,-1 0-1 0 0,1 0 0 0 0,-1 1 1 0 0,1-1-1 0 0,-1 0 1 0 0,0 1-1 0 0,1-1 0 0 0,-1 0 1 0 0,1 1-1 0 0,-1-1 0 0 0,0 0 1 0 0,1 1-1 0 0,-1-1 1 0 0,0 1-1 0 0,1-1 0 0 0,-1 1 1 0 0,0-1-1 0 0,1 1 1 0 0,2 23-225 0 0,-12 39 212 0 0,5-43 102 0 0,-12 75 217 0 0,5 0 0 0 0,4 1 0 0 0,7 146-1 0 0,7-144 117 0 0,-2-22 101 0 0,16 84 0 0 0,-14-106-386 0 0,-7-53-200 0 0,0 1-361 0 0,0 5 631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43.2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 1 1696 0 0,'-48'19'12527'0'0,"48"-18"-12390"0"0,0 1 0 0 0,1-1 0 0 0,-1 0 0 0 0,1 0 0 0 0,0 0 0 0 0,-1 0 0 0 0,1 0 0 0 0,0 0 0 0 0,0 0 0 0 0,0 0 0 0 0,0 0 0 0 0,0 0 0 0 0,0 0 0 0 0,0 0 0 0 0,0 0 0 0 0,0-1 0 0 0,0 1 0 0 0,0 0 0 0 0,0-1 0 0 0,0 1 0 0 0,1-1 0 0 0,-1 0 0 0 0,0 1 0 0 0,0-1 0 0 0,1 0 0 0 0,-1 0 0 0 0,0 1 0 0 0,3-1 0 0 0,49 4 483 0 0,-38-4-359 0 0,344 7 403 0 0,-148-7-696 0 0,290 13-2688 0 0,-477-11 1163 0 0,-5-2-675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43.8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1728 0 0,'0'0'6971'0'0,"13"6"-4559"0"0,195 5 1667 0 0,112-12-3754 0 0,-139 0-359 0 0,354 2-996 0 0,-459-2 507 0 0,-73 1 206 0 0,4 0 44 0 0,1 0-1231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44.8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2152 1 996 0 0,'0'0'7295'0'0,"18"32"-3061"0"0,-2 57-1660 0 0,4 110 0 0 0,-7-54-2030 0 0,-4-72-365 0 0,29 323 609 0 0,-31-274-756 0 0,-7-120-19 0 0,1 7-4 0 0,-1-8-17 0 0,1 0-1 0 0,-1 0 1 0 0,0 1 0 0 0,1-1-1 0 0,-1 0 1 0 0,0 0 0 0 0,0 0 0 0 0,0 1-1 0 0,0-1 1 0 0,0 0 0 0 0,0 0-1 0 0,0 1 1 0 0,0-1 0 0 0,-1 0-1 0 0,1 0 1 0 0,0 0 0 0 0,-1 0-1 0 0,1 1 1 0 0,-1-1 0 0 0,1 0 0 0 0,-1 0-1 0 0,1 0 1 0 0,-1 0 0 0 0,0 0-1 0 0,0 0 1 0 0,0 1 0 0 0,-38 0-3 0 0,0-2-1 0 0,-55-6 1 0 0,31 1 51 0 0,-816 24 2210 0 0,545-1-1991 0 0,-31 13 402 0 0,233-21-66 0 0,112-7-509 0 0,-1-1-1 0 0,-30-1 0 0 0,6 0-69 0 0,-72-4 482 0 0,51 3-371 0 0,63 0-276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45.6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0 1580 0 0,'0'0'7234'0'0,"-10"12"-5372"0"0,17 13-1212 0 0,-1 1 0 0 0,-2 1 0 0 0,0-1 0 0 0,-2 0-1 0 0,-2 50 1 0 0,1-24-310 0 0,1 462 2031 0 0,17-206-110 0 0,-14-249-1780 0 0,2 4-53 0 0,-7-61-587 0 0,1 6-395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46.2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99 1840 0 0,'-17'10'12967'0'0,"59"-7"-10494"0"0,57-4 0 0 0,122-21-1531 0 0,-175 17-672 0 0,64-8-63 0 0,688-50 191 0 0,-645 58-1000 0 0,-151 5 521 0 0,23-3-613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46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14 1840 0 0,'-10'4'12003'0'0,"60"-2"-11296"0"0,-1-3 1 0 0,68-7 0 0 0,30-2-5009 0 0,-135 9 3251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47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 1792 0 0,'-3'20'9824'0'0,"10"-3"-9468"0"0,0 0 0 0 0,-2 1 0 0 0,0 0 0 0 0,-1 0 0 0 0,-1 0 0 0 0,0 0 0 0 0,-1 22 0 0 0,4 17-1 0 0,13 92-107 0 0,-6-31 34 0 0,53 213 1 0 0,-39-211-206 0 0,-12-78-24 0 0,-15-41-11 0 0,23 16 570 0 0,23 3 816 0 0,-44-19-1402 0 0,46 10 68 0 0,-22-7-81 0 0,-24-3-8 0 0,1-1 0 0 0,9 3-6 0 0,28 3 39 0 0,46 10 33 0 0,-84-15-64 0 0,52 8 1424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8.24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517 7 2172 0 0,'-27'-6'9842'0'0,"16"6"-9746"0"0,9 0 184 0 0,-26 16 854 0 0,-5 16-443 0 0,2 1 0 0 0,2 2 1 0 0,1 1-1 0 0,1 1 0 0 0,-22 42 0 0 0,6 0 267 0 0,-49 130-1 0 0,65-135-660 0 0,5 0 0 0 0,2 2-1 0 0,4 0 1 0 0,3 2 0 0 0,3-1-1 0 0,4 1 1 0 0,3 0 0 0 0,4 0-1 0 0,3 0 1 0 0,4 0 0 0 0,2-1-1 0 0,5 0 1 0 0,42 134 0 0 0,-43-171-499 0 0,31 59 0 0 0,-39-88-331 0 0,-1-1 1 0 0,2 0-1 0 0,-1-1 1 0 0,1 0-1 0 0,1 0 1 0 0,0 0-1 0 0,0-1 1 0 0,0 0-1 0 0,1 0 1 0 0,19 11-1 0 0,-23-16-393 0 0,0-1 1 0 0,0 0-1 0 0,0 0 0 0 0,0-1 0 0 0,1 1 0 0 0,-1-1 1 0 0,1 0-1 0 0,-1-1 0 0 0,8 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8.5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4 423 140 0 0,'0'-11'2160'0'0,"0"-1"-1452"0"0,-4 3-352 0 0,4-1-432 0 0,0-2-1248 0 0</inkml:trace>
  <inkml:trace contextRef="#ctx0" brushRef="#br0" timeOffset="1">80 82 872 0 0,'0'0'1328'0'0,"2"-10"-260"0"0,3-2-680 0 0,1 1-216 0 0,2 2-188 0 0,2-5-432 0 0,-6 6 20 0 0,1 1-500 0 0,1-4 300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19.1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0 36 0 0,'-6'19'12444'0'0,"10"-17"-12188"0"0,0 0-1 0 0,0-1 0 0 0,1 1 0 0 0,-1-1 1 0 0,0 0-1 0 0,1 0 0 0 0,-1 0 0 0 0,1-1 0 0 0,-1 0 1 0 0,1 1-1 0 0,-1-2 0 0 0,1 1 0 0 0,6-2 0 0 0,9 2-15 0 0,140-9-1467 0 0,-56-2-5836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18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51 1060 0 0,'0'0'2018'0'0,"22"-3"-10"0"0,112-23 984 0 0,74 6-2692 0 0,-175 20-1250 0 0,1-1-3160 0 0,-19 0 3196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18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14 1484 0 0,'-7'-14'9999'0'0,"10"17"-9880"0"0,0 1 0 0 0,-1-1 1 0 0,1 0-1 0 0,-1 1 0 0 0,1-1 0 0 0,-1 1 0 0 0,0 0 0 0 0,-1 0 0 0 0,1 0 1 0 0,0 0-1 0 0,1 7 0 0 0,10 56 377 0 0,-10-55-450 0 0,48 247 304 0 0,-50-250-947 0 0,5 20-410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20.1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1 720 0 0,'0'0'1194'0'0,"41"8"3566"0"0,27-5-4127 0 0,-47-3-382 0 0,-17 0-169 0 0,20 0 255 0 0,48 10-25 0 0,-70-10-267 0 0,49 10 1336 0 0,-50-9-1277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24.5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1576 0 0,'7'-28'11960'0'0,"-4"35"-11728"0"0,0 0 0 0 0,0 1 1 0 0,0-1-1 0 0,-1 1 0 0 0,0 0 1 0 0,-1 0-1 0 0,0 0 0 0 0,0 9 0 0 0,4 13 344 0 0,12 83 906 0 0,6 197-1 0 0,-12-103-1038 0 0,-9-187-479 0 0,1 0-1090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25.2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28 154 1148 0 0,'-24'-36'12086'0'0,"24"35"-11857"0"0,-1-1 1 0 0,0 0-1 0 0,1 0 0 0 0,-1 0 1 0 0,1 1-1 0 0,0-1 0 0 0,0 0 1 0 0,0 0-1 0 0,0 0 0 0 0,0 0 1 0 0,0 0-1 0 0,0 1 0 0 0,0-1 1 0 0,1 0-1 0 0,-1 0 0 0 0,1 0 1 0 0,0 0-1 0 0,-1 1 1 0 0,1-1-1 0 0,1-2 0 0 0,1 0-24 0 0,0 0 0 0 0,0 0 0 0 0,1 0 1 0 0,-1 0-1 0 0,1 1 0 0 0,-1 0 0 0 0,9-6 0 0 0,-2 3-69 0 0,-1 0 0 0 0,1 1 1 0 0,0 0-1 0 0,1 1 1 0 0,-1 0-1 0 0,22-5 0 0 0,-14 7-79 0 0,1 1-1 0 0,0 1 0 0 0,0 0 1 0 0,0 2-1 0 0,0 0 1 0 0,0 1-1 0 0,0 1 1 0 0,-1 0-1 0 0,19 8 0 0 0,-6 0 45 0 0,-1 0 0 0 0,-1 2-1 0 0,0 1 1 0 0,38 27 0 0 0,-46-26-112 0 0,-2 0 0 0 0,0 2 1 0 0,0 0-1 0 0,-2 1 0 0 0,0 1 0 0 0,-1 0 1 0 0,-1 1-1 0 0,-2 1 0 0 0,19 37 1 0 0,-23-40 3 0 0,-1 0 0 0 0,-1 1 0 0 0,0 0 0 0 0,-2 0 0 0 0,0 0 1 0 0,-2 1-1 0 0,0-1 0 0 0,-1 1 0 0 0,-1 0 0 0 0,-1 0 0 0 0,-1 0 0 0 0,-4 29 1 0 0,1-37 29 0 0,-1 1 0 0 0,0-1 0 0 0,0 0 0 0 0,-1-1 0 0 0,-1 1 0 0 0,0-1 0 0 0,-1 0 0 0 0,0-1 0 0 0,-1 0 0 0 0,0 0 0 0 0,0-1 0 0 0,-1 0 0 0 0,-1-1 0 0 0,0 0 0 0 0,0 0 0 0 0,-17 9 0 0 0,-23 11-448 0 0,0-2 1 0 0,-89 33-1 0 0,105-46-121 0 0,-90 30-2527 0 0,42-27-3008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26.3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375 16 860 0 0,'0'-15'12927'0'0,"-15"16"-12634"0"0,-1 1 0 0 0,1 1 0 0 0,-1 0 1 0 0,1 1-1 0 0,0 1 0 0 0,-26 12 1 0 0,18-7-225 0 0,0 2 0 0 0,0 1 0 0 0,-31 23 0 0 0,43-27 20 0 0,1 0-1 0 0,0 0 1 0 0,0 1 0 0 0,1 0-1 0 0,0 0 1 0 0,1 1 0 0 0,0 1-1 0 0,1-1 1 0 0,0 1 0 0 0,0 1-1 0 0,2-1 1 0 0,-6 17 0 0 0,9-22-52 0 0,0 1 0 0 0,1-1 0 0 0,0 1 0 0 0,1-1 1 0 0,-1 1-1 0 0,1 0 0 0 0,1-1 0 0 0,-1 1 0 0 0,1 0 0 0 0,1-1 0 0 0,-1 1 1 0 0,2-1-1 0 0,-1 0 0 0 0,1 0 0 0 0,-1 0 0 0 0,2 0 0 0 0,-1 0 0 0 0,1 0 1 0 0,0-1-1 0 0,1 0 0 0 0,-1 0 0 0 0,1 0 0 0 0,8 7 0 0 0,-7-7-79 0 0,0-1-1 0 0,1 1 1 0 0,-1-2-1 0 0,1 1 1 0 0,0-1-1 0 0,0 0 1 0 0,1 0-1 0 0,-1-1 0 0 0,1 0 1 0 0,0 0-1 0 0,-1-1 1 0 0,1 0-1 0 0,0-1 1 0 0,1 1-1 0 0,-1-1 1 0 0,10-1-1 0 0,-14 0-20 0 0,0 0 1 0 0,1-1-1 0 0,-1 1 0 0 0,0-1 1 0 0,0 0-1 0 0,0-1 0 0 0,0 1 1 0 0,0-1-1 0 0,0 1 0 0 0,0-1 1 0 0,-1 0-1 0 0,1-1 0 0 0,-1 1 1 0 0,1 0-1 0 0,-1-1 0 0 0,0 0 1 0 0,0 0-1 0 0,0 0 0 0 0,0 0 1 0 0,-1-1-1 0 0,1 1 0 0 0,-1-1 1 0 0,0 1-1 0 0,0-1 0 0 0,0 0 0 0 0,0 0 1 0 0,-1 0-1 0 0,1 0 0 0 0,-1 0 1 0 0,0 0-1 0 0,-1 0 0 0 0,2-7 1 0 0,2-29 877 0 0,-2 24-295 0 0,-1 1 1 0 0,2-1-1 0 0,8-25 1 0 0,-9 35-465 0 0,1 0 1 0 0,0 0 0 0 0,0 0-1 0 0,1 0 1 0 0,-1 0 0 0 0,1 1-1 0 0,1 0 1 0 0,-1 0 0 0 0,1 0-1 0 0,0 0 1 0 0,0 1 0 0 0,6-5-1 0 0,6-3-57 0 0,0 0 0 0 0,0 2-1 0 0,1 0 1 0 0,1 1 0 0 0,-1 0-1 0 0,2 2 1 0 0,20-6 0 0 0,-34 12-4 0 0,0-1 1 0 0,0 1 0 0 0,1 0-1 0 0,-1 1 1 0 0,0 0 0 0 0,1 0 0 0 0,-1 0-1 0 0,0 1 1 0 0,1 0 0 0 0,-1 0-1 0 0,0 0 1 0 0,0 1 0 0 0,0 0 0 0 0,0 0-1 0 0,0 0 1 0 0,0 1 0 0 0,-1 0-1 0 0,1 0 1 0 0,-1 1 0 0 0,0 0 0 0 0,0-1-1 0 0,0 2 1 0 0,0-1 0 0 0,-1 0-1 0 0,1 1 1 0 0,5 9 0 0 0,-2-1-29 0 0,0 2 0 0 0,-1-1 0 0 0,-1 1 1 0 0,0 0-1 0 0,-1 0 0 0 0,-1 0 0 0 0,0 1 0 0 0,-1 0 1 0 0,-1-1-1 0 0,0 1 0 0 0,-1 0 0 0 0,-1 0 1 0 0,-1 0-1 0 0,0 0 0 0 0,-1 0 0 0 0,0 0 0 0 0,-7 21 1 0 0,9-36 14 0 0,0-1 0 0 0,0 1 0 0 0,0 0 0 0 0,0 0 0 0 0,0 0 0 0 0,-1 0 0 0 0,1 0 0 0 0,0-1 0 0 0,0 1 0 0 0,-1 0 0 0 0,1 0 0 0 0,0 0 0 0 0,-1-1 0 0 0,1 1 0 0 0,-1 0 0 0 0,1-1 0 0 0,-1 1 0 0 0,1 0 0 0 0,-1-1 0 0 0,1 1 0 0 0,-1 0 0 0 0,0-1 0 0 0,1 1 0 0 0,-1-1 0 0 0,0 1 0 0 0,0-1 0 0 0,1 0 1 0 0,-1 1-1 0 0,0-1 0 0 0,0 0 0 0 0,0 0 0 0 0,0 1 0 0 0,1-1 0 0 0,-1 0 0 0 0,0 0 0 0 0,0 0 0 0 0,0 0 0 0 0,0 0 0 0 0,0 0 0 0 0,1 0 0 0 0,-1 0 0 0 0,-1-1 0 0 0,0-2 28 0 0,1 0 1 0 0,1 0-1 0 0,-1-1 1 0 0,0 1-1 0 0,1 0 1 0 0,0-1-1 0 0,0 1 1 0 0,0-1-1 0 0,0 1 0 0 0,1-7 1 0 0,0 7 13 0 0,0-12 138 0 0,2-1 0 0 0,0 1 0 0 0,1 0 0 0 0,1 0 0 0 0,0 0 0 0 0,1 1 0 0 0,12-22 0 0 0,2 0 144 0 0,41-53 1 0 0,-53 79-292 0 0,1-1-1 0 0,0 1 1 0 0,1 1-1 0 0,0 0 1 0 0,0 0-1 0 0,1 1 0 0 0,0 0 1 0 0,0 1-1 0 0,1 0 1 0 0,22-9-1 0 0,-28 14-18 0 0,-1 0-1 0 0,1 0 1 0 0,-1 1-1 0 0,1 0 1 0 0,0 0 0 0 0,-1 0-1 0 0,1 1 1 0 0,0 0-1 0 0,0 0 1 0 0,-1 0-1 0 0,1 1 1 0 0,0 0-1 0 0,0 0 1 0 0,-1 1-1 0 0,1-1 1 0 0,-1 1-1 0 0,1 0 1 0 0,-1 1-1 0 0,0-1 1 0 0,0 1-1 0 0,0 0 1 0 0,0 0 0 0 0,-1 1-1 0 0,1-1 1 0 0,-1 1-1 0 0,0 0 1 0 0,5 6-1 0 0,-2-1 4 0 0,0-1-1 0 0,-1 1 1 0 0,-1 0-1 0 0,0 0 1 0 0,0 1 0 0 0,0 0-1 0 0,-1 0 1 0 0,4 15-1 0 0,-1 7-7 0 0,4 47 0 0 0,-7-48 4 0 0,13 54 0 0 0,-16-81-338 0 0,0 0 0 0 0,0 0 0 0 0,0 0 0 0 0,1 0 0 0 0,-1 0 0 0 0,1 0 0 0 0,0 0 0 0 0,0-1 0 0 0,1 1 0 0 0,-1-1 0 0 0,1 1 0 0 0,0-1 0 0 0,-1 0 0 0 0,2 0-1 0 0,-1 0 1 0 0,0-1 0 0 0,0 1 0 0 0,1-1 0 0 0,0 1 0 0 0,-1-1 0 0 0,1-1 0 0 0,0 1 0 0 0,0 0 0 0 0,0-1 0 0 0,0 0 0 0 0,0 0 0 0 0,0 0 0 0 0,0 0 0 0 0,1 0 0 0 0,4-1 0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58.3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24 164 0 0,'-7'-24'13833'0'0,"8"37"-13634"0"0,-1 0 1 0 0,0 1 0 0 0,-1-1 0 0 0,0 0 0 0 0,-4 15 0 0 0,-2 20 229 0 0,4-1 202 0 0,3 0-1 0 0,2-1 1 0 0,11 67-1 0 0,41 133 1856 0 0,-22-93-1659 0 0,4 15 24 0 0,-34-161-1133 0 0,7 28 901 0 0,-7-12-4045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59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57 36 0 0,'-24'3'14162'0'0,"38"-7"-12819"0"0,27-4-1753 0 0,368-38 580 0 0,-405 46-160 0 0,20-1-12 0 0,-11 0-2174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00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99 512 0 0,'-20'6'9596'0'0,"21"-4"-9418"0"0,1-1-1 0 0,0 0 1 0 0,0 1 0 0 0,0-1 0 0 0,0 0 0 0 0,0 0 0 0 0,0 0 0 0 0,1 0 0 0 0,-1 0 0 0 0,0-1 0 0 0,0 1 0 0 0,1-1 0 0 0,-1 1 0 0 0,0-1 0 0 0,1 0-1 0 0,3 0 1 0 0,50-1 902 0 0,-33 0-667 0 0,1478-84 4736 0 0,-1225 59-4862 0 0,-258 24-1180 0 0,23-2 2517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8.87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1 523 392 0 0,'12'-20'1817'0'0,"2"1"1"0"0,0 1-1 0 0,27-27 1 0 0,-24 26-3140 0 0,0 0 1 0 0,23-33 0 0 0,-36 43 27 0 0</inkml:trace>
  <inkml:trace contextRef="#ctx0" brushRef="#br0" timeOffset="1">435 48 188 0 0,'0'0'2132'0'0,"6"-9"-940"0"0,-2 1-920 0 0,2-1-224 0 0,1 0-412 0 0,1-3-1672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01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5 764 0 0,'15'-5'11068'0'0,"-13"6"-10922"0"0,0 0 1 0 0,0 0 0 0 0,0 0-1 0 0,0 0 1 0 0,0 1 0 0 0,0-1-1 0 0,0 1 1 0 0,0-1 0 0 0,0 1-1 0 0,-1-1 1 0 0,1 1-1 0 0,0 0 1 0 0,-1 0 0 0 0,0 0-1 0 0,1 0 1 0 0,-1 0 0 0 0,0 0-1 0 0,0 1 1 0 0,0-1 0 0 0,-1 0-1 0 0,1 0 1 0 0,0 1 0 0 0,-1-1-1 0 0,1 4 1 0 0,11 75 1329 0 0,-10-57-1188 0 0,20 190 1486 0 0,21 133 1381 0 0,-37-317-2919 0 0,0 1 100 0 0,0 0-1 0 0,1 47 0 0 0,-5-63-252 0 0,0 0 0 0 0,1-1 0 0 0,1 1 1 0 0,5 13-1 0 0,-9-26-82 0 0,2 12 19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03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1 593 1292 0 0,'0'0'7314'0'0,"37"13"-2781"0"0,365-6-2882 0 0,-229-9-1529 0 0,83 5-140 0 0,194-3 148 0 0,-210-7 635 0 0,-237 7-753 0 0,34-1 27 0 0,-34 1 111 0 0,-1 1 0 0 0,1-1 1 0 0,-1 0-1 0 0,1 0 0 0 0,-1 0 0 0 0,1 0 0 0 0,-1 0 0 0 0,1-1 0 0 0,-1 1 0 0 0,1-1 1 0 0,-1 1-1 0 0,1-1 0 0 0,-1 0 0 0 0,0 0 0 0 0,1 0 0 0 0,-1 0 0 0 0,0-1 0 0 0,0 1 1 0 0,0 0-1 0 0,0-1 0 0 0,0 0 0 0 0,0 1 0 0 0,0-1 0 0 0,-1 0 0 0 0,1 0 0 0 0,-1 0 1 0 0,1 0-1 0 0,1-3 0 0 0,83-104-341 0 0,5 4 0 0 0,114-102-1 0 0,-69 77 961 0 0,-113 106-2621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05.3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38 404 0 0,'11'8'15947'0'0,"-5"-6"-16124"0"0,53-8 576 0 0,569-32 2047 0 0,-441 34-2136 0 0,-152 4-296 0 0,-21 0-21 0 0,-10 0 7 0 0,-1 1 2 0 0,10 0 2 0 0,-9-1 1 0 0,44 2 4 0 0,-47-2 5 0 0,-1 0-1 0 0,1 0 1 0 0,-1 0 0 0 0,0 0 0 0 0,1 0-1 0 0,-1 0 1 0 0,0 0 0 0 0,1 0-1 0 0,-1 0 1 0 0,0 0 0 0 0,1 1 0 0 0,-1-1-1 0 0,0 0 1 0 0,1 0 0 0 0,-1 0 0 0 0,0 1-1 0 0,1-1 1 0 0,-1 0 0 0 0,0 0 0 0 0,0 1-1 0 0,1-1 1 0 0,-1 0 0 0 0,0 0 0 0 0,0 1-1 0 0,1-1 1 0 0,-1 0 0 0 0,0 1 0 0 0,0-1-1 0 0,0 0 1 0 0,0 1 0 0 0,0-1 0 0 0,0 1-1 0 0,0-1 1 0 0,1 0 0 0 0,-1 1 0 0 0,0-1-1 0 0,0 0 1 0 0,0 1 0 0 0,0-1 0 0 0,-1 0-1 0 0,1 1 1 0 0,0-1 0 0 0,0 1 0 0 0,0-1-1 0 0,0 0 1 0 0,0 1 0 0 0,0-1 0 0 0,0 0-1 0 0,-1 1 1 0 0,1-1 0 0 0,0 0 0 0 0,0 1-1 0 0,0-1 1 0 0,-1 0 0 0 0,1 0 0 0 0,0 1-1 0 0,-1-1 1 0 0,1 0 0 0 0,-1 1-1 0 0,-4 15-162 0 0,-4 36 564 0 0,2 0 0 0 0,1 106 0 0 0,3-55 20 0 0,-12 49 32 0 0,-1 35-112 0 0,11-131-260 0 0,5-54-70 0 0,-1 12 44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05.9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1 36 0 0,'-9'5'12915'0'0,"117"2"-8090"0"0,58-7-2925 0 0,0 1-1411 0 0,69 7-65 0 0,325 6-484 0 0,-518-12 700 0 0,-28-1-2923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06.4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 1260 0 0,'0'0'5044'0'0,"23"8"-464"0"0,465-27-657 0 0,-200 5-3251 0 0,170 4-394 0 0,-455 10 183 0 0,22 2-4178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07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1 268 0 0,'0'0'6727'0'0,"-1"28"-2597"0"0,18 47-2294 0 0,-4 1 0 0 0,4 89-1 0 0,0-4-826 0 0,-10-108-645 0 0,43 274 1623 0 0,-41-285-1794 0 0,-4-23-123 0 0,0 0 0 0 0,-2 0 0 0 0,0 0 0 0 0,-1 1-1 0 0,-1-1 1 0 0,-2 34 0 0 0,-6-36-2199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08.2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1 441 836 0 0,'0'0'2297'0'0,"23"8"2771"0"0,548-45 2278 0 0,68-5-5109 0 0,-278 9-1323 0 0,881-65 3665 0 0,118-54-5697 0 0,-553 73-260 0 0,-676 72 1432 0 0,191 13 0 0 0,-319-6-18 0 0,0 1-6 0 0,9 0-24 0 0,0 1 641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11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0 199 1080 0 0,'0'0'10382'0'0,"24"-3"-8749"0"0,18 3-814 0 0,746-18 2678 0 0,-324 6-2902 0 0,-266 13-503 0 0,352-46-1 0 0,103-53 37 0 0,-500 83 25 0 0,-150 14-158 0 0,52-4 71 0 0,-3 2 1352 0 0,-43 64-1086 0 0,13 321 1570 0 0,-17-320-1764 0 0,2 72 388 0 0,2-87-424 0 0,-4-24-62 0 0,-4-21-19 0 0,-1 4-137 0 0,0-5 89 0 0,0 0-1 0 0,0 0 0 0 0,0 0 0 0 0,1 0 0 0 0,-1 0 0 0 0,0 0 0 0 0,0 0 0 0 0,-1 0 0 0 0,1 0 0 0 0,0 0 0 0 0,0 0 1 0 0,0 0-1 0 0,-1 0 0 0 0,1 0 0 0 0,0-1 0 0 0,-1 1 0 0 0,1 0 0 0 0,-1 0 0 0 0,1 0 0 0 0,-1 0 0 0 0,1-1 1 0 0,-1 1-1 0 0,0 0 0 0 0,1-1 0 0 0,-1 1 0 0 0,0 0 0 0 0,1-1 0 0 0,-1 1 0 0 0,0-1 0 0 0,0 1 0 0 0,-1 0 0 0 0,-11 8-240 0 0,-153 104-812 0 0,164-112 1075 0 0,1 0 0 0 0,0 0 0 0 0,0 0 0 0 0,-1 0 0 0 0,1 0 1 0 0,0 0-1 0 0,0 0 0 0 0,0 0 0 0 0,0 1 0 0 0,0-1 0 0 0,0 0 0 0 0,1 1 1 0 0,-1-1-1 0 0,0 0 0 0 0,1 1 0 0 0,-1-1 0 0 0,1 1 0 0 0,-1-1 1 0 0,1 1-1 0 0,0 0 0 0 0,0-1 0 0 0,0 1 0 0 0,-1-1 0 0 0,2 4 1 0 0,0-2 2 0 0,-1-1 0 0 0,2 1 0 0 0,-1 0 1 0 0,0-1-1 0 0,0 1 0 0 0,1-1 0 0 0,0 1 0 0 0,-1-1 1 0 0,1 0-1 0 0,0 0 0 0 0,0 0 0 0 0,3 3 1 0 0,6 4-85 0 0,-1-2 0 0 0,1 1 0 0 0,1-1 1 0 0,17 8-1 0 0,6-1-127 0 0,53 27-178 0 0,-82-38 310 0 0,0 1 1 0 0,0 0 0 0 0,-1 0-1 0 0,1 0 1 0 0,-1 1-1 0 0,0-1 1 0 0,0 1 0 0 0,-1 0-1 0 0,1 1 1 0 0,6 11 0 0 0,-10-14 26 0 0,0 0 0 0 0,0 1 0 0 0,0-1 0 0 0,-1 0 0 0 0,1 1 0 0 0,-1-1 0 0 0,0 1 0 0 0,0-1 0 0 0,0 1 0 0 0,0-1 0 0 0,-1 1 0 0 0,1-1 0 0 0,-1 1 0 0 0,0-1 0 0 0,0 1 0 0 0,0-1 0 0 0,-1 0-1 0 0,1 0 1 0 0,-1 0 0 0 0,0 0 0 0 0,0 0 0 0 0,0 0 0 0 0,0 0 0 0 0,0 0 0 0 0,0-1 0 0 0,-1 1 0 0 0,-2 1 0 0 0,-10 11-153 0 0,-1-1-1 0 0,-1-1 1 0 0,-21 13-1 0 0,31-21 144 0 0,-43 26-163 0 0,34-22 180 0 0,-1 1-1 0 0,2 0 1 0 0,-1 1 0 0 0,2 1 0 0 0,-1 0 0 0 0,-21 25-1 0 0,35-35 56 0 0,0-1-1 0 0,0 1 1 0 0,1 0-1 0 0,-1 0 1 0 0,0-1-1 0 0,1 1 1 0 0,-1 0-1 0 0,1 0 1 0 0,-1 0-1 0 0,1 0 0 0 0,0-1 1 0 0,0 1-1 0 0,0 0 1 0 0,0 0-1 0 0,0 0 1 0 0,0 0-1 0 0,1 0 1 0 0,-1 0-1 0 0,1-1 1 0 0,-1 1-1 0 0,1 0 0 0 0,0 0 1 0 0,0-1-1 0 0,-1 1 1 0 0,1 0-1 0 0,2 2 1 0 0,8 6-78 0 0,0 0 1 0 0,1-1-1 0 0,0 0 1 0 0,0-1-1 0 0,1 0 1 0 0,0-1-1 0 0,18 7 1 0 0,-19-9-90 0 0,0 0 1 0 0,-1 1 0 0 0,1 1 0 0 0,-1 0-1 0 0,-1 0 1 0 0,1 1 0 0 0,-1 0 0 0 0,0 1-1 0 0,-1 0 1 0 0,14 17 0 0 0,-20-21 139 0 0,0 1 1 0 0,0-1-1 0 0,0 1 1 0 0,-1 0-1 0 0,0 0 1 0 0,0 0-1 0 0,-1 0 0 0 0,0 1 1 0 0,0-1-1 0 0,0 0 1 0 0,0 10-1 0 0,-3 4 204 0 0,0 0-1 0 0,-6 26 1 0 0,4-29 35 0 0,1 1 1 0 0,1-1 0 0 0,0 34-1 0 0,26 116 686 0 0,-4-47-736 0 0,-8-49-143 0 0,-6-41-13 0 0,3 59 0 0 0,-9-88-14 0 0,-2 34 35 0 0,2-34-46 0 0,-1 44 35 0 0,-10-11-21 0 0,10-33-28 0 0,-48-11-953 0 0,7 3 785 0 0,-21-2 113 0 0,-7 3 74 0 0,-1 2-1 0 0,-137 11 0 0 0,206-7 52 0 0,-34 5-175 0 0,34-5 11 0 0,-27-1-1398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13.5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0 945 1588 0 0,'4'17'24356'0'0,"-4"-44"-25728"0"0,1 12 1408 0 0,0 1-1 0 0,1-1 0 0 0,1 1 1 0 0,1 0-1 0 0,9-25 0 0 0,36-75-53 0 0,-22 57-96 0 0,-16 29 79 0 0,91-182-107 0 0,-90 190 155 0 0,1 0-1 0 0,1 1 0 0 0,1 0 0 0 0,0 1 0 0 0,1 1 0 0 0,1 0 0 0 0,34-26 0 0 0,18-3 22 0 0,120-61 0 0 0,-153 90-126 0 0,0 2 0 0 0,1 1 0 0 0,0 2 0 0 0,1 2 0 0 0,62-10 0 0 0,-85 20 39 0 0,-1 0 0 0 0,1 0 0 0 0,-1 1 0 0 0,1 1 0 0 0,-1 1 0 0 0,0 0 0 0 0,0 1-1 0 0,0 0 1 0 0,0 1 0 0 0,-1 0 0 0 0,0 1 0 0 0,0 1 0 0 0,15 10 0 0 0,-5-2-7 0 0,-1 1 1 0 0,-1 1 0 0 0,0 1-1 0 0,-2 1 1 0 0,0 1-1 0 0,18 24 1 0 0,-23-24 47 0 0,-2 1 1 0 0,0 0 0 0 0,-1 1-1 0 0,-1 1 1 0 0,-1-1-1 0 0,-1 1 1 0 0,-1 1 0 0 0,6 43-1 0 0,-1 17 47 0 0,-1 96 0 0 0,-11-174-36 0 0,2 50-83 0 0,-9 82 0 0 0,4-112 93 0 0,-2 0 1 0 0,0 0-1 0 0,-1-1 1 0 0,-2 0-1 0 0,-14 34 1 0 0,14-45-1 0 0,1-1-1 0 0,-2 0 1 0 0,0 0-1 0 0,-1-1 1 0 0,0 0 0 0 0,0-1-1 0 0,-1 0 1 0 0,-1-1-1 0 0,0 0 1 0 0,0-1 0 0 0,-1 0-1 0 0,0-1 1 0 0,-21 9-1 0 0,-16 5-357 0 0,-2-2 0 0 0,-84 20 0 0 0,63-23-1037 0 0,71-17 1228 0 0,-7 2-335 0 0,-22 2-282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14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228 67 184 0 0,'0'0'5122'0'0,"-7"-39"-1076"0"0,7 11 508 0 0,0 30-4471 0 0,-22 34 697 0 0,-65 94 438 0 0,62-98-1063 0 0,2 1-1 0 0,2 0 1 0 0,-18 39 0 0 0,38-71-156 0 0,1 0 0 0 0,-1 0-1 0 0,1 1 1 0 0,0-1 0 0 0,-1 0 0 0 0,1 0-1 0 0,0 1 1 0 0,0-1 0 0 0,0 0-1 0 0,0 0 1 0 0,0 1 0 0 0,0-1 0 0 0,0 0-1 0 0,0 0 1 0 0,1 1 0 0 0,-1-1 0 0 0,0 0-1 0 0,1 0 1 0 0,-1 0 0 0 0,1 0 0 0 0,-1 1-1 0 0,1-1 1 0 0,0 0 0 0 0,-1 0-1 0 0,1 0 1 0 0,1 1 0 0 0,1 1 4 0 0,0-1 0 0 0,0 1 0 0 0,0-1-1 0 0,1 1 1 0 0,-1-1 0 0 0,1 0 0 0 0,0-1 0 0 0,5 3 0 0 0,7 2 56 0 0,1-2-1 0 0,-1 0 1 0 0,19 2 0 0 0,143 36 115 0 0,-99-22-129 0 0,22 15-67 0 0,-99-34 6 0 0,47 13 88 0 0,-48-14-66 0 0,4 3 805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9.2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25 140 0 0,'7'-5'2684'0'0,"1"-2"-1796"0"0,2 2-912 0 0,3-2-2076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15.8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10 512 0 0,'0'0'11672'0'0,"19"1"-11033"0"0,188-11 123 0 0,-70 9-3687 0 0,-109 6-3253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16.3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55 1552 0 0,'-33'-55'11521'0'0,"27"66"-10603"0"0,3 29-560 0 0,1 87 881 0 0,8 184-2407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16.8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3180 0 0,'0'0'7877'0'0,"27"8"-2222"0"0,266-5-2779 0 0,-151-6-3889 0 0,-138 3 470 0 0,10 1-1787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28.5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77 356 0 0,'0'0'1936'0'0,"21"-24"2074"0"0,-16 18-3056 0 0,0 1 0 0 0,0 0 1 0 0,1 1-1 0 0,0-1 0 0 0,13-7 409 0 0,14-3 2514 0 0,-30 16-3793 0 0,-1 0 0 0 0,1 1 0 0 0,-1 0 0 0 0,1 0 0 0 0,-1 0 0 0 0,0 0 0 0 0,0 0 0 0 0,0 0 0 0 0,0 1 0 0 0,0-1 0 0 0,0 0 0 0 0,-1 1 0 0 0,1 0 0 0 0,-1-1 0 0 0,0 1 0 0 0,0 0 0 0 0,0 0 0 0 0,0 0 0 0 0,0 0 0 0 0,0 4 0 0 0,15 76 679 0 0,-13-64-631 0 0,24 290 520 0 0,-26-178-2928 0 0,-4-117-439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29.0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 46 1516 0 0,'-4'-29'10910'0'0,"6"27"-10744"0"0,1 0-1 0 0,-1 0 0 0 0,0 1 0 0 0,1-1 0 0 0,0 1 0 0 0,-1 0 1 0 0,1 0-1 0 0,0 0 0 0 0,0 0 0 0 0,0 0 0 0 0,-1 1 0 0 0,1-1 1 0 0,0 1-1 0 0,0 0 0 0 0,0 0 0 0 0,0 0 0 0 0,4 1 0 0 0,60 8 456 0 0,-45-5-387 0 0,31 5-167 0 0,-1 2-1 0 0,-1 3 1 0 0,68 27 0 0 0,-93-30-68 0 0,0 1 1 0 0,0 1 0 0 0,-2 1-1 0 0,1 2 1 0 0,-2 0 0 0 0,0 1-1 0 0,40 40 1 0 0,-57-49 20 0 0,0-1 0 0 0,0 1 0 0 0,0 0-1 0 0,-1 0 1 0 0,0 1 0 0 0,-1 0 0 0 0,0-1 0 0 0,0 1-1 0 0,-1 1 1 0 0,0-1 0 0 0,0 1 0 0 0,-1-1 0 0 0,-1 1-1 0 0,2 15 1 0 0,-4-12 73 0 0,1 1 0 0 0,-2-1 0 0 0,0 0 0 0 0,0 1 1 0 0,-2-1-1 0 0,1 0 0 0 0,-2-1 0 0 0,1 1 0 0 0,-13 20 0 0 0,5-11 82 0 0,-2-1 0 0 0,0 0 0 0 0,-2-1 0 0 0,0-1 0 0 0,-1 0-1 0 0,-1-2 1 0 0,-1 0 0 0 0,0-1 0 0 0,-1 0 0 0 0,-1-2 0 0 0,-24 13 0 0 0,7-8-53 0 0,-1-2 1 0 0,-1-1-1 0 0,-1-3 0 0 0,0-1 0 0 0,-79 13 1 0 0,9-16-2279 0 0,-1-13-3575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30.1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272 273 164 0 0,'-17'-24'11752'0'0,"13"22"-11599"0"0,-1 0-1 0 0,1 1 0 0 0,-1-1 0 0 0,0 1 0 0 0,1 0 0 0 0,-1 0 0 0 0,0 0 0 0 0,0 1 0 0 0,0-1 0 0 0,0 1 0 0 0,0 1 0 0 0,0-1 1 0 0,0 1-1 0 0,0-1 0 0 0,-6 3 0 0 0,2 0-10 0 0,1 0 1 0 0,-1 1-1 0 0,1 0 1 0 0,0 0-1 0 0,0 1 0 0 0,0 0 1 0 0,1 0-1 0 0,-8 8 1 0 0,6-6-58 0 0,1 1 1 0 0,0 1 0 0 0,0-1-1 0 0,1 1 1 0 0,0 0-1 0 0,1 1 1 0 0,0 0 0 0 0,0 0-1 0 0,1 0 1 0 0,0 1 0 0 0,1-1-1 0 0,0 1 1 0 0,1 0 0 0 0,-2 12-1 0 0,5-16-47 0 0,-1 1 1 0 0,2-1-1 0 0,-1 0 0 0 0,1 1 0 0 0,0-1 0 0 0,1 0 1 0 0,0 1-1 0 0,0-1 0 0 0,1 0 0 0 0,-1-1 0 0 0,1 1 1 0 0,1 0-1 0 0,-1-1 0 0 0,1 1 0 0 0,1-1 0 0 0,-1 0 1 0 0,7 6-1 0 0,-8-9-62 0 0,0 0 0 0 0,0 0 0 0 0,0-1 0 0 0,0 0 0 0 0,1 1 1 0 0,-1-1-1 0 0,1 0 0 0 0,-1 0 0 0 0,1-1 0 0 0,0 1 0 0 0,0-1 0 0 0,0 0 1 0 0,0 0-1 0 0,0 0 0 0 0,0-1 0 0 0,0 1 0 0 0,0-1 0 0 0,0 0 0 0 0,0 0 0 0 0,0 0 1 0 0,0-1-1 0 0,0 1 0 0 0,0-1 0 0 0,0 0 0 0 0,0 0 0 0 0,0-1 0 0 0,-1 1 1 0 0,1-1-1 0 0,0 1 0 0 0,-1-1 0 0 0,1-1 0 0 0,5-3 0 0 0,-3 1-45 0 0,-1 1 0 0 0,0-1-1 0 0,0 0 1 0 0,0 0 0 0 0,-1-1-1 0 0,0 0 1 0 0,0 1 0 0 0,0-1-1 0 0,-1 0 1 0 0,0-1 0 0 0,0 1-1 0 0,0-1 1 0 0,-1 1 0 0 0,0-1-1 0 0,2-10 1 0 0,0-8 393 0 0,-1-1-1 0 0,-1-47 1 0 0,-2 70-329 0 0,0 1 1 0 0,1-1-1 0 0,-1 0 1 0 0,1 0-1 0 0,0 1 1 0 0,0-1-1 0 0,0 1 1 0 0,0-1 0 0 0,0 1-1 0 0,1-1 1 0 0,-1 1-1 0 0,1 0 1 0 0,0-1-1 0 0,-1 1 1 0 0,1 0 0 0 0,0 0-1 0 0,0 0 1 0 0,0 0-1 0 0,1 1 1 0 0,2-3-1 0 0,53-26-786 0 0,-37 21 587 0 0,29-16-252 0 0,83-46 666 0 0,-119 62 270 0 0,0 0 0 0 0,-1-1 0 0 0,0-1 0 0 0,-1 0 0 0 0,0-1 0 0 0,18-23 0 0 0,-28 33-423 0 0,0 0-1 0 0,-1 0 0 0 0,1-1 1 0 0,-1 1-1 0 0,0 0 1 0 0,1-1-1 0 0,-1 1 1 0 0,0-1-1 0 0,-1 1 1 0 0,1-1-1 0 0,0 0 1 0 0,-1 1-1 0 0,1-1 1 0 0,-1 0-1 0 0,0 1 1 0 0,0-1-1 0 0,0 0 1 0 0,0 0-1 0 0,-1 1 1 0 0,0-4-1 0 0,0 5-59 0 0,0-1 0 0 0,0 1 0 0 0,0 0 0 0 0,0 0-1 0 0,0 0 1 0 0,-1 0 0 0 0,1 0 0 0 0,0 0 0 0 0,-1 0 0 0 0,1 0 0 0 0,0 0 0 0 0,-1 1-1 0 0,1-1 1 0 0,-1 0 0 0 0,1 1 0 0 0,-1 0 0 0 0,0-1 0 0 0,1 1 0 0 0,-1 0-1 0 0,1 0 1 0 0,-1 0 0 0 0,0 0 0 0 0,1 0 0 0 0,-1 0 0 0 0,0 0 0 0 0,1 0-1 0 0,-1 1 1 0 0,1-1 0 0 0,-1 1 0 0 0,1-1 0 0 0,-1 1 0 0 0,1-1 0 0 0,-3 3-1 0 0,-7 1-75 0 0,0 1 0 0 0,1 1 0 0 0,0 0-1 0 0,0 0 1 0 0,1 1 0 0 0,0 0 0 0 0,0 1-1 0 0,0 0 1 0 0,1 0 0 0 0,0 1 0 0 0,1 0-1 0 0,0 0 1 0 0,-9 16 0 0 0,4-5-27 0 0,1 1 0 0 0,1 0 0 0 0,1 1 0 0 0,1 0 0 0 0,-9 38 0 0 0,11-22 13 0 0,3 0 0 0 0,0 0 0 0 0,3 1-1 0 0,1-1 1 0 0,2 1 0 0 0,13 59 0 0 0,4 88-462 0 0,-19-175 427 0 0,-1-1 1 0 0,-1 1 0 0 0,0-1 0 0 0,-1 1-1 0 0,0-1 1 0 0,0 1 0 0 0,-1-1 0 0 0,0 0-1 0 0,-1 0 1 0 0,0-1 0 0 0,-1 1 0 0 0,0-1 0 0 0,-8 13-1 0 0,9-18 62 0 0,0 0-1 0 0,1 0 0 0 0,-1 0 0 0 0,-1 0 1 0 0,1-1-1 0 0,0 1 0 0 0,-1-1 0 0 0,0 0 1 0 0,0 0-1 0 0,0-1 0 0 0,0 1 1 0 0,0-1-1 0 0,0-1 0 0 0,-1 1 0 0 0,1 0 1 0 0,0-1-1 0 0,-1 0 0 0 0,1-1 0 0 0,-1 1 1 0 0,0-1-1 0 0,1 0 0 0 0,-1-1 0 0 0,1 1 1 0 0,-1-1-1 0 0,1 0 0 0 0,-12-3 1 0 0,11 2 287 0 0,0 0 1 0 0,0 0 0 0 0,1 0 0 0 0,-1-1-1 0 0,0 1 1 0 0,1-2 0 0 0,-1 1 0 0 0,1 0-1 0 0,0-1 1 0 0,-8-8 0 0 0,11 10-130 0 0,0-1 1 0 0,1 1-1 0 0,-1 0 0 0 0,1-1 1 0 0,-1 1-1 0 0,1-1 0 0 0,0 1 1 0 0,0-1-1 0 0,1 0 0 0 0,-1 0 1 0 0,0 1-1 0 0,1-1 0 0 0,0 0 1 0 0,-1 0-1 0 0,1 0 0 0 0,0 1 1 0 0,0-1-1 0 0,1 0 0 0 0,-1 0 1 0 0,1 0-1 0 0,-1 1 0 0 0,1-1 1 0 0,0 0-1 0 0,0 1 0 0 0,0-1 1 0 0,3-3-1 0 0,5-11-27 0 0,1 0 1 0 0,1 1-1 0 0,0 1 0 0 0,1 0 1 0 0,1 1-1 0 0,0 0 0 0 0,17-13 1 0 0,112-81-1552 0 0,-121 93 1110 0 0,161-96-5209 0 0,-132 82 1965 0 0,-2 1-1611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30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439 36 1084 0 0,'-18'-9'5318'0'0,"10"4"-4689"0"0,-1 1 0 0 0,1 1 0 0 0,-1 0 1 0 0,0 0-1 0 0,0 0 0 0 0,0 1 0 0 0,-1 1 0 0 0,1 0 0 0 0,0 0 1 0 0,-1 0-1 0 0,1 1 0 0 0,-14 2 0 0 0,16 0-531 0 0,1-1 0 0 0,0 1 0 0 0,0 0 0 0 0,0 1 0 0 0,0-1 0 0 0,0 1 0 0 0,0 0-1 0 0,1 1 1 0 0,-1-1 0 0 0,1 1 0 0 0,0 0 0 0 0,0 1 0 0 0,1-1 0 0 0,-1 1 0 0 0,1 0 0 0 0,0 0 0 0 0,0 0 0 0 0,1 1 0 0 0,-5 6 0 0 0,-6 16 5 0 0,1 0 1 0 0,2 1-1 0 0,0 0 1 0 0,2 0 0 0 0,2 1-1 0 0,-7 49 1 0 0,0 183 281 0 0,14-199-859 0 0,-2-1 0 0 0,-2 0-1 0 0,-4 1 1 0 0,-17 68 0 0 0,1-68-1681 0 0,-3-27-3758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30.9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5 301 172 0 0,'-2'-6'861'0'0,"1"0"-1"0"0,0 0 1 0 0,1 0 0 0 0,0 0-1 0 0,-1 0 1 0 0,2 0 0 0 0,-1 0-1 0 0,1 0 1 0 0,0 0 0 0 0,0 0-1 0 0,1 0 1 0 0,-1 0 0 0 0,1 1-1 0 0,0-1 1 0 0,1 1 0 0 0,5-11-1 0 0,-2 8-398 0 0,1 1 0 0 0,-1-1 1 0 0,1 1-1 0 0,1 0 0 0 0,-1 0 0 0 0,1 1 0 0 0,0 0 0 0 0,1 1 0 0 0,11-7 0 0 0,16-4-976 0 0,1 1 1 0 0,1 2 0 0 0,0 1-1 0 0,40-5 1 0 0,-71 15 441 0 0,123-28-8644 0 0,-88 18 3051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52.7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1 121 1720 0 0,'3'-65'11867'0'0,"-1"10"-6538"0"0,4 96-4767 0 0,16 265 1129 0 0,-8-166-907 0 0,-3 149-1 0 0,-16-241-3321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53.2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12 313 476 0 0,'-3'-13'1435'0'0,"0"-1"-1"0"0,1 1 0 0 0,0 0 1 0 0,1-1-1 0 0,1 1 1 0 0,0-1-1 0 0,1 0 1 0 0,4-21-1 0 0,-4 26-992 0 0,2 0-1 0 0,-1 1 0 0 0,1-1 1 0 0,0 0-1 0 0,1 1 0 0 0,0 0 1 0 0,1 0-1 0 0,-1 0 0 0 0,1 1 1 0 0,1-1-1 0 0,-1 1 0 0 0,2 1 1 0 0,12-13-1 0 0,-10 13-382 0 0,1 0 0 0 0,0 1-1 0 0,0 0 1 0 0,0 0 0 0 0,0 1 0 0 0,1 1-1 0 0,0 0 1 0 0,0 0 0 0 0,0 1-1 0 0,0 0 1 0 0,0 1 0 0 0,0 0 0 0 0,1 1-1 0 0,-1 0 1 0 0,0 1 0 0 0,0 0 0 0 0,0 1-1 0 0,18 5 1 0 0,0 0-68 0 0,0 2 0 0 0,-1 1 0 0 0,0 1 1 0 0,0 2-1 0 0,45 28 0 0 0,-56-30 25 0 0,-2 0 1 0 0,1 0 0 0 0,-1 2-1 0 0,-1 0 1 0 0,0 1-1 0 0,-1 0 1 0 0,0 1 0 0 0,-2 0-1 0 0,1 1 1 0 0,-2 0-1 0 0,0 1 1 0 0,-1 0 0 0 0,-1 1-1 0 0,0 0 1 0 0,-2 0-1 0 0,0 0 1 0 0,-1 1-1 0 0,0 0 1 0 0,-2 0 0 0 0,0 0-1 0 0,-2 1 1 0 0,0-1-1 0 0,-1 0 1 0 0,-1 1 0 0 0,0-1-1 0 0,-2 0 1 0 0,0 1-1 0 0,-1-1 1 0 0,-1-1-1 0 0,-1 1 1 0 0,-8 18 0 0 0,3-15 121 0 0,0 0 0 0 0,-1-1 1 0 0,-2 0-1 0 0,0-1 1 0 0,-1-1-1 0 0,-1 0 1 0 0,0-2-1 0 0,-2 1 0 0 0,0-2 1 0 0,0 0-1 0 0,-2-1 1 0 0,0-1-1 0 0,-34 17 0 0 0,20-13-361 0 0,-1-2 0 0 0,-73 22-1 0 0,61-26-2263 0 0,-91 13 0 0 0,121-24-764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9.57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1 180 0 0,'0'0'1264'0'0,"9"10"-388"0"0,-1-1-720 0 0,0 0-348 0 0,2-2-1052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7:54.3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86 127 2060 0 0,'16'-1'6923'0'0,"0"-12"-5250"0"0,-6 2 245 0 0,-10 11-1799 0 0,1 0 0 0 0,0-1 0 0 0,-1 1 0 0 0,1 0 0 0 0,0-1 0 0 0,-1 1 0 0 0,1-1 119 0 0,0 0-119 0 0,-1 0 0 0 0,1 1 0 0 0,-1-1 0 0 0,1 1-1 0 0,-1-1 1 0 0,0 0 0 0 0,1 1 0 0 0,-1-1 0 0 0,0 0 0 0 0,1 0 0 0 0,-1 1 0 0 0,0-1 0 0 0,0 0 0 0 0,0 0 0 0 0,0 1 0 0 0,0-1 0 0 0,0 0 0 0 0,0 0-1 0 0,0 1 1 0 0,0-1 0 0 0,0 0 0 0 0,0 0 0 0 0,0 1 0 0 0,-1-1 0 0 0,1 0 0 0 0,0 1 0 0 0,0-1 0 0 0,-1 0 0 0 0,1 0 0 0 0,-1 0 0 0 0,-1 0 33 0 0,-28 7 18 0 0,22-1-144 0 0,1 0 1 0 0,-1 0-1 0 0,1 1 1 0 0,1 0 0 0 0,-1 0-1 0 0,1 0 1 0 0,0 1 0 0 0,0 0-1 0 0,1 0 1 0 0,0 1-1 0 0,1-1 1 0 0,-1 1 0 0 0,1 0-1 0 0,1 0 1 0 0,-1 1 0 0 0,2-1-1 0 0,-1 1 1 0 0,1-1-1 0 0,0 1 1 0 0,1 0 0 0 0,0 0-1 0 0,0 0 1 0 0,2 15-1 0 0,-1-18-32 0 0,0 1 0 0 0,0-1 0 0 0,1 1 0 0 0,0-1-1 0 0,1 1 1 0 0,-1-1 0 0 0,1 0 0 0 0,1 1-1 0 0,-1-1 1 0 0,1 0 0 0 0,0-1 0 0 0,0 1-1 0 0,1 0 1 0 0,-1-1 0 0 0,1 0 0 0 0,1 0-1 0 0,-1 0 1 0 0,1 0 0 0 0,-1-1 0 0 0,1 1-1 0 0,1-1 1 0 0,-1-1 0 0 0,1 1 0 0 0,-1-1-1 0 0,1 0 1 0 0,0 0 0 0 0,0 0 0 0 0,0-1 0 0 0,0 0-1 0 0,1 0 1 0 0,-1-1 0 0 0,1 0 0 0 0,7 1-1 0 0,-7-1-60 0 0,-1-1 0 0 0,0 0-1 0 0,0 0 1 0 0,0 0 0 0 0,0-1 0 0 0,0 0-1 0 0,0 0 1 0 0,0 0 0 0 0,0-1-1 0 0,0 0 1 0 0,0 0 0 0 0,-1-1-1 0 0,1 1 1 0 0,-1-1 0 0 0,0 0 0 0 0,0-1-1 0 0,0 1 1 0 0,0-1 0 0 0,0 0-1 0 0,-1 0 1 0 0,1-1 0 0 0,-1 1 0 0 0,-1-1-1 0 0,6-8 1 0 0,-3 3 248 0 0,-1 0 1 0 0,-1 0-1 0 0,0-1 0 0 0,0 1 1 0 0,-1-1-1 0 0,-1 0 0 0 0,1 0 0 0 0,-2 0 1 0 0,1 0-1 0 0,-2-1 0 0 0,1 1 1 0 0,-3-17-1 0 0,1 20 37 0 0,0 1-1 0 0,1-1 1 0 0,0 0-1 0 0,0 0 1 0 0,1 0-1 0 0,0 0 1 0 0,4-15-1 0 0,-2 18-221 0 0,-1-1-1 0 0,1 1 1 0 0,0 0-1 0 0,1 0 1 0 0,-1 0-1 0 0,1 1 1 0 0,0-1-1 0 0,0 1 1 0 0,0 0-1 0 0,1 0 1 0 0,6-4-1 0 0,1-2-64 0 0,0 2 0 0 0,0 0 0 0 0,1 0 0 0 0,0 1 1 0 0,1 1-1 0 0,23-8 0 0 0,-34 13 59 0 0,1-1 1 0 0,0 1 0 0 0,-1 1 0 0 0,1-1-1 0 0,0 1 1 0 0,0-1 0 0 0,0 1 0 0 0,0 0 0 0 0,-1 1-1 0 0,1-1 1 0 0,0 0 0 0 0,0 1 0 0 0,-1 0-1 0 0,1 0 1 0 0,0 0 0 0 0,-1 1 0 0 0,1-1-1 0 0,-1 1 1 0 0,1 0 0 0 0,-1 0 0 0 0,0 0 0 0 0,0 0-1 0 0,0 0 1 0 0,0 1 0 0 0,0 0 0 0 0,0-1-1 0 0,-1 1 1 0 0,1 0 0 0 0,-1 0 0 0 0,4 6-1 0 0,6 17-13 0 0,0 1 0 0 0,-2 0 0 0 0,0 1 0 0 0,-2 0 0 0 0,-2 1 0 0 0,5 37 0 0 0,10 36 212 0 0,-21-100-134 0 0,2-17 178 0 0,1-1 0 0 0,0 1 1 0 0,1 0-1 0 0,1 0 0 0 0,1 0 0 0 0,0 0 0 0 0,10-17 0 0 0,6-10 24 0 0,42-59-1 0 0,-63 98-281 0 0,1 0 0 0 0,0 1 0 0 0,0-1 0 0 0,0 1 0 0 0,0 0 0 0 0,1 0 0 0 0,-1-1 0 0 0,0 1 0 0 0,1 1 0 0 0,0-1 0 0 0,-1 0 0 0 0,1 1 0 0 0,0-1 0 0 0,0 1 0 0 0,0 0 0 0 0,0 0 0 0 0,0 0 0 0 0,0 0 0 0 0,0 1 0 0 0,5-1 0 0 0,-5 1 13 0 0,-1 1 0 0 0,1-1 1 0 0,-1 1-1 0 0,0 0 0 0 0,1 0 0 0 0,-1 0 0 0 0,0 0 1 0 0,0 0-1 0 0,1 1 0 0 0,-1-1 0 0 0,0 1 1 0 0,0-1-1 0 0,-1 1 0 0 0,1 0 0 0 0,0-1 0 0 0,0 1 1 0 0,-1 0-1 0 0,1 0 0 0 0,-1 0 0 0 0,0 1 1 0 0,0-1-1 0 0,1 0 0 0 0,-2 0 0 0 0,1 1 0 0 0,0-1 1 0 0,0 3-1 0 0,14 43 62 0 0,10 61 0 0 0,1 6-1639 0 0,-13-82-1141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02.8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28 952 0 0,'-56'10'11784'0'0,"190"-20"-10863"0"0,306-18-985 0 0,-369 31-82 0 0,-68-3 90 0 0,8 1-292 0 0,6 0 408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03.4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26 1352 0 0,'-13'-26'10741'0'0,"39"40"-5523"0"0,34 26-5573 0 0,-20-12 632 0 0,-13-12-168 0 0,1-1 0 0 0,1-1 0 0 0,52 18 0 0 0,-80-31-86 0 0,19 23-161 0 0,-21-21 134 0 0,-1 1 1 0 0,0 0-1 0 0,0-1 1 0 0,0 0-1 0 0,0 1 1 0 0,0-1-1 0 0,-1 0 1 0 0,0 0-1 0 0,1 0 0 0 0,-1-1 1 0 0,0 1-1 0 0,0-1 1 0 0,-5 3-1 0 0,-50 31-298 0 0,45-29 151 0 0,-96 49-1391 0 0,58-31-1216 0 0,2 0-4197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04.0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307 31 1200 0 0,'-4'-25'9552'0'0,"2"19"-8541"0"0,-15 19-713 0 0,1 0 0 0 0,1 2-1 0 0,-18 19 1 0 0,-16 16-41 0 0,34-37-193 0 0,-79 79 157 0 0,86-84-196 0 0,1 0 0 0 0,1 1 0 0 0,0 0 0 0 0,0 0 0 0 0,1 0-1 0 0,0 0 1 0 0,0 1 0 0 0,1 0 0 0 0,-5 19 0 0 0,9-25 16 0 0,0 0 0 0 0,0 1-1 0 0,0-1 1 0 0,0 0 0 0 0,1 1-1 0 0,0-1 1 0 0,0 0 0 0 0,0 0-1 0 0,0 1 1 0 0,1-1 0 0 0,0 0-1 0 0,-1 0 1 0 0,1 0 0 0 0,1-1-1 0 0,-1 1 1 0 0,1 0 0 0 0,-1-1-1 0 0,1 0 1 0 0,0 1 0 0 0,0-1-1 0 0,1 0 1 0 0,-1-1 0 0 0,4 4-1 0 0,13 8 18 0 0,1 0-1 0 0,43 21 0 0 0,-30-16-296 0 0,46 31-1972 0 0,-29-12-3356 0 0,-30-22 1095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07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80 512 0 0,'0'0'11300'0'0,"16"2"-10883"0"0,486-32 1890 0 0,2-1-1892 0 0,-335 32-347 0 0,315-5 626 0 0,413-13-292 0 0,-180 27-226 0 0,-691-9-168 0 0,504 32 51 0 0,-79-3 44 0 0,814-6-30 0 0,-521-17-107 0 0,770 19 111 0 0,-676-29-75 0 0,-294-2 12 0 0,-178 4 38 0 0,875 15-153 0 0,-11-28 518 0 0,-1194 14-416 0 0,12-2-12 0 0,265 5 143 0 0,-310-3-145 0 0,22 0-3 0 0,-10 2 13 0 0,72 1 67 0 0,-84-3-61 0 0,54-3 21 0 0,-14-2-54 0 0,29 1-14 0 0,13 3 27 0 0,140-9-1 0 0,-149 9-187 0 0,-72 1 179 0 0,33 2-272 0 0,-26 0 297 0 0,25 3-2132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08.1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57 1068 0 0,'0'0'892'0'0,"-13"-38"5720"0"0,5 21-3796 0 0,17 16-1706 0 0,33 22-1390 0 0,-14-6 459 0 0,-1-4-231 0 0,4 0-17 0 0,0 1 0 0 0,-1 1 0 0 0,-1 2 0 0 0,0 0 0 0 0,50 39 0 0 0,-77-52 73 0 0,0-1-1 0 0,-1 1 1 0 0,1-1 0 0 0,-1 1 0 0 0,1 0-1 0 0,-1 0 1 0 0,0 0 0 0 0,0 0-1 0 0,1 0 1 0 0,-1 0 0 0 0,-1 0-1 0 0,1 0 1 0 0,0 0 0 0 0,0 1-1 0 0,-1-1 1 0 0,0 0 0 0 0,1 0 0 0 0,-1 1-1 0 0,0-1 1 0 0,0 0 0 0 0,0 1-1 0 0,-1 1 1 0 0,0 1 23 0 0,0-1 0 0 0,0 1-1 0 0,-1-1 1 0 0,0 1 0 0 0,0-1 0 0 0,0 0 0 0 0,-1 0 0 0 0,1 0-1 0 0,-1 0 1 0 0,-4 4 0 0 0,-3 3 42 0 0,-1-1-1 0 0,1 0 1 0 0,-2-1-1 0 0,1-1 1 0 0,-1 0-1 0 0,-17 9 0 0 0,-87 50-259 0 0,45-15-6333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09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296 27 1156 0 0,'0'0'1179'0'0,"40"-20"5491"0"0,-19 13-4659 0 0,-21 9-1982 0 0,0-1 1 0 0,0 1-1 0 0,-1-1 1 0 0,1 1 0 0 0,0-1-1 0 0,-1 1 1 0 0,1-1 0 0 0,-1 0-1 0 0,1 1 1 0 0,-1-1-1 0 0,0 0 1 0 0,1 1 0 0 0,-1-1-1 0 0,0 0 1 0 0,0 0-1 0 0,0 1 1 0 0,0-1 0 0 0,0 0-1 0 0,0 0 1 0 0,-1 0-1 0 0,-1 1 1 0 0,-33 28 181 0 0,28-24-159 0 0,-46 36 111 0 0,7-8-27 0 0,3 2 1 0 0,-70 73-1 0 0,111-105-121 0 0,-1 0-1 0 0,1 1 1 0 0,-1-1 0 0 0,1 1-1 0 0,0 0 1 0 0,1 0 0 0 0,-1 0 0 0 0,1 0-1 0 0,0 0 1 0 0,0 0 0 0 0,1 0 0 0 0,-1 1-1 0 0,1-1 1 0 0,0 9 0 0 0,1-10 17 0 0,1 1 0 0 0,0-1 1 0 0,0 0-1 0 0,0 0 0 0 0,0 0 1 0 0,1 0-1 0 0,-1 0 0 0 0,1 0 0 0 0,0 0 1 0 0,0 0-1 0 0,1 0 0 0 0,-1-1 1 0 0,1 0-1 0 0,0 1 0 0 0,0-1 0 0 0,0 0 1 0 0,0 0-1 0 0,0 0 0 0 0,6 2 1 0 0,93 66-935 0 0,216 110 1 0 0,-261-151-1003 0 0,-6-4-2187 0 0,-27-14 924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10.8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46 121 496 0 0,'-24'-63'8608'0'0,"3"6"-3459"0"0,30 95-4463 0 0,-1 167 113 0 0,-5 102-1649 0 0,-3-307 849 0 0,-5 21-1574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11.2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43 237 120 0 0,'-8'-15'2693'0'0,"1"-1"-1"0"0,0 0 1 0 0,-6-24-1 0 0,11 33-2259 0 0,0 0 0 0 0,1 0-1 0 0,0 1 1 0 0,0-1 0 0 0,0 0-1 0 0,1 0 1 0 0,0 0 0 0 0,1 0 0 0 0,-1 0-1 0 0,1 0 1 0 0,2-7 0 0 0,-1 10-405 0 0,0 0-1 0 0,1 1 1 0 0,-1-1 0 0 0,1 1-1 0 0,0 0 1 0 0,-1-1 0 0 0,1 1 0 0 0,1 1-1 0 0,-1-1 1 0 0,0 0 0 0 0,1 1-1 0 0,-1 0 1 0 0,1-1 0 0 0,0 1 0 0 0,0 1-1 0 0,0-1 1 0 0,0 1 0 0 0,0-1-1 0 0,0 1 1 0 0,0 0 0 0 0,5 0-1 0 0,8-2-43 0 0,-1 1-1 0 0,1 1 0 0 0,31 2 1 0 0,-24 1-22 0 0,0 1 0 0 0,0 1 1 0 0,-1 1-1 0 0,0 2 0 0 0,0 0 1 0 0,0 1-1 0 0,-1 1 0 0 0,0 1 1 0 0,-1 2-1 0 0,0 0 0 0 0,27 20 1 0 0,-38-24 29 0 0,0 0 0 0 0,-1 0 0 0 0,0 1 0 0 0,0 0 0 0 0,-1 0 0 0 0,0 1 0 0 0,-1 0-1 0 0,0 1 1 0 0,0-1 0 0 0,-1 1 0 0 0,-1 0 0 0 0,0 1 0 0 0,0 0 0 0 0,-2 0 0 0 0,1 0 0 0 0,-1 0 0 0 0,-1 0 0 0 0,0 0 0 0 0,-1 1 0 0 0,0-1 0 0 0,-1 1 0 0 0,0-1 0 0 0,-3 19 0 0 0,-1-11 65 0 0,-1-1-1 0 0,-1 1 1 0 0,-1-1 0 0 0,0 0 0 0 0,-2-1 0 0 0,0 0-1 0 0,-1 0 1 0 0,-1-1 0 0 0,0 0 0 0 0,-1-1 0 0 0,-1 0-1 0 0,0-1 1 0 0,-2 0 0 0 0,-26 20 0 0 0,24-21-54 0 0,-1-1-1 0 0,0-1 1 0 0,-1-1 0 0 0,-1-1-1 0 0,0-1 1 0 0,0 0 0 0 0,0-1-1 0 0,-1-2 1 0 0,0 0 0 0 0,-1-1-1 0 0,1-1 1 0 0,-1-1 0 0 0,-28 0-1 0 0,40-2-459 0 0,0-2-1 0 0,0 0 1 0 0,1 0 0 0 0,-15-4-1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12.2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331 221 268 0 0,'-13'-16'10491'0'0,"4"14"-10128"0"0,1 0 0 0 0,-1 0 0 0 0,0 1 0 0 0,1 0 0 0 0,-1 1 0 0 0,0 0 0 0 0,0 0 0 0 0,0 1 0 0 0,1 0 0 0 0,-1 1 0 0 0,0-1 0 0 0,1 2 0 0 0,-16 5 0 0 0,12-3-291 0 0,-1 0 0 0 0,1 1 0 0 0,0 0 1 0 0,0 1-1 0 0,0 1 0 0 0,1 0 0 0 0,0 0 0 0 0,-14 16 0 0 0,19-18-81 0 0,0 1 1 0 0,0 1-1 0 0,1-1 0 0 0,0 1 1 0 0,0 0-1 0 0,1 0 0 0 0,0 1 1 0 0,0-1-1 0 0,1 1 0 0 0,0 0 0 0 0,0-1 1 0 0,1 2-1 0 0,0-1 0 0 0,1 0 1 0 0,0 0-1 0 0,1 0 0 0 0,0 1 1 0 0,0-1-1 0 0,1 0 0 0 0,0 0 1 0 0,0 0-1 0 0,1 1 0 0 0,1-2 0 0 0,-1 1 1 0 0,1 0-1 0 0,1 0 0 0 0,0-1 1 0 0,0 0-1 0 0,0 0 0 0 0,1 0 1 0 0,1 0-1 0 0,-1-1 0 0 0,1 1 0 0 0,0-2 1 0 0,1 1-1 0 0,0-1 0 0 0,0 0 1 0 0,0 0-1 0 0,0 0 0 0 0,1-1 1 0 0,0-1-1 0 0,16 8 0 0 0,-16-9-75 0 0,0 1 1 0 0,0-2-1 0 0,0 1 0 0 0,0-1 1 0 0,0 0-1 0 0,0-1 0 0 0,0 0 1 0 0,1 0-1 0 0,-1-1 0 0 0,1 0 1 0 0,-1 0-1 0 0,0-1 0 0 0,1 0 1 0 0,-1-1-1 0 0,10-2 0 0 0,-13 2 73 0 0,1-1 0 0 0,0 1 1 0 0,-1-1-1 0 0,1-1 0 0 0,-1 1 0 0 0,0-1 0 0 0,0 1 0 0 0,-1-2 0 0 0,1 1 0 0 0,-1 0 0 0 0,0-1 1 0 0,0 0-1 0 0,0 0 0 0 0,0 0 0 0 0,-1 0 0 0 0,0-1 0 0 0,0 1 0 0 0,-1-1 0 0 0,1 0 1 0 0,2-11-1 0 0,-2 0 253 0 0,0 1 1 0 0,-1 0-1 0 0,-1 0 1 0 0,-1-1-1 0 0,0 1 1 0 0,-2-1-1 0 0,1 1 1 0 0,-2 0 0 0 0,-6-22-1 0 0,3 4-222 0 0,6 32-79 0 0,0 1 1 0 0,0-1-1 0 0,0 0 1 0 0,0 0-1 0 0,0 0 1 0 0,0 0-1 0 0,1 1 1 0 0,-1-1-1 0 0,1 0 1 0 0,0 0-1 0 0,-1 1 1 0 0,1-1-1 0 0,0 1 1 0 0,0-1-1 0 0,0 0 1 0 0,0 1-1 0 0,0 0 1 0 0,0-1-1 0 0,1 1 1 0 0,-1 0-1 0 0,0-1 1 0 0,1 1-1 0 0,-1 0 1 0 0,1 0-1 0 0,-1 0 1 0 0,4-1-1 0 0,49-22-1472 0 0,-38 19 1193 0 0,17-8-358 0 0,-4 3 700 0 0,-1-2 1 0 0,-1-1 0 0 0,28-17 0 0 0,-49 27 148 0 0,-1 0-1 0 0,0-1 1 0 0,0 0 0 0 0,-1 1-1 0 0,1-2 1 0 0,-1 1 0 0 0,1 0-1 0 0,-1-1 1 0 0,-1 0-1 0 0,1 0 1 0 0,-1 0 0 0 0,0 0-1 0 0,0-1 1 0 0,0 1 0 0 0,-1-1-1 0 0,1 0 1 0 0,-2 0 0 0 0,1 1-1 0 0,-1-1 1 0 0,1 0 0 0 0,-1-8-1 0 0,-1 12-121 0 0,1 0-1 0 0,-1-1 0 0 0,0 1 1 0 0,0 0-1 0 0,0 0 0 0 0,0 0 1 0 0,-1-1-1 0 0,1 1 1 0 0,-1 0-1 0 0,1 0 0 0 0,-1 0 1 0 0,0 0-1 0 0,0 0 1 0 0,0 0-1 0 0,0 0 0 0 0,0 0 1 0 0,0 0-1 0 0,0 0 0 0 0,-1 0 1 0 0,1 1-1 0 0,-1-1 1 0 0,1 1-1 0 0,-1-1 0 0 0,0 1 1 0 0,1-1-1 0 0,-1 1 1 0 0,0 0-1 0 0,0 0 0 0 0,0 0 1 0 0,0 0-1 0 0,0 0 1 0 0,0 0-1 0 0,0 1 0 0 0,-1-1 1 0 0,1 1-1 0 0,-4-1 0 0 0,1 1 31 0 0,0 0 0 0 0,0 1 0 0 0,0 0 0 0 0,0 0 0 0 0,0 0 0 0 0,0 1 0 0 0,0-1 0 0 0,0 1 0 0 0,1 0 0 0 0,-1 0 0 0 0,1 1 0 0 0,-1 0 0 0 0,1-1 0 0 0,0 2 0 0 0,-6 4 0 0 0,-1 5-56 0 0,-1 0 1 0 0,1 1-1 0 0,1 0 1 0 0,1 1 0 0 0,0 0-1 0 0,1 1 1 0 0,0 0-1 0 0,2 0 1 0 0,-1 0 0 0 0,2 1-1 0 0,0 0 1 0 0,2 0 0 0 0,0 0-1 0 0,-2 20 1 0 0,1 26 31 0 0,3 0 0 0 0,9 95 1 0 0,28 131 38 0 0,-19-180 0 0 0,-4 1 0 0 0,-5 217 0 0 0,-9-310-101 0 0,-1 0-1 0 0,0 0 1 0 0,-2-1 0 0 0,0 1-1 0 0,-1-1 1 0 0,-10 25-1 0 0,14-38 7 0 0,-1 0 1 0 0,1 0-1 0 0,-1 0 0 0 0,0 0 0 0 0,1 0 0 0 0,-1 0 1 0 0,-1-1-1 0 0,1 1 0 0 0,0-1 0 0 0,0 1 0 0 0,-1-1 1 0 0,0 0-1 0 0,1 0 0 0 0,-1 0 0 0 0,0 0 0 0 0,0-1 1 0 0,0 1-1 0 0,0-1 0 0 0,0 0 0 0 0,0 0 0 0 0,-1 0 1 0 0,1 0-1 0 0,0 0 0 0 0,0-1 0 0 0,-1 1 0 0 0,1-1 1 0 0,0 0-1 0 0,-1 0 0 0 0,1 0 0 0 0,-1-1 0 0 0,1 1 1 0 0,0-1-1 0 0,0 1 0 0 0,-1-1 0 0 0,1 0 0 0 0,0-1 1 0 0,0 1-1 0 0,0 0 0 0 0,-5-4 0 0 0,0 1 78 0 0,0 0 0 0 0,1-1 0 0 0,-1 0 0 0 0,1 0 1 0 0,0 0-1 0 0,1-1 0 0 0,0 0 0 0 0,-1-1 0 0 0,2 1 0 0 0,-1-1 0 0 0,1 0 0 0 0,0 0 0 0 0,1-1 0 0 0,-1 0 0 0 0,1 1 0 0 0,1-1 0 0 0,0-1 0 0 0,0 1 0 0 0,1 0 0 0 0,-1-1 0 0 0,0-12 0 0 0,2 8-23 0 0,1 0 1 0 0,0-1-1 0 0,1 1 0 0 0,1 0 0 0 0,0 0 1 0 0,1 0-1 0 0,0 0 0 0 0,1 0 0 0 0,0 0 1 0 0,1 1-1 0 0,1 0 0 0 0,0 0 0 0 0,11-17 0 0 0,3 1-407 0 0,1 1-1 0 0,1 0 1 0 0,1 2-1 0 0,2 1 0 0 0,0 0 1 0 0,2 2-1 0 0,54-35 0 0 0,13 2-4430 0 0,115-48-1 0 0,-196 97 4132 0 0,36-17-3378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7:59.9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0 880 0 0,'0'0'656'0'0,"10"7"212"0"0,-1 2-312 0 0,-1-2-220 0 0,2 0-128 0 0,-2 2-140 0 0,-1-4-152 0 0,1 4-516 0 0</inkml:trace>
  <inkml:trace contextRef="#ctx0" brushRef="#br0" timeOffset="1">279 222 520 0 0,'0'0'672'0'0,"6"10"276"0"0,-4-1-356 0 0,4 3-248 0 0,2-1-208 0 0,-4-1-232 0 0,-1-1-96 0 0,3 2-996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12.6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341 123 504 0 0,'-11'-13'2105'0'0,"-1"1"-1"0"0,0 1 1 0 0,-16-13-1 0 0,14 14-1279 0 0,-1 0 0 0 0,0 1 0 0 0,0 1 0 0 0,-1 0 0 0 0,-21-7 0 0 0,34 14-776 0 0,0 1-1 0 0,0-1 1 0 0,0 1 0 0 0,-1 0-1 0 0,1 0 1 0 0,0 0 0 0 0,0 0 0 0 0,0 0-1 0 0,0 1 1 0 0,0-1 0 0 0,0 1-1 0 0,0 0 1 0 0,0 0 0 0 0,0 0-1 0 0,1 0 1 0 0,-1 1 0 0 0,0-1 0 0 0,0 1-1 0 0,1-1 1 0 0,-1 1 0 0 0,1 0-1 0 0,0 0 1 0 0,-1 0 0 0 0,1 1-1 0 0,0-1 1 0 0,0 0 0 0 0,-2 5 0 0 0,-3 2 39 0 0,1 1 1 0 0,0 0 0 0 0,0 0-1 0 0,1 1 1 0 0,-7 18-1 0 0,0 13 56 0 0,2 1 0 0 0,2 1 0 0 0,1-1 0 0 0,2 1 0 0 0,3 84 0 0 0,35 225 25 0 0,-9-153-188 0 0,-16-132-242 0 0,4 72-969 0 0,-12-126 291 0 0,-1 1 0 0 0,-1-1 0 0 0,0 1 1 0 0,-4 15-1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13.0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28 363 148 0 0,'-3'-5'675'0'0,"0"0"0"0"0,-1-1 0 0 0,2 1 0 0 0,-1-1-1 0 0,1 1 1 0 0,-1-1 0 0 0,2 0 0 0 0,-1 0 0 0 0,1 0 0 0 0,0 0 0 0 0,0 0 0 0 0,0 0 0 0 0,1 0 0 0 0,0-1-1 0 0,0 1 1 0 0,1 0 0 0 0,2-11 0 0 0,-1 9-294 0 0,1 0-1 0 0,1 1 1 0 0,-1-1-1 0 0,1 1 1 0 0,1 0 0 0 0,-1 0-1 0 0,1 1 1 0 0,0-1-1 0 0,1 1 1 0 0,0 0 0 0 0,11-9-1 0 0,5-2-394 0 0,1 2 0 0 0,1 1 0 0 0,0 1 0 0 0,1 1 0 0 0,0 1 0 0 0,51-15 0 0 0,30 0-2844 0 0,-35 13-2572 0 0,-28 6-643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15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377 5 1368 0 0,'3'0'8678'0'0,"5"-5"-7199"0"0,-24 11-1436 0 0,0 1 0 0 0,1 0 0 0 0,1 1 0 0 0,-1 1 0 0 0,1 0 0 0 0,1 1 0 0 0,-1 0 0 0 0,-21 24 0 0 0,13-11 24 0 0,2 0 1 0 0,0 2 0 0 0,2 0-1 0 0,-16 28 1 0 0,15-19 172 0 0,2 2 0 0 0,1 1 0 0 0,1 0 0 0 0,2 1 0 0 0,2 0 0 0 0,2 1 0 0 0,1 0 0 0 0,2 0 0 0 0,1 1 0 0 0,3 77 0 0 0,4-84-185 0 0,1-1 0 0 0,2 0 0 0 0,2-1 0 0 0,0 1-1 0 0,2-1 1 0 0,2-1 0 0 0,0 1 0 0 0,2-2-1 0 0,2 0 1 0 0,0 0 0 0 0,2-2 0 0 0,1 0 0 0 0,42 48-1 0 0,-33-47-516 0 0,1-1 0 0 0,54 41 0 0 0,-64-55-624 0 0,0-1 1 0 0,0-1-1 0 0,1-1 0 0 0,1-1 0 0 0,0-1 0 0 0,32 10 0 0 0,-19-10-3180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8:16.5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218 30 684 0 0,'-15'-6'5983'0'0,"13"5"-5812"0"0,-22-14 5016 0 0,23 14-4882 0 0,0-1 0 0 0,-1-1 1 0 0,2 2-56 0 0,5 4-185 0 0,0 0 0 0 0,0 0 0 0 0,0 0 0 0 0,0 1 0 0 0,-1 0-1 0 0,7 6 1 0 0,15 28 17 0 0,-2 1-1 0 0,-1 0 1 0 0,-2 2-1 0 0,-2 1 1 0 0,-2 0-1 0 0,-2 1 1 0 0,-1 1 0 0 0,-3 1-1 0 0,-1-1 1 0 0,5 74-1 0 0,-11-70 72 0 0,-3 1 0 0 0,-2 0 0 0 0,-2 0 0 0 0,-2 0 0 0 0,-3-1 0 0 0,-1 0 0 0 0,-3 0 0 0 0,-1-1 0 0 0,-35 79-1 0 0,35-99 141 0 0,-2-1-1 0 0,-1 0 0 0 0,0-1 0 0 0,-35 38 1 0 0,-88 75-3012 0 0,76-78-4110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3.2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12 152 1820 0 0,'-2'-48'9288'0'0,"-7"-35"-2162"0"0,9 63-5602 0 0,3 23-1456 0 0,0 0 0 0 0,0 0 0 0 0,0 1 0 0 0,0-1-1 0 0,-1 1 1 0 0,1 0 0 0 0,-1-1 0 0 0,0 1 0 0 0,0 0 0 0 0,2 8 0 0 0,16 53 473 0 0,-14-40-321 0 0,56 183 437 0 0,172 512 2576 0 0,-187-620-1783 0 0,-47-100-1433 0 0,1 1 0 0 0,0-1-1 0 0,-1 1 1 0 0,1-1-1 0 0,0 1 1 0 0,-1-1-1 0 0,1 1 1 0 0,0-1-1 0 0,0 0 1 0 0,-1 1 0 0 0,1-1-1 0 0,0 0 1 0 0,0 0-1 0 0,0 0 1 0 0,-1 1-1 0 0,1-1 1 0 0,0 0 0 0 0,0 0-1 0 0,0 0 1 0 0,0 0-1 0 0,-1 0 1 0 0,1-1-1 0 0,0 1 1 0 0,0 0-1 0 0,0 0 1 0 0,0 0 0 0 0,-1-1-1 0 0,1 1 1 0 0,0 0-1 0 0,0-1 1 0 0,-1 1-1 0 0,1-1 1 0 0,0 1-1 0 0,-1-1 1 0 0,1 1 0 0 0,0-1-1 0 0,-1 0 1 0 0,1 1-1 0 0,-1-1 1 0 0,1 1-1 0 0,0-2 1 0 0,26-26 243 0 0,-9 2-292 0 0,0-1 0 0 0,-2-1 0 0 0,-1-1 0 0 0,18-51 0 0 0,33-132-801 0 0,-34 100 524 0 0,128-431-1147 0 0,-142 473-614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4.3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27 800 0 0,'9'-24'8215'0'0,"-7"21"-7731"0"0,-1 3-390 0 0,-1 1-1 0 0,1-1 1 0 0,-1 0 0 0 0,1 0 0 0 0,0 0 0 0 0,-1 0 0 0 0,1 0-1 0 0,-1 1 1 0 0,1-1 0 0 0,-1 0 0 0 0,1 0 0 0 0,-1 1 0 0 0,1-1-1 0 0,-1 0 1 0 0,1 1 0 0 0,0 0 94 0 0,-1-1-94 0 0,1 1-1 0 0,-1-1 1 0 0,0 0 0 0 0,1 1 0 0 0,-1 0 0 0 0,0-1 0 0 0,0 1 0 0 0,1-1-1 0 0,-1 2 1 0 0,4 6-67 0 0,0 1 0 0 0,-1-1 0 0 0,0 1 0 0 0,2 12-1 0 0,4 41 427 0 0,-2 1 0 0 0,-3-1-1 0 0,-9 124 1 0 0,4-176-309 0 0,0 19 1532 0 0,5-31-811 0 0,6-15-462 0 0,16-36 1788 0 0,-7 11-1634 0 0,2 0-1 0 0,2 2 1 0 0,43-59-1 0 0,-65 98-579 0 0,0 0 0 0 0,-1 0 0 0 0,1 0 0 0 0,0 0 0 0 0,0 0 0 0 0,0 0 0 0 0,0 0 0 0 0,0 0 0 0 0,0 0 0 0 0,0 0 0 0 0,0 1 0 0 0,1-1 0 0 0,-1 0 0 0 0,0 1 0 0 0,0-1 0 0 0,1 1 0 0 0,-1-1 0 0 0,0 1 0 0 0,0 0 0 0 0,1 0 0 0 0,-1-1 0 0 0,0 1 0 0 0,1 0 0 0 0,-1 0 0 0 0,1 0 0 0 0,-1 1 0 0 0,0-1 0 0 0,1 0 0 0 0,0 1 0 0 0,1 0-8 0 0,-1 1 1 0 0,1 0-1 0 0,-1-1 0 0 0,1 1 1 0 0,-1 0-1 0 0,0 0 0 0 0,0 1 1 0 0,0-1-1 0 0,0 0 0 0 0,0 1 0 0 0,-1-1 1 0 0,3 5-1 0 0,3 6-44 0 0,-1 0-1 0 0,-1 1 0 0 0,0-1 1 0 0,4 21-1 0 0,0 18 99 0 0,-2 1 0 0 0,0 78 0 0 0,11-169 38 0 0,14-36 860 0 0,77-129-1 0 0,-106 200-951 0 0,-1 0 0 0 0,0-1 0 0 0,1 1-1 0 0,0 0 1 0 0,0 1 0 0 0,0-1 0 0 0,0 0 0 0 0,1 1 0 0 0,-1 0-1 0 0,0 0 1 0 0,7-3 0 0 0,-9 4-69 0 0,27 16-111 0 0,-23-9 200 0 0,0 0 1 0 0,-1 0-1 0 0,1 0 1 0 0,-2 1-1 0 0,1 0 1 0 0,-1-1-1 0 0,0 1 1 0 0,0 1-1 0 0,1 7 1 0 0,14 72 92 0 0,-16-75-82 0 0,5 35-340 0 0,11 53 561 0 0,4-41-5615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4.7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37 564 0 0,'0'-16'14095'0'0,"6"13"-13750"0"0,0 0 1 0 0,1 0-1 0 0,-1 1 1 0 0,0 0-1 0 0,1 0 1 0 0,0 0 0 0 0,-1 1-1 0 0,1 0 1 0 0,0 0-1 0 0,9 1 1 0 0,81 3-449 0 0,-64-1 238 0 0,140 7-3020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5.4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 80 36 0 0,'-22'-33'11162'0'0,"9"4"-6379"0"0,19 63-3477 0 0,23 226 1193 0 0,24 160-800 0 0,-46-378-1390 0 0,39 167 1785 0 0,-46-207-1884 0 0,25-17-125 0 0,-13-4-235 0 0,0-1-1 0 0,-2 0 1 0 0,0-1 0 0 0,-1 0 0 0 0,-1-1-1 0 0,8-33 1 0 0,4-8-147 0 0,210-564-1254 0 0,-204 563-131 0 0,-6 26-2981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6.0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215 72 580 0 0,'-24'-17'13678'0'0,"20"19"-13603"0"0,1 0 0 0 0,0 1 0 0 0,0-1 1 0 0,0 1-1 0 0,0 0 0 0 0,0 0 0 0 0,1 0 0 0 0,-1 0 0 0 0,1 0 1 0 0,-1 0-1 0 0,1 1 0 0 0,1-1 0 0 0,-1 1 0 0 0,0-1 0 0 0,1 1 1 0 0,-1 0-1 0 0,1 0 0 0 0,0 0 0 0 0,1 0 0 0 0,-1-1 0 0 0,1 1 1 0 0,-1 7-1 0 0,0 9 3 0 0,0-1 0 0 0,1 1 0 0 0,3 26 0 0 0,31 130 205 0 0,5 40 47 0 0,-37-194-174 0 0,-1 1 1 0 0,-1-1 0 0 0,0 0-1 0 0,-2 1 1 0 0,0-1-1 0 0,-2 0 1 0 0,-9 31-1 0 0,11-47-125 0 0,-1-1-1 0 0,0 1 1 0 0,0-1-1 0 0,0 0 1 0 0,-1 0 0 0 0,1 0-1 0 0,-1 0 1 0 0,-1 0-1 0 0,1-1 1 0 0,-1 0-1 0 0,0 0 1 0 0,0 0-1 0 0,0 0 1 0 0,0-1-1 0 0,0 0 1 0 0,-1 0-1 0 0,0 0 1 0 0,-9 2 0 0 0,12-3-5 0 0,0-1 1 0 0,-1 0-1 0 0,1-1 1 0 0,0 1 0 0 0,-1-1-1 0 0,1 1 1 0 0,0-1 0 0 0,-1 0-1 0 0,1 0 1 0 0,0 0 0 0 0,-1-1-1 0 0,1 1 1 0 0,0-1 0 0 0,-1 0-1 0 0,1 0 1 0 0,0 0 0 0 0,0 0-1 0 0,0-1 1 0 0,0 1-1 0 0,0-1 1 0 0,0 0 0 0 0,0 0-1 0 0,0 0 1 0 0,1 0 0 0 0,-1 0-1 0 0,1 0 1 0 0,-1-1 0 0 0,1 1-1 0 0,0-1 1 0 0,0 0 0 0 0,0 0-1 0 0,1 0 1 0 0,-1 0 0 0 0,1 0-1 0 0,-3-5 1 0 0,2 0-11 0 0,1 1 1 0 0,-1-1-1 0 0,1 1 0 0 0,0-1 1 0 0,1 0-1 0 0,0 1 0 0 0,0-1 1 0 0,1 0-1 0 0,0 0 0 0 0,0 1 1 0 0,1-1-1 0 0,0 1 0 0 0,0-1 1 0 0,6-10-1 0 0,2-5-35 0 0,0 0 0 0 0,2 2 1 0 0,19-27-1 0 0,128-152 127 0 0,-105 139 185 0 0,-4-3-1 0 0,52-83 0 0 0,-97 138-205 0 0,-1 0 0 0 0,0 0 0 0 0,0 0 0 0 0,-1-1-1 0 0,0 0 1 0 0,-1 1 0 0 0,0-1 0 0 0,0 0 0 0 0,0-16 0 0 0,-2 20-435 0 0,-1-1 1 0 0,1 0-1 0 0,-1 0 0 0 0,0 0 1 0 0,-1 1-1 0 0,-2-9 1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6.9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100 305 1672 0 0,'12'-4'9833'0'0,"97"-8"-6900"0"0,62 7-2740 0 0,-12 0 2204 0 0,-154 5-2295 0 0,0-1-74 0 0,13-8 38 0 0,-7 5 45 0 0,-1-1 0 0 0,-1 0 0 0 0,1 0 0 0 0,-1-1 0 0 0,0 0 0 0 0,0-1 0 0 0,16-15 0 0 0,-23 19-39 0 0,-1 1-1 0 0,1-1 0 0 0,0 1 0 0 0,-1-1 0 0 0,1 0 0 0 0,-1 0 0 0 0,0 0 0 0 0,0 0 0 0 0,0 0 0 0 0,0 0 0 0 0,-1 0 0 0 0,1 0 0 0 0,-1 0 0 0 0,0 0 0 0 0,0 0 0 0 0,0 0 0 0 0,0 0 0 0 0,0 0 0 0 0,-1 0 0 0 0,0-1 0 0 0,1 1 0 0 0,-1 0 0 0 0,0 1 0 0 0,0-1 0 0 0,-1 0 0 0 0,1 0 0 0 0,0 0 0 0 0,-1 1 0 0 0,0-1 0 0 0,0 1 0 0 0,0-1 0 0 0,-3-3 1 0 0,-3-3-29 0 0,0-1 0 0 0,-1 1 1 0 0,0 1-1 0 0,0 0 0 0 0,-1 0 1 0 0,0 1-1 0 0,0 0 0 0 0,-1 1 1 0 0,0 0-1 0 0,0 0 0 0 0,0 1 1 0 0,-1 1-1 0 0,1 0 0 0 0,-1 1 1 0 0,-25-5-1 0 0,19 7-39 0 0,0 0 0 0 0,0 0-1 0 0,0 2 1 0 0,-1 0 0 0 0,1 2 0 0 0,0 0-1 0 0,0 0 1 0 0,1 2 0 0 0,-1 0-1 0 0,-22 11 1 0 0,21-8 30 0 0,1 1-1 0 0,0 1 0 0 0,0 1 0 0 0,1 0 1 0 0,1 2-1 0 0,0 0 0 0 0,1 0 1 0 0,0 1-1 0 0,-16 21 0 0 0,23-25 72 0 0,0 1 0 0 0,0 1-1 0 0,1 0 1 0 0,1 0 0 0 0,0 0-1 0 0,0 1 1 0 0,1-1 0 0 0,1 1-1 0 0,0 0 1 0 0,1 1 0 0 0,0-1-1 0 0,1 1 1 0 0,1-1-1 0 0,0 16 1 0 0,2-10 35 0 0,1 0-1 0 0,2 1 0 0 0,0-1 1 0 0,0-1-1 0 0,2 1 1 0 0,0-1-1 0 0,1 0 1 0 0,1 0-1 0 0,1-1 0 0 0,1 0 1 0 0,0 0-1 0 0,1-1 1 0 0,0 0-1 0 0,2-1 0 0 0,-1-1 1 0 0,2 0-1 0 0,0-1 1 0 0,1 0-1 0 0,22 15 1 0 0,-21-18-305 0 0,0-1 0 0 0,0 0 0 0 0,0-1 0 0 0,1 0 0 0 0,1-2 0 0 0,-1 0 0 0 0,1-1 0 0 0,0-1 1 0 0,20 3-1 0 0,-22-6-561 0 0,0 0 0 0 0,0-1 0 0 0,-1 0 0 0 0,1-2 0 0 0,0 0 0 0 0,0 0 0 0 0,-1-2 0 0 0,1 0 0 0 0,-1 0 0 0 0,0-2 0 0 0,18-8 0 0 0,-8-1-4447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0.3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1 788 0 0,'23'48'3469'0'0,"-13"-27"-3069"0"0,20 34-1 0 0,-10-27-2626 0 0,-14-18 1802 0 0</inkml:trace>
  <inkml:trace contextRef="#ctx0" brushRef="#br0" timeOffset="1">176 296 408 0 0,'0'0'1108'0'0,"3"12"316"0"0,-3-1-564 0 0,4 1-324 0 0,0-4-392 0 0,2 1-304 0 0,-2 0-1484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7.6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15 2216 0 0,'9'-12'16376'0'0,"-3"9"-16405"0"0,232 32-1708 0 0,-82-2-3167 0 0,-148-23 4310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8.08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91 2716 0 0,'58'-90'13421'0'0,"-58"90"-13406"0"0,0 0 0 0 0,0 1 0 0 0,0-1 1 0 0,0 0-1 0 0,0 0 0 0 0,0 0 0 0 0,0 0 1 0 0,0 0-1 0 0,0 0 0 0 0,0 0 0 0 0,0 0 1 0 0,1 0-1 0 0,-1 0 0 0 0,0 0 0 0 0,0 0 0 0 0,0 0 1 0 0,0 1-1 0 0,0-1 0 0 0,0 0 0 0 0,0 0 1 0 0,0 0-1 0 0,1 0 0 0 0,-1 0 0 0 0,0 0 0 0 0,0 0 1 0 0,0 0-1 0 0,0 0 0 0 0,0 0 0 0 0,0 0 1 0 0,0 0-1 0 0,1 0 0 0 0,-1 0 0 0 0,0 0 0 0 0,0 0 1 0 0,0-1-1 0 0,0 1 0 0 0,0 0 0 0 0,0 0 1 0 0,0 0-1 0 0,0 0 0 0 0,0 0 0 0 0,1 0 1 0 0,-1 0-1 0 0,0 0 0 0 0,0 0 0 0 0,0 0 0 0 0,0 0 1 0 0,0 0-1 0 0,0-1 0 0 0,0 1 0 0 0,0 0 1 0 0,0 0-1 0 0,0 0 0 0 0,0 0 0 0 0,0 0 0 0 0,0 0 1 0 0,0 0-1 0 0,2 17 291 0 0,-4 19-157 0 0,-7 47 91 0 0,5 0-1 0 0,6 102 1 0 0,0-154-186 0 0,2 0-1 0 0,0 0 1 0 0,3 0 0 0 0,0-1-1 0 0,2 0 1 0 0,1-1 0 0 0,2 0 0 0 0,1-1-1 0 0,20 34 1 0 0,-30-56-252 0 0,1-1 0 0 0,0 0 0 0 0,1 0 0 0 0,-1-1 0 0 0,1 1 0 0 0,0-1 0 0 0,0 0-1 0 0,0-1 1 0 0,7 4 0 0 0,-9-5-164 0 0,-1-1-1 0 0,1 0 0 0 0,0 1 0 0 0,0-2 1 0 0,0 1-1 0 0,0 0 0 0 0,0 0 1 0 0,1-1-1 0 0,2 0 0 0 0,-4 0-72 0 0,0 0 0 0 0,0 0 0 0 0,0 0 0 0 0,1-1 0 0 0,-1 1 0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8.4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66 100 1792 0 0,'-59'-32'8547'0'0,"58"32"-8467"0"0,1 0-1 0 0,-1 0 1 0 0,1-1 0 0 0,0 1-1 0 0,-1 0 1 0 0,1-1-1 0 0,0 1 1 0 0,-1-1 0 0 0,1 1-1 0 0,0-1 1 0 0,-1 1 0 0 0,1 0-1 0 0,0-1 1 0 0,0 1 0 0 0,-1-1-1 0 0,1 1 1 0 0,0-1 0 0 0,0 1-1 0 0,0-1 1 0 0,0 0 0 0 0,0 1-1 0 0,0-1 1 0 0,0 1 0 0 0,0-1-1 0 0,0 1 1 0 0,0-1-1 0 0,0 1 1 0 0,0-1 0 0 0,0 1-1 0 0,0-1 1 0 0,0 1 0 0 0,1-1-1 0 0,-1 1 1 0 0,0-1 0 0 0,0 1-1 0 0,1-1 1 0 0,-1 1 0 0 0,0-1-1 0 0,0 1 1 0 0,1 0 0 0 0,-1-1-1 0 0,1 1 1 0 0,-1 0 0 0 0,0-1-1 0 0,1 1 1 0 0,-1 0-1 0 0,1-1 1 0 0,-1 1 0 0 0,1 0-1 0 0,-1 0 1 0 0,1-1 0 0 0,-1 1-1 0 0,1 0 1 0 0,-1 0 0 0 0,1 0-1 0 0,0 0 1 0 0,28-13 890 0 0,-29 13-950 0 0,27-8 272 0 0,1 1-1 0 0,0 2 0 0 0,49-4 0 0 0,87 5-1809 0 0,-148 4 1267 0 0,4 0-210 0 0,62 1-2515 0 0,-28 0-2277 0 0,-30-1 1082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8.9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21 848 0 0,'0'0'7789'0'0,"18"1"-4747"0"0,196-22 1683 0 0,118 21-4983 0 0,-153 2-112 0 0,298-2-1267 0 0,-476 0 1552 0 0,28 1-297 0 0,-22 1-1110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29.6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94 92 200 0 0,'4'-29'14817'0'0,"-2"43"-14691"0"0,-1-1 1 0 0,0 1-1 0 0,-1 0 1 0 0,-1-1-1 0 0,0 1 1 0 0,-1 0-1 0 0,0-1 1 0 0,-6 19-1 0 0,0 13-42 0 0,-5 49-72 0 0,5-31-388 0 0,-20 82 0 0 0,28-145 322 0 0,0 1 0 0 0,0-1 0 0 0,0 0 0 0 0,0 1 0 0 0,0-1 0 0 0,0 1 0 0 0,0-1 0 0 0,0 0 0 0 0,0 1 0 0 0,0-1 0 0 0,0 1 0 0 0,-1-1 0 0 0,1 0 0 0 0,0 1 0 0 0,0-1 0 0 0,0 0 0 0 0,0 1 0 0 0,-1-1 0 0 0,1 1 0 0 0,0-1 0 0 0,0 0 0 0 0,-1 0 0 0 0,1 1 0 0 0,0-1 0 0 0,0 0 0 0 0,-1 0 0 0 0,1 1 0 0 0,0-1 0 0 0,-1 0-1 0 0,1 0 1 0 0,0 1 0 0 0,-1-1 0 0 0,1 0 0 0 0,-1 0 0 0 0,1 0 0 0 0,0 0 0 0 0,-1 0 0 0 0,1 0 0 0 0,-1 0 0 0 0,-7-15-1567 0 0,-1-27-116 0 0,6 11 2779 0 0,2 0-1 0 0,1 0 1 0 0,1 0 0 0 0,1 0 0 0 0,14-61 0 0 0,-11 72-313 0 0,1 1-1 0 0,1 1 0 0 0,0-1 1 0 0,1 1-1 0 0,17-26 1 0 0,-18 33-748 0 0,0 0 0 0 0,1 1 0 0 0,1 1 0 0 0,0 0 0 0 0,14-12 1 0 0,-13 14-182 0 0,-1 1 0 0 0,1 1 0 0 0,1 0 0 0 0,-1 0 0 0 0,1 1 0 0 0,-1 0 0 0 0,1 1 0 0 0,0 0 0 0 0,0 1 0 0 0,1 0 0 0 0,-1 1 0 0 0,0 0 0 0 0,1 0 0 0 0,17 3 1 0 0,-21-2 31 0 0,0 1 0 0 0,1 0 0 0 0,-1 1 0 0 0,0-1 0 0 0,0 2 0 0 0,0-1 0 0 0,0 1 0 0 0,0 0 0 0 0,0 1 0 0 0,-1 0 0 0 0,0 0 0 0 0,0 0 0 0 0,0 1 0 0 0,0 0 0 0 0,-1 1 0 0 0,0-1 0 0 0,0 1 0 0 0,0 0 1 0 0,-1 1-1 0 0,7 9 0 0 0,-11-14 140 0 0,0 0 0 0 0,0 0 0 0 0,0 0 1 0 0,0 0-1 0 0,-1 0 0 0 0,1 1 0 0 0,0-1 0 0 0,-1 0 1 0 0,0 0-1 0 0,0 1 0 0 0,0-1 0 0 0,0 0 1 0 0,0 0-1 0 0,0 1 0 0 0,0-1 0 0 0,-1 0 1 0 0,1 0-1 0 0,-1 0 0 0 0,-1 4 0 0 0,0-1 5 0 0,-1-1 0 0 0,1 0 1 0 0,-1 0-1 0 0,0 0 0 0 0,0 0 0 0 0,0-1 0 0 0,-1 1 0 0 0,-6 5 0 0 0,-3 0 22 0 0,-1 1-1 0 0,0-2 0 0 0,-1 0 0 0 0,-20 8 1 0 0,15-10 26 0 0,0 0 0 0 0,-1-1 1 0 0,-36 3-1 0 0,36-6 45 0 0,21-2-58 0 0,0 0 1 0 0,0 0 0 0 0,0 0-1 0 0,-1 0 1 0 0,1 0-1 0 0,0 1 1 0 0,0-1-1 0 0,0 0 1 0 0,0 0-1 0 0,0 0 1 0 0,-1 0 0 0 0,1 0-1 0 0,0 0 1 0 0,0 0-1 0 0,0 0 1 0 0,0 0-1 0 0,0 0 1 0 0,-1 0-1 0 0,1 1 1 0 0,0-1 0 0 0,0 0-1 0 0,0 0 1 0 0,0 0-1 0 0,0 0 1 0 0,0 0-1 0 0,0 1 1 0 0,0-1-1 0 0,0 0 1 0 0,0 0 0 0 0,-1 0-1 0 0,1 0 1 0 0,0 0-1 0 0,0 1 1 0 0,0-1-1 0 0,0 0 1 0 0,0 0-1 0 0,0 0 1 0 0,0 0 0 0 0,0 1-1 0 0,0-1 1 0 0,0 0-1 0 0,0 0 1 0 0,1 0-1 0 0,-1 0 1 0 0,0 0-1 0 0,0 1 1 0 0,0-1 0 0 0,0 0-1 0 0,0 0 1 0 0,0 0-1 0 0,0 0 1 0 0,0 0-1 0 0,0 1 1 0 0,0-1-1 0 0,1 0 1 0 0,-1 0 0 0 0,13 14 482 0 0,35 24 76 0 0,-17-13-254 0 0,61 73 3 0 0,-20-20-3875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30.0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291 1 684 0 0,'-19'0'11078'0'0,"8"-1"-10710"0"0,1 1-1 0 0,0 1 0 0 0,0-1 1 0 0,-1 2-1 0 0,1-1 1 0 0,0 2-1 0 0,0-1 0 0 0,1 1 1 0 0,-1 1-1 0 0,0 0 0 0 0,1 0 1 0 0,0 1-1 0 0,0 0 0 0 0,0 0 1 0 0,1 1-1 0 0,0 0 0 0 0,0 1 1 0 0,0-1-1 0 0,1 2 0 0 0,0-1 1 0 0,-9 13-1 0 0,8-9-166 0 0,1 0-1 0 0,0 1 1 0 0,0 0-1 0 0,2 0 1 0 0,-1 1-1 0 0,1-1 1 0 0,1 1-1 0 0,0 0 1 0 0,1 1 0 0 0,1-1-1 0 0,0 0 1 0 0,0 1-1 0 0,2-1 1 0 0,-1 1-1 0 0,4 26 1 0 0,-1-27-46 0 0,1 1 0 0 0,1-1 0 0 0,0 1 0 0 0,1-1-1 0 0,0 0 1 0 0,1-1 0 0 0,0 1 0 0 0,15 20 0 0 0,-18-28-414 0 0,1-1 0 0 0,0 1 0 0 0,0-1-1 0 0,1 0 1 0 0,-1 0 0 0 0,1 0 0 0 0,0 0-1 0 0,0-1 1 0 0,11 5 0 0 0,-12-6-486 0 0,0-1 0 0 0,1 1 0 0 0,-1-1 0 0 0,1 0 1 0 0,-1-1-1 0 0,1 1 0 0 0,-1-1 0 0 0,1 0 0 0 0,-1 0 0 0 0,1 0 0 0 0,-1-1 0 0 0,0 0 0 0 0,1 0 1 0 0,7-2-1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31.43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372 13 1608 0 0,'31'-13'9234'0'0,"-49"47"-7872"0"0,-29 38-1 0 0,-16 26-864 0 0,19-14-66 0 0,3 2 0 0 0,4 2 0 0 0,4 1 0 0 0,4 1 0 0 0,4 2-1 0 0,4 0 1 0 0,4 2 0 0 0,4 0 0 0 0,4 1 0 0 0,4-1 0 0 0,5 1 0 0 0,13 112 0 0 0,-8-166-267 0 0,2-1 0 0 0,1 0 0 0 0,2-1 0 0 0,2 0 0 0 0,29 65 0 0 0,-33-88-452 0 0,1-1-1 0 0,0 0 0 0 0,1 0 0 0 0,1-1 0 0 0,0 0 1 0 0,24 21-1 0 0,-26-27-521 0 0,0-1 1 0 0,1 0-1 0 0,0-1 1 0 0,0 0-1 0 0,1 0 1 0 0,0-1-1 0 0,0 0 1 0 0,0-1-1 0 0,0-1 1 0 0,1 1-1 0 0,12 0 1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32.3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306 1 1712 0 0,'0'0'3867'0'0,"3"0"-3131"0"0,4 1-556 0 0,0 1 1 0 0,0 0 0 0 0,0 1 0 0 0,-1-1 0 0 0,0 1 0 0 0,1 1 0 0 0,-1-1 0 0 0,0 1 0 0 0,0 0 0 0 0,-1 0 0 0 0,1 1-1 0 0,-1-1 1 0 0,0 1 0 0 0,0 0 0 0 0,5 9 0 0 0,13 15-119 0 0,31 53-1 0 0,-45-67 45 0 0,20 36-68 0 0,-2 1 1 0 0,-3 1-1 0 0,-2 1 1 0 0,-2 1-1 0 0,-3 1 1 0 0,-2 1 0 0 0,-3 0-1 0 0,-2 1 1 0 0,-3 0-1 0 0,0 106 1 0 0,-10-85 349 0 0,-3 0 1 0 0,-4 0-1 0 0,-3 0 1 0 0,-3-2-1 0 0,-4 0 0 0 0,-3-1 1 0 0,-47 106-1 0 0,45-129 299 0 0,-3 0 0 0 0,-2-2 0 0 0,-52 69 0 0 0,59-90-438 0 0,-2-1-1 0 0,-1-2 1 0 0,-1 0 0 0 0,-2-2 0 0 0,0-1-1 0 0,-47 29 1 0 0,64-46-812 0 0,0-1-1 0 0,-1 0 1 0 0,-23 8-1 0 0,-16-6-7241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33.3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308 0 1020 0 0,'0'0'7303'0'0,"-29"20"-5104"0"0,-5 25-1795 0 0,1 3 0 0 0,2 0 1 0 0,2 2-1 0 0,3 1 0 0 0,2 1 0 0 0,2 1 0 0 0,3 2 0 0 0,2-1 0 0 0,-11 61 0 0 0,22-79-463 0 0,1 1-1 0 0,2 0 1 0 0,2 1 0 0 0,1-1 0 0 0,2 0-1 0 0,1 0 1 0 0,2 0 0 0 0,2 0-1 0 0,1-1 1 0 0,2 0 0 0 0,1 0-1 0 0,2-2 1 0 0,1 1 0 0 0,38 64-1 0 0,-23-56-315 0 0,2 0-1 0 0,1-2 0 0 0,3-1 1 0 0,73 66-1 0 0,-66-71-1454 0 0,2-2-1 0 0,64 37 1 0 0,-52-39-2070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34.2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388 0 756 0 0,'-17'12'12973'0'0,"25"-1"-12716"0"0,0 0 0 0 0,0 1 0 0 0,-1-1 0 0 0,-1 2 0 0 0,0-1 0 0 0,0 1 0 0 0,4 17 0 0 0,23 101-79 0 0,-23-84-6 0 0,9 41 36 0 0,-4 1 0 0 0,-3 1 0 0 0,-5 0 0 0 0,-3 1 0 0 0,-5-1 0 0 0,-3 1 0 0 0,-4-1 1 0 0,-39 171-1 0 0,13-138 342 0 0,-5-3 1 0 0,-107 224 0 0 0,135-323-448 0 0,-1-1 0 0 0,-1-1 1 0 0,-1 0-1 0 0,0-1 0 0 0,-19 19 0 0 0,21-26-293 0 0,0 0 0 0 0,-1-1 0 0 0,-15 9 0 0 0,19-13-493 0 0,-1-1 1 0 0,1 0 0 0 0,-1-1-1 0 0,0 0 1 0 0,-13 3 0 0 0,6-3-2025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0.6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1 328 0 0,'9'28'3532'0'0,"-5"-5"-2935"0"0,2-1 0 0 0,9 26 1 0 0,-6-21-1023 0 0,-2-15-1649 0 0,-2-5 1325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38.4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0 600 1116 0 0,'0'0'5831'0'0,"37"-2"1478"0"0,-20 1-7081 0 0,-1-1-1 0 0,0-1 1 0 0,1 0-1 0 0,-1-2 1 0 0,0 1-1 0 0,-1-2 1 0 0,1 0-1 0 0,-1-1 1 0 0,-1-1-1 0 0,1 0 1 0 0,-1-1 0 0 0,0 0-1 0 0,-1-1 1 0 0,21-21-1 0 0,1-3-292 0 0,-1-2 0 0 0,-3-1 0 0 0,49-74 0 0 0,-56 69 612 0 0,25-62 1 0 0,-44 94-522 0 0,-5 9 2 0 0,3-2-16 0 0,-1 0-1 0 0,0 0 0 0 0,0 0 0 0 0,-1 0 0 0 0,1-1 0 0 0,-1 1 1 0 0,1 0-1 0 0,-1-1 0 0 0,1-6 0 0 0,2 0 72 0 0,-4 8-50 0 0,9-20-8 0 0,-6 13-120 0 0,-7 14-289 0 0,3-3 384 0 0,-28 29-88 0 0,-55 32-41 0 0,-3-4-1 0 0,-108 54 1 0 0,194-112 85 0 0,-17 10-135 0 0,79-40 156 0 0,0-2-1 0 0,-3-3 1 0 0,93-69 0 0 0,-54 35 311 0 0,-56 37 262 0 0,-39 29-535 0 0,11-5 40 0 0,5-1-116 0 0,-17 8 62 0 0,-1 0 0 0 0,1 0 0 0 0,0 0 0 0 0,-1 0 0 0 0,1 0 0 0 0,-1 1 0 0 0,1-1 0 0 0,-1 0 0 0 0,1 1 0 0 0,-1-1 0 0 0,1 0 0 0 0,-1 1 0 0 0,1-1 0 0 0,-1 0 0 0 0,1 1-1 0 0,-1-1 1 0 0,0 1 0 0 0,1-1 0 0 0,-1 1 0 0 0,1-1 0 0 0,-1 1 0 0 0,0-1 0 0 0,0 1 0 0 0,1-1 0 0 0,-1 1 0 0 0,0 0 0 0 0,0-1 0 0 0,0 1 0 0 0,0-1 0 0 0,0 1 0 0 0,0 0 0 0 0,0-1 0 0 0,0 1 0 0 0,0-1 0 0 0,0 2 0 0 0,12 99 556 0 0,0 154 0 0 0,-12-253-547 0 0,-1 42 192 0 0,1-43-481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49.8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0 524 0 0,'0'0'5821'0'0,"23"12"-3862"0"0,-17-4-1663 0 0,-1 0 0 0 0,-1 1 1 0 0,1 0-1 0 0,-2 0 0 0 0,1 1 0 0 0,-1-1 0 0 0,3 16 0 0 0,8 77 1055 0 0,-7-37-659 0 0,-2-32-464 0 0,-1-6 17 0 0,0 0 0 0 0,2 0 0 0 0,18 51 1 0 0,-23-75-253 0 0,-1 0 0 0 0,1 0 0 0 0,-1 0 1 0 0,1 0-1 0 0,-1 0 0 0 0,0 0 1 0 0,0 0-1 0 0,-1 0 0 0 0,0 3 0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9:50.5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180 54 388 0 0,'0'0'2098'0'0,"-16"29"1071"0"0,-75 120-290 0 0,44-75-2218 0 0,22-39-40 0 0,40-73-272 0 0,33-66-185 0 0,-28 57 673 0 0,36-61-1 0 0,-49 94-390 0 0,-6 12-392 0 0,0 0 1 0 0,0 0-1 0 0,0-1 0 0 0,1 1 1 0 0,-1 0-1 0 0,0 0 0 0 0,1 0 1 0 0,0 0-1 0 0,-1 1 0 0 0,1-1 1 0 0,0 0-1 0 0,0 1 0 0 0,3-3 1 0 0,-3 3 125 0 0,25 27 742 0 0,6 27-468 0 0,2-3-1 0 0,3-1 1 0 0,2-1 0 0 0,77 71 0 0 0,-116-118-456 0 0,29 26 111 0 0,-29-26-97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1:46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1932 1444 0 0,'12'29'14440'0'0,"-12"-30"-14361"0"0,2-25 1901 0 0,-2 21-2467 0 0,12-157 1049 0 0,-2 48-145 0 0,1 12-280 0 0,35-152 1 0 0,-31 182-110 0 0,62-238 430 0 0,-61 260-397 0 0,3 1-1 0 0,1 1 0 0 0,3 0 1 0 0,30-46-1 0 0,-31 61-63 0 0,153-223 286 0 0,-156 232-248 0 0,40-36 0 0 0,9-8-52 0 0,-56 57 10 0 0,0 2 1 0 0,0-1-1 0 0,1 1 0 0 0,0 1 1 0 0,1 0-1 0 0,15-6 0 0 0,-19 9 6 0 0,74-33-21 0 0,-37 20-8 0 0,-45 17 26 0 0,4-1 8 0 0,1 1 0 0 0,-1-1 0 0 0,1 1 0 0 0,0 0 0 0 0,-1 1 0 0 0,12 0-1 0 0,26-5 18 0 0,-42 4-17 0 0,58-3 53 0 0,-58 4-55 0 0,15-2 23 0 0,36-3 405 0 0,-51 5-396 0 0,1 0-45 0 0,6-1 29 0 0,-6 0 155 0 0,14 0-154 0 0,64-9 253 0 0,-33 2-252 0 0,-46 8-12 0 0,9-3 5 0 0,-1 1 0 0 0,0 1-1 0 0,1 0 1 0 0,13 0 0 0 0,83 0 230 0 0,143 19 1 0 0,123 68 300 0 0,-355-80-537 0 0,67 16-26 0 0,-1 5-1 0 0,89 41 0 0 0,-92-23 28 0 0,-2 3-1 0 0,82 67 0 0 0,-87-61-11 0 0,-43-29 57 0 0,-1 1 0 0 0,48 57 0 0 0,-52-54-4 0 0,1 0 1 0 0,56 44 0 0 0,-49-46 102 0 0,47 49-1 0 0,-55-50-21 0 0,0-1-1 0 0,50 34 1 0 0,101 74 236 0 0,162 126-212 0 0,-277-206-245 0 0,-2 3 0 0 0,63 76 0 0 0,18 18 550 0 0,-106-117-465 0 0,-34-32 12 0 0,0 0-2 0 0,4 3-2 0 0,-4-2 16 0 0,28 23 27 0 0,-25-21-22 0 0,1 0 0 0 0,-1 1 0 0 0,0-1 0 0 0,0 1 0 0 0,0 0 0 0 0,-1 0-1 0 0,1 0 1 0 0,2 6 0 0 0,-6-9-39 0 0,12 18 70 0 0,-11-19-48 0 0,9 23-126 0 0,-6-11 60 0 0,-3-11 60 0 0,-1 1-19 0 0,7 17-78 0 0,-3-9 54 0 0,5-1-31 0 0,-8-9 70 0 0,1 1-420 0 0,-1-2 377 0 0,-1 0-1 0 0,1 1 1 0 0,-1-1-1 0 0,1 0 1 0 0,-1 1-1 0 0,1-1 1 0 0,-1 1-1 0 0,0-1 1 0 0,1 0-1 0 0,-1 1 1 0 0,0-1-1 0 0,1 1 1 0 0,-1-1-1 0 0,0 1 1 0 0,0 0-1 0 0,1-1 1 0 0,-1 1-1 0 0,0-1 1 0 0,0 1-1 0 0,0-1 1 0 0,0 1-1 0 0,0 0 1 0 0,0-1-1 0 0,0 1 1 0 0,0 0-1 0 0,-4-1 44 0 0,-1 0-1 0 0,1 0 1 0 0,-1 0-1 0 0,0 0 1 0 0,1 1-1 0 0,-1 0 1 0 0,-6 1 0 0 0,2 1 18 0 0,6-1-18 0 0,-1 0-4 0 0,0 0 1 0 0,1 1-1 0 0,-1-1 0 0 0,0 1 1 0 0,1 0-1 0 0,0 0 0 0 0,-1 0 0 0 0,1 1 1 0 0,-3 3-1 0 0,5-5 53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5:05.0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 1916 148 0 0,'-49'-5'6769'0'0,"36"2"-4207"0"0,28-5-2158 0 0,-1 2-1 0 0,2-1 1 0 0,-1 2 0 0 0,1 0 0 0 0,25-5-1 0 0,-6 1-136 0 0,3793-934 1313 0 0,-1134 444-1309 0 0,-1141 213 579 0 0,-1404 258-802 0 0,69-18 1495 0 0,-215 46-1493 0 0,52-11 154 0 0,-52 10-220 0 0,48-5 36 0 0,7 1 246 0 0,-55 5-93 0 0,51-5 114 0 0,-52 5-267 0 0,46-9-80 0 0,1-3 82 0 0,-46 12 26 0 0,28-6 243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4:46.3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0 501 188 0 0,'2'-7'907'0'0,"0"-1"0"0"0,1 1 1 0 0,0 0-1 0 0,0 0 0 0 0,1 0 0 0 0,0 0 0 0 0,0 0 0 0 0,0 1 1 0 0,9-9-1 0 0,-4 4-333 0 0,2 1-1 0 0,0 0 1 0 0,0 1 0 0 0,20-12 0 0 0,3 1-200 0 0,2 2 0 0 0,64-23 0 0 0,15 3 109 0 0,202-40 0 0 0,125 11 133 0 0,576-15 509 0 0,-929 75-37 0 0,-87 7-1010 0 0,17-3 103 0 0,1 3-141 0 0,-20-1-50 0 0,0 1 0 0 0,0 0 0 0 0,0 0 1 0 0,0 0-1 0 0,0 0 0 0 0,0 0 0 0 0,0 0 0 0 0,-1 0 1 0 0,1 0-1 0 0,0 0 0 0 0,0-1 0 0 0,0 1 0 0 0,0 0 0 0 0,0 0 1 0 0,0 0-1 0 0,0 0 0 0 0,0 0 0 0 0,0 0 0 0 0,0-1 1 0 0,0 1-1 0 0,0 0 0 0 0,0 0 0 0 0,0 0 0 0 0,0 0 0 0 0,0 0 1 0 0,0 0-1 0 0,0-1 0 0 0,0 1 0 0 0,0 0 0 0 0,0 0 1 0 0,0 0-1 0 0,0 0 0 0 0,0 0 0 0 0,0-1 0 0 0,0 1 1 0 0,0 0-1 0 0,0 0 0 0 0,0 0 0 0 0,0 0 0 0 0,0 0 0 0 0,0 0 1 0 0,0 0-1 0 0,1-1 0 0 0,-1 1 0 0 0,0 0 0 0 0,0 0 1 0 0,0 0-1 0 0,0 0 0 0 0,0 0 0 0 0,0 0 0 0 0,0 0 1 0 0,1 0-1 0 0,-1 0 0 0 0,0 0 0 0 0,0 0 0 0 0,0 0 0 0 0,0 0 1 0 0,0 0-1 0 0,1 0 0 0 0,-1 0 0 0 0,-1-1-57 0 0,-57 3-394 0 0,-4 8 477 0 0,0 4 0 0 0,1 2 0 0 0,1 3 0 0 0,1 2 0 0 0,1 3 0 0 0,1 2 0 0 0,1 3 0 0 0,1 3 0 0 0,2 1 0 0 0,2 3 0 0 0,1 2 0 0 0,1 3 0 0 0,3 1 0 0 0,-59 69 0 0 0,62-61 276 0 0,2 1 0 0 0,-48 81-1 0 0,73-104-122 0 0,0 1 1 0 0,2 1-1 0 0,2 0 0 0 0,0 0 0 0 0,2 1 0 0 0,-11 61 0 0 0,19-78-101 0 0,1 1 1 0 0,0-1-1 0 0,1 1 1 0 0,1 0-1 0 0,0-1 0 0 0,1 1 1 0 0,1-1-1 0 0,0 1 1 0 0,1-1-1 0 0,0 0 0 0 0,1-1 1 0 0,13 27-1 0 0,-7-22-11 0 0,1-1 1 0 0,0 0-1 0 0,1-1 0 0 0,0-1 0 0 0,1 0 1 0 0,1 0-1 0 0,1-2 0 0 0,24 17 0 0 0,-4-6-60 0 0,1-3-1 0 0,2-1 1 0 0,0-2-1 0 0,0-1 1 0 0,2-3-1 0 0,0-1 1 0 0,0-2-1 0 0,54 7 1 0 0,-22-8-1386 0 0,144-2 0 0 0,-25-25-7879 0 0,-158 11 3828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4:47.8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47 1720 0 0,'-29'-19'7574'0'0,"-4"-8"-1128"0"0,106 72-5058 0 0,132 61-1 0 0,107 26-1574 0 0,-169-74 379 0 0,96 33-141 0 0,62 27-108 0 0,-271-105 12 0 0,-17-8 29 0 0,0 0 0 0 0,0 2 0 0 0,-1-1 0 0 0,22 17 0 0 0,-32-22 19 0 0,-1 1 0 0 0,0-1 0 0 0,0 0 0 0 0,0 1 0 0 0,0-1 0 0 0,-1 1 0 0 0,1-1 0 0 0,0 1 0 0 0,-1-1 0 0 0,1 1-1 0 0,-1-1 1 0 0,1 1 0 0 0,-1-1 0 0 0,0 1 0 0 0,1 0 0 0 0,-1-1 0 0 0,0 1 0 0 0,0 0 0 0 0,0-1 0 0 0,0 1 0 0 0,-1 0 0 0 0,1-1 0 0 0,0 1 0 0 0,-1 0 0 0 0,1-1 0 0 0,-1 1 0 0 0,0-1 0 0 0,1 1 0 0 0,-1-1 0 0 0,0 1-1 0 0,0-1 1 0 0,-2 3 0 0 0,-34 46 28 0 0,35-48-28 0 0,-117 121-384 0 0,-253 202 0 0 0,161-149 361 0 0,-260 276-408 0 0,459-440-256 0 0,-13 12-146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4:48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 0 136 0 0,'-19'0'5539'0'0,"4"2"-4901"0"0,11-2-77 0 0,-12 0 1535 0 0,15 0-2042 0 0,1 0 1 0 0,-1 0-1 0 0,1 0 0 0 0,-1 0 1 0 0,1 0-1 0 0,-1 0 0 0 0,1 0 1 0 0,-1 1-1 0 0,1-1 0 0 0,-1 0 0 0 0,1 0 1 0 0,-1 0-1 0 0,1 0 0 0 0,-1 1 1 0 0,1-1-1 0 0,-1 0 0 0 0,1 0 1 0 0,0 1-1 0 0,-1-1 0 0 0,1 0 0 0 0,-1 1 1 0 0,1-1-1 0 0,0 1 0 0 0,0-1 1 0 0,-1 0-1 0 0,1 1 0 0 0,0-1 1 0 0,-1 1-1 0 0,1-1 0 0 0,0 1 0 0 0,0-1 1 0 0,0 1-1 0 0,0-1 0 0 0,0 1 1 0 0,-1-1-1 0 0,1 1 0 0 0,0-1 1 0 0,0 1-1 0 0,0-1 0 0 0,0 1 0 0 0,0-1 1 0 0,0 1-1 0 0,1-1 0 0 0,-1 1 1 0 0,0 0-1 0 0,22 22 1109 0 0,36 14-407 0 0,194 87-139 0 0,-25-13-658 0 0,16 6-203 0 0,64 34-144 0 0,-282-137 353 0 0,-1-2-4 0 0,-1 2-1 0 0,0 0 0 0 0,-1 2 0 0 0,-1 0 0 0 0,23 23 0 0 0,-42-37 71 0 0,0 0 0 0 0,0 0 0 0 0,0 0 1 0 0,0 0-1 0 0,0 0 0 0 0,-1 0 0 0 0,1 1 1 0 0,-1-1-1 0 0,0 0 0 0 0,1 1 1 0 0,-1 0-1 0 0,0-1 0 0 0,-1 1 0 0 0,1-1 1 0 0,0 1-1 0 0,-1 0 0 0 0,1 0 0 0 0,-1-1 1 0 0,0 1-1 0 0,0 0 0 0 0,0 3 1 0 0,-2-2 6 0 0,0 0 0 0 0,0 0 0 0 0,-1-1 0 0 0,1 1 0 0 0,-1 0 1 0 0,0-1-1 0 0,0 0 0 0 0,0 1 0 0 0,0-1 0 0 0,-1-1 0 0 0,-6 6 1 0 0,-62 49 182 0 0,-122 103 26 0 0,-299 354 1510 0 0,338-343-836 0 0,100-110-738 0 0,-75 77-2244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4:51.0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79 131 48 0 0,'-9'-36'14691'0'0,"-27"65"-14669"0"0,3 1 812 0 0,48-25 203 0 0,73-10 217 0 0,100-17 0 0 0,-7 0-706 0 0,245-18 164 0 0,136-11-416 0 0,-544 49-372 0 0,131-14-1234 0 0,-146 16 801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4:51.6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1 992 0 0,'-8'4'10714'0'0,"9"-4"-10612"0"0,0 0 0 0 0,-1 0 0 0 0,1 0 0 0 0,0 0 0 0 0,0 0 0 0 0,0 0 0 0 0,-1 1 0 0 0,1-1 0 0 0,0 0 0 0 0,0 0 0 0 0,-1 1 0 0 0,1-1 0 0 0,0 0 0 0 0,0 1 0 0 0,-1-1 0 0 0,1 1 0 0 0,0-1 0 0 0,-1 1 0 0 0,1-1 0 0 0,-1 1 0 0 0,1-1 0 0 0,-1 1 0 0 0,1 0 0 0 0,-1-1 0 0 0,1 2 0 0 0,9 28 1354 0 0,-8 42-325 0 0,-2-53-745 0 0,-6 426 1950 0 0,2 71-755 0 0,12-260-62 0 0,15 226 404 0 0,-17-371-3254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1.04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1 320 0 0,'10'35'3741'0'0,"-8"-32"-3548"0"0,0 0 0 0 0,-1 1-1 0 0,1-1 1 0 0,-1 1 0 0 0,0-1 0 0 0,0 1 0 0 0,-1 0-1 0 0,2 5 1 0 0,4 18 14 0 0,3 5-2888 0 0,-6-20 1763 0 0</inkml:trace>
  <inkml:trace contextRef="#ctx0" brushRef="#br0" timeOffset="1">167 470 140 0 0,'2'22'1995'0'0,"0"1"-1"0"0,8 31 1 0 0,-5-34-2631 0 0,-1 1-1 0 0,1 28 1 0 0,-5-44-481 0 0,3 7 423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5:13.2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28 189 140 0 0,'-8'-31'2906'0'0,"2"-1"1"0"0,-2-39-1 0 0,2 16-1087 0 0,28 85-1460 0 0,1 31-88 0 0,22 94-1 0 0,0 2 35 0 0,8-8-72 0 0,7-2 0 0 0,7-3 0 0 0,103 167 0 0 0,-114-225 95 0 0,3-2-1 0 0,3-3 1 0 0,5-3 0 0 0,2-3-1 0 0,4-3 1 0 0,92 70 0 0 0,-123-108-234 0 0,-23-17-717 0 0,0-2 0 0 0,34 21 1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5:13.8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52 283 180 0 0,'-51'-28'12674'0'0,"70"38"-12366"0"0,8 3-59 0 0,75 29 241 0 0,109 39 247 0 0,-199-76-620 0 0,0-1-1 0 0,1-1 1 0 0,-1 0 0 0 0,1 0-1 0 0,0-1 1 0 0,16 0 0 0 0,-28-2-109 0 0,1-1 1 0 0,-1 0-1 0 0,1 1 1 0 0,-1-1-1 0 0,0 0 0 0 0,1 0 1 0 0,-1 0-1 0 0,0 0 1 0 0,1 0-1 0 0,-1 0 1 0 0,0 0-1 0 0,0 0 1 0 0,0-1-1 0 0,0 1 1 0 0,0 0-1 0 0,0-1 0 0 0,0 1 1 0 0,0 0-1 0 0,-1-1 1 0 0,1 1-1 0 0,-1-1 1 0 0,1 1-1 0 0,-1-1 1 0 0,1 0-1 0 0,-1 1 1 0 0,0-1-1 0 0,0-1 1 0 0,3-44 0 0 0,-23-95-284 0 0,1 23-1275 0 0,17 40-2976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5:15.0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109 660 1868 0 0,'-3'-23'2750'0'0,"3"-27"4580"0"0,0 50-7298 0 0,13 34 214 0 0,108 419 936 0 0,-53-179-484 0 0,-55-226-563 0 0,106 375 792 0 0,-112-399-845 0 0,-17-52-276 0 0,-3-7 152 0 0,-268-800-358 0 0,241 687 347 0 0,-30-117-58 0 0,59 210 139 0 0,2-1-1 0 0,-3-102 1 0 0,12 144-9 0 0,0 1-1 0 0,1-1 1 0 0,1 1-1 0 0,0-1 0 0 0,1 1 1 0 0,0 0-1 0 0,1 0 1 0 0,1 0-1 0 0,0 0 0 0 0,9-15 1 0 0,-9 21-8 0 0,0-1 1 0 0,0 2-1 0 0,0-1 1 0 0,1 0-1 0 0,0 1 1 0 0,1 0-1 0 0,-1 1 1 0 0,1 0-1 0 0,0 0 1 0 0,0 0-1 0 0,1 1 1 0 0,-1 0-1 0 0,1 0 1 0 0,0 1-1 0 0,0 0 1 0 0,1 0-1 0 0,10-2 1 0 0,2 2-64 0 0,0 0 0 0 0,0 2 1 0 0,0 0-1 0 0,1 1 0 0 0,-1 1 0 0 0,0 2 1 0 0,0 0-1 0 0,0 1 0 0 0,0 0 0 0 0,-1 2 1 0 0,0 1-1 0 0,0 0 0 0 0,0 2 0 0 0,21 12 1 0 0,-25-12-51 0 0,1 0 1 0 0,-1 2-1 0 0,-1 0 1 0 0,0 1 0 0 0,0 1-1 0 0,-1 0 1 0 0,-1 1-1 0 0,0 0 1 0 0,-1 1-1 0 0,-1 0 1 0 0,0 1 0 0 0,-1 0-1 0 0,-1 1 1 0 0,0 0-1 0 0,10 32 1 0 0,-15-32 94 0 0,-1 0 0 0 0,0-1 0 0 0,-1 1 1 0 0,-1 0-1 0 0,-1 0 0 0 0,-1 0 0 0 0,0 0 1 0 0,-1 0-1 0 0,0 0 0 0 0,-2 0 0 0 0,0-1 1 0 0,-1 1-1 0 0,-1-1 0 0 0,0-1 0 0 0,-1 1 0 0 0,0-1 1 0 0,-2 0-1 0 0,0 0 0 0 0,-12 14 0 0 0,-5 5 256 0 0,-2-2 0 0 0,-1 0 0 0 0,-1-3 0 0 0,-2 0 0 0 0,-1-2 0 0 0,-54 34 0 0 0,73-52-157 0 0,8-6-35 0 0,0 1-1 0 0,-1 0 0 0 0,1 0 0 0 0,1 0 0 0 0,-1 1 0 0 0,1 0 0 0 0,0 0 0 0 0,-9 11 0 0 0,14-15-52 0 0,0 0 1 0 0,0 0-1 0 0,0-1 1 0 0,0 1-1 0 0,0 0 1 0 0,0 0-1 0 0,0 0 1 0 0,0-1-1 0 0,0 1 1 0 0,0 0-1 0 0,1 0 0 0 0,-1 0 1 0 0,0-1-1 0 0,0 1 1 0 0,1 0-1 0 0,-1 0 1 0 0,1-1-1 0 0,-1 1 1 0 0,1 0-1 0 0,-1-1 0 0 0,1 1 1 0 0,-1 0-1 0 0,1-1 1 0 0,-1 1-1 0 0,1-1 1 0 0,0 1-1 0 0,-1-1 1 0 0,1 1-1 0 0,0-1 1 0 0,0 0-1 0 0,0 1 0 0 0,30 15 47 0 0,-24-13-28 0 0,86 48-99 0 0,121 87 1 0 0,74 80-1771 0 0,-229-171 1143 0 0,-9-11-1022 0 0,-15-18-2817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5:15.4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50 1464 0 0,'-12'-15'8743'0'0,"-2"-3"-5017"0"0,-5 2-2283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5:15.8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546 242 1384 0 0,'5'-8'1621'0'0,"-1"-1"0"0"0,-1 1 0 0 0,0-1 0 0 0,4-17 0 0 0,-5 17-1136 0 0,-1 0-1 0 0,0 0 1 0 0,0-1-1 0 0,-1 1 1 0 0,0 0-1 0 0,0 0 0 0 0,-1-1 1 0 0,-1 1-1 0 0,1 0 1 0 0,-2 0-1 0 0,1 0 1 0 0,-1 0-1 0 0,-7-14 0 0 0,8 20-420 0 0,0 0 0 0 0,0 0-1 0 0,-1 0 1 0 0,1 0 0 0 0,-1 1-1 0 0,1 0 1 0 0,-1-1-1 0 0,0 1 1 0 0,0 0 0 0 0,0 0-1 0 0,0 0 1 0 0,0 1 0 0 0,-1-1-1 0 0,1 1 1 0 0,0 0-1 0 0,-1 0 1 0 0,1 0 0 0 0,-1 0-1 0 0,1 1 1 0 0,-1-1 0 0 0,0 1-1 0 0,1 0 1 0 0,-1 0-1 0 0,1 0 1 0 0,-1 0 0 0 0,0 1-1 0 0,1-1 1 0 0,-6 3 0 0 0,-4 0-42 0 0,0 1 1 0 0,1 0-1 0 0,-1 1 1 0 0,1 0-1 0 0,0 1 1 0 0,-16 11-1 0 0,2 2 99 0 0,1 1-1 0 0,0 2 0 0 0,2 0 1 0 0,1 2-1 0 0,0 0 0 0 0,2 1 1 0 0,1 1-1 0 0,-31 57 1 0 0,30-44 49 0 0,2 0 0 0 0,1 1 1 0 0,2 1-1 0 0,2 1 0 0 0,2 0 1 0 0,-7 52-1 0 0,14-63-96 0 0,1 0 0 0 0,2 0 0 0 0,2 0-1 0 0,0 1 1 0 0,2-1 0 0 0,2-1 0 0 0,0 1 0 0 0,3 0 0 0 0,0-1 0 0 0,2-1 0 0 0,1 0 0 0 0,22 43-1 0 0,-20-49-49 0 0,2 0-1 0 0,0-1 1 0 0,1 0-1 0 0,1-2 0 0 0,1 0 1 0 0,1-1-1 0 0,1-1 1 0 0,1 0-1 0 0,0-2 0 0 0,1 0 1 0 0,0-2-1 0 0,1 0 1 0 0,1-2-1 0 0,46 18 0 0 0,-39-21-239 0 0,1-1-1 0 0,-1-1 1 0 0,1-2-1 0 0,0-1 0 0 0,0-1 1 0 0,0-2-1 0 0,1-1 1 0 0,-1-2-1 0 0,0-1 1 0 0,54-13-1 0 0,-55 8-1115 0 0,0-1 0 0 0,38-17 0 0 0,-46 15-685 0 0,0-1-1 0 0,-1-1 1 0 0,24-17 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5:16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68 3376 0 0,'-5'-31'9606'0'0,"-8"4"-5196"0"0,3 18-6511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39.4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1128 4950 1116 0 0,'14'-14'11154'0'0,"-24"-17"-9391"0"0,-25-54 0 0 0,-58-87-807 0 0,34 69-511 0 0,-157-313 153 0 0,-168-461 0 0 0,296 653-358 0 0,-63-180-189 0 0,123 317-34 0 0,5-2 0 0 0,-21-153-1 0 0,38 191 21 0 0,3 0-1 0 0,2-1 0 0 0,2 1 0 0 0,9-57 0 0 0,-8 98-41 0 0,0 1-1 0 0,0 0 0 0 0,1-1 1 0 0,1 1-1 0 0,-1 1 1 0 0,1-1-1 0 0,1 0 1 0 0,0 1-1 0 0,0 0 0 0 0,0 0 1 0 0,1 0-1 0 0,0 1 1 0 0,1 0-1 0 0,0 0 1 0 0,0 0-1 0 0,0 1 0 0 0,1 0 1 0 0,0 1-1 0 0,0 0 1 0 0,10-5-1 0 0,10-4-4 0 0,1 2-1 0 0,0 1 1 0 0,0 2-1 0 0,50-10 1 0 0,691-111 55 0 0,-206 40-83 0 0,862-184 137 0 0,421-76 5 0 0,866-56-122 0 0,-1159 160-30 0 0,-637 87 27 0 0,-837 152-194 0 0,-77 7 231 0 0,16 8-56 0 0,-17-8 44 0 0,0 0-1 0 0,-1 1 0 0 0,1-1 1 0 0,-1 1-1 0 0,1-1 0 0 0,-1 1 0 0 0,1 0 1 0 0,-1-1-1 0 0,1 1 0 0 0,-1 0 1 0 0,0 0-1 0 0,1 0 0 0 0,-1 0 0 0 0,0 0 1 0 0,0 0-1 0 0,0 1 0 0 0,0-1 0 0 0,0 0 1 0 0,0 1-1 0 0,0-1 0 0 0,0 0 1 0 0,0 1-1 0 0,-1-1 0 0 0,1 1 0 0 0,-1-1 1 0 0,1 1-1 0 0,-1-1 0 0 0,1 1 1 0 0,-1 0-1 0 0,0-1 0 0 0,0 1 0 0 0,0 0 1 0 0,0-1-1 0 0,0 1 0 0 0,0-1 0 0 0,0 1 1 0 0,-1 3-1 0 0,-4 107 303 0 0,5 0 0 0 0,21 162 0 0 0,60 218 62 0 0,-14-101 142 0 0,9 205-79 0 0,-8-176 330 0 0,-52-338-675 0 0,19 131 94 0 0,-31-65-161 0 0,-5-97-40 0 0,8 1-105 0 0,-7-50 136 0 0,-5 20-130 0 0,3-21 66 0 0,-17-3-137 0 0,-32-3 10 0 0,1 3 0 0 0,-1 2-1 0 0,1 2 1 0 0,-65 11 0 0 0,95-9 89 0 0,-225 47-773 0 0,213-47-186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40.3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2 214 2164 0 0,'-1'-41'12079'0'0,"21"30"-11645"0"0,0 0-1 0 0,1 2 0 0 0,0 0 0 0 0,1 1 1 0 0,-1 1-1 0 0,2 1 0 0 0,30-4 0 0 0,12-5-238 0 0,-51 12-239 0 0,224-55-1301 0 0,-80 33-5241 0 0,-137 25 2240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40.8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312 1 1824 0 0,'-37'3'6794'0'0,"34"-2"-6591"0"0,0 0 0 0 0,0-1 1 0 0,0 1-1 0 0,0 0 0 0 0,0 0 0 0 0,0 1 0 0 0,0-1 0 0 0,1 1 0 0 0,-1-1 0 0 0,1 1 1 0 0,-1 0-1 0 0,1 0 0 0 0,-1 0 0 0 0,1 0 0 0 0,0 0 0 0 0,0 1 0 0 0,0-1 0 0 0,0 1 1 0 0,1-1-1 0 0,-1 1 0 0 0,1 0 0 0 0,-2 3 0 0 0,-1 5 30 0 0,1 0 1 0 0,1 0-1 0 0,0 1 1 0 0,0 22-1 0 0,1-29-169 0 0,-2 147 592 0 0,31 283 1 0 0,-26-418-642 0 0,41 248 145 0 0,-18-129 100 0 0,-24-128-165 0 0,1-1 0 0 0,-2 1 0 0 0,1 0 0 0 0,-1 0-1 0 0,0 0 1 0 0,0 0 0 0 0,-1 0 0 0 0,-3 15 0 0 0,2-19-32 0 0,0 1 0 0 0,0-1-1 0 0,-1 0 1 0 0,1 0 0 0 0,-1 0 0 0 0,0 0-1 0 0,0-1 1 0 0,0 1 0 0 0,0-1 0 0 0,0 1-1 0 0,-1-1 1 0 0,0 0 0 0 0,0-1-1 0 0,0 1 1 0 0,0 0 0 0 0,-5 1 0 0 0,-26 13 454 0 0,-51 17 0 0 0,49-21-324 0 0,-44 23 0 0 0,79-35-183 0 0,34-1-553 0 0,0-8-375 0 0,0-1 1 0 0,-1-2-1 0 0,0-2 1 0 0,-1 0-1 0 0,49-31 1 0 0,-55 28-900 0 0,0-1 0 0 0,-1-1 0 0 0,37-38 1 0 0,-34 26-2085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41.9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1153 504 0 0,'7'-22'3752'0'0,"2"0"-1"0"0,0 0 0 0 0,14-24 1 0 0,-12 27-2455 0 0,1 0 0 0 0,0 0 0 0 0,22-22 0 0 0,-34 40-1295 0 0,1 1-1 0 0,0-1 1 0 0,0 1-1 0 0,-1-1 1 0 0,1 1 0 0 0,0-1-1 0 0,0 1 1 0 0,0 0 0 0 0,0-1-1 0 0,-1 1 1 0 0,1 0 0 0 0,0 0-1 0 0,0-1 1 0 0,0 1 0 0 0,0 0-1 0 0,0 0 1 0 0,0 0-1 0 0,0 0 1 0 0,0 0 0 0 0,0 0-1 0 0,0 1 1 0 0,-1-1 0 0 0,1 0-1 0 0,0 0 1 0 0,0 1 0 0 0,0-1-1 0 0,0 0 1 0 0,0 1 0 0 0,-1-1-1 0 0,1 1 1 0 0,0-1-1 0 0,0 1 1 0 0,-1 0 0 0 0,1-1-1 0 0,0 1 1 0 0,-1-1 0 0 0,1 1-1 0 0,0 0 1 0 0,-1 0 0 0 0,1-1-1 0 0,-1 1 1 0 0,1 1 0 0 0,24 38-76 0 0,-23-36 70 0 0,144 328-2015 0 0,-146-332 2018 0 0,0 1 0 0 0,0-1 0 0 0,0 0-1 0 0,0 0 1 0 0,0 0 0 0 0,0 1-1 0 0,0-1 1 0 0,0 0 0 0 0,0 0 0 0 0,0 0-1 0 0,0 1 1 0 0,0-1 0 0 0,0 0-1 0 0,0 0 1 0 0,0 0 0 0 0,0 1 0 0 0,0-1-1 0 0,0 0 1 0 0,0 0 0 0 0,0 0 0 0 0,0 1-1 0 0,1-1 1 0 0,-1 0 0 0 0,0 0-1 0 0,0 0 1 0 0,0 0 0 0 0,0 1 0 0 0,0-1-1 0 0,1 0 1 0 0,-1 0 0 0 0,0 0-1 0 0,0 0 1 0 0,0 0 0 0 0,1 0 0 0 0,-1 0-1 0 0,0 1 1 0 0,0-1 0 0 0,0 0-1 0 0,1 0 1 0 0,-1 0 0 0 0,0 0 0 0 0,0 0-1 0 0,0 0 1 0 0,1 0 0 0 0,-1 0 0 0 0,0 0-1 0 0,0 0 1 0 0,0 0 0 0 0,1 0-1 0 0,-1 0 1 0 0,0 0 0 0 0,0 0 0 0 0,0-1-1 0 0,1 1 1 0 0,-1 0 0 0 0,0 0-1 0 0,0 0 1 0 0,1 0 0 0 0,5-19-6 0 0,2-35 112 0 0,-7 48-76 0 0,3-27 64 0 0,1 0 1 0 0,2 1 0 0 0,2 0-1 0 0,1 1 1 0 0,1 0 0 0 0,1 0-1 0 0,2 1 1 0 0,1 1 0 0 0,35-51-1 0 0,-48 77-113 0 0,0 1 0 0 0,0-1 0 0 0,0 1 0 0 0,0-1-1 0 0,1 1 1 0 0,-1 0 0 0 0,1-1 0 0 0,0 1 0 0 0,-1 1-1 0 0,1-1 1 0 0,0 0 0 0 0,0 1 0 0 0,0-1-1 0 0,0 1 1 0 0,0 0 0 0 0,1 0 0 0 0,-1 0 0 0 0,0 0-1 0 0,0 1 1 0 0,5-1 0 0 0,-4 2-36 0 0,0-1 0 0 0,0 1 0 0 0,0 0 0 0 0,-1 0-1 0 0,1 1 1 0 0,0-1 0 0 0,0 1 0 0 0,-1 0 0 0 0,1 0 0 0 0,-1 0 0 0 0,0 0 0 0 0,0 1 0 0 0,1-1 0 0 0,2 5 0 0 0,8 8-250 0 0,-1 1 1 0 0,0 1-1 0 0,-2 0 1 0 0,0 0-1 0 0,10 23 1 0 0,1 9-357 0 0,-16-34 539 0 0,0 0 0 0 0,1-1 0 0 0,1 0 0 0 0,12 17 0 0 0,-20-30 130 0 0,0-1 0 0 0,1 0 0 0 0,-1 1 0 0 0,0-1 0 0 0,1 0-1 0 0,-1 1 1 0 0,1-1 0 0 0,-1 0 0 0 0,0 0 0 0 0,1 1 0 0 0,-1-1 0 0 0,1 0-1 0 0,-1 0 1 0 0,1 0 0 0 0,-1 1 0 0 0,1-1 0 0 0,-1 0 0 0 0,1 0-1 0 0,-1 0 1 0 0,1 0 0 0 0,-1 0 0 0 0,1 0 0 0 0,-1 0 0 0 0,1 0-1 0 0,-1 0 1 0 0,1 0 0 0 0,-1-1 0 0 0,1 1 0 0 0,-1 0 0 0 0,0 0 0 0 0,1 0-1 0 0,-1-1 1 0 0,1 1 0 0 0,-1 0 0 0 0,1 0 0 0 0,-1-1 0 0 0,0 1-1 0 0,1 0 1 0 0,-1-1 0 0 0,0 1 0 0 0,1 0 0 0 0,-1-1 0 0 0,0 1 0 0 0,1-1-1 0 0,-1 1 1 0 0,0 0 0 0 0,0-1 0 0 0,0 1 0 0 0,1-1 0 0 0,-1 1-1 0 0,0-1 1 0 0,0 0 0 0 0,14-35 218 0 0,-10 24-107 0 0,65-138 569 0 0,-58 128-724 0 0,2 1-1 0 0,0 1 0 0 0,1 0 0 0 0,30-32 1 0 0,-42 50-10 0 0,1 0 1 0 0,-1 0 0 0 0,0 0 0 0 0,1 1-1 0 0,-1-1 1 0 0,1 0 0 0 0,-1 1 0 0 0,1 0-1 0 0,0 0 1 0 0,0-1 0 0 0,-1 1 0 0 0,1 1-1 0 0,0-1 1 0 0,0 0 0 0 0,0 1 0 0 0,0 0-1 0 0,0-1 1 0 0,0 1 0 0 0,0 0 0 0 0,0 1 0 0 0,0-1-1 0 0,0 1 1 0 0,0-1 0 0 0,0 1 0 0 0,0 0-1 0 0,0 0 1 0 0,-1 0 0 0 0,1 0 0 0 0,0 0-1 0 0,0 1 1 0 0,2 1 0 0 0,9 7-237 0 0,-1 0 0 0 0,0 1 0 0 0,0 0 0 0 0,17 21 0 0 0,0-1-241 0 0,-24-25 483 0 0,1 0 0 0 0,0-1 0 0 0,0 0 0 0 0,0 0 0 0 0,1-1-1 0 0,-1 0 1 0 0,1 0 0 0 0,0-1 0 0 0,0 0 0 0 0,0 0 0 0 0,1-1 0 0 0,-1 0 0 0 0,1 0 0 0 0,-1-1 0 0 0,12 0 0 0 0,-8-2 27 0 0,-1 0 1 0 0,0 0-1 0 0,0-1 0 0 0,0-1 0 0 0,0 0 0 0 0,0-1 0 0 0,0 0 0 0 0,-1 0 0 0 0,1-1 0 0 0,12-9 0 0 0,5-5 324 0 0,0-2 0 0 0,-2-1 0 0 0,-1-2-1 0 0,0 0 1 0 0,-2-2 0 0 0,33-45 0 0 0,41-82 3602 0 0,-97 153-3903 0 0,0-1 1 0 0,0 1-1 0 0,0 0 1 0 0,0-1-1 0 0,0 1 1 0 0,1-1-1 0 0,-1 1 1 0 0,0 0-1 0 0,0-1 1 0 0,0 1-1 0 0,1-1 1 0 0,-1 1-1 0 0,0 0 1 0 0,0-1-1 0 0,1 1 1 0 0,-1 0-1 0 0,0 0 1 0 0,1-1-1 0 0,-1 1 1 0 0,0 0-1 0 0,1 0 1 0 0,-1-1-1 0 0,0 1 1 0 0,1 0-1 0 0,-1 0 1 0 0,1 0-1 0 0,-1 0 1 0 0,1 0-1 0 0,-1-1 0 0 0,0 1 1 0 0,1 0-1 0 0,-1 0 1 0 0,1 0-1 0 0,-1 0 1 0 0,1 0-1 0 0,-1 0 1 0 0,0 1-1 0 0,1-1 1 0 0,0 0-1 0 0,8 18 234 0 0,0 27 0 0 0,3 197 88 0 0,-8-103-309 0 0,44 267 0 0 0,-43-381 8 0 0,14 71 195 0 0,4-2 0 0 0,53 138 0 0 0,-76-231-210 0 0,1 0 1 0 0,-1 0 0 0 0,0 0 0 0 0,1 0 0 0 0,-1 0 0 0 0,1 0 0 0 0,-1 0 0 0 0,1 0 0 0 0,-1 0 0 0 0,1 0 0 0 0,0 0 0 0 0,-1 0 0 0 0,1 0 0 0 0,0-1 0 0 0,0 1 0 0 0,0 0 0 0 0,0-1 0 0 0,1 2 0 0 0,6-14 125 0 0,-4-34-276 0 0,-23-198-946 0 0,7 120 868 0 0,-69-600 1486 0 0,50 481-426 0 0,29 224-806 0 0,-15-165 382 0 0,16 154-481 0 0,1 1 0 0 0,2-1 1 0 0,0 1-1 0 0,9-35 0 0 0,-10 59-5 0 0,0 1 0 0 0,0 0 0 0 0,0-1 0 0 0,1 1 0 0 0,-1 0 0 0 0,1 0 1 0 0,0 0-1 0 0,0 0 0 0 0,0 1 0 0 0,1-1 0 0 0,0 0 0 0 0,-1 1 0 0 0,1 0 1 0 0,0 0-1 0 0,1-1 0 0 0,-1 2 0 0 0,0-1 0 0 0,1 0 0 0 0,0 1 0 0 0,0 0 1 0 0,-1 0-1 0 0,7-3 0 0 0,-4 4-27 0 0,-1 0-1 0 0,0 0 1 0 0,0 1 0 0 0,1 0 0 0 0,-1 0-1 0 0,1 0 1 0 0,-1 1 0 0 0,0 0-1 0 0,0 0 1 0 0,1 0 0 0 0,-1 0 0 0 0,0 1-1 0 0,0 0 1 0 0,0 0 0 0 0,0 0 0 0 0,-1 1-1 0 0,1-1 1 0 0,5 5 0 0 0,4 2-92 0 0,-1 1 1 0 0,0 0 0 0 0,0 1-1 0 0,-1 1 1 0 0,0-1 0 0 0,-1 2-1 0 0,0 0 1 0 0,-1 0 0 0 0,13 23-1 0 0,-19-28 168 0 0,-1 1-1 0 0,1-1 0 0 0,-1 0 0 0 0,-1 1 1 0 0,1 0-1 0 0,-1-1 0 0 0,-1 1 0 0 0,0 0 1 0 0,0 0-1 0 0,-1 0 0 0 0,0 0 0 0 0,0 0 1 0 0,-1 0-1 0 0,0 0 0 0 0,-1 0 1 0 0,0-1-1 0 0,0 1 0 0 0,-1 0 0 0 0,-5 11 0 0 0,-2-3 108 0 0,1 1 0 0 0,-2-2 0 0 0,0 1-1 0 0,-1-1 1 0 0,-1-1 0 0 0,-1-1 0 0 0,0 1-1 0 0,0-2 1 0 0,-1 0 0 0 0,-19 12-1 0 0,16-13-1261 0 0,0-2-1 0 0,-35 16 0 0 0,46-23-277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1.4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1 164 0 0,'2'10'1648'0'0,"0"4"-636"0"0,0 2-408 0 0,4-2-212 0 0,-2 3-208 0 0,-1-1-300 0 0,-1-7 72 0 0,2 0-260 0 0,0 8-140 0 0,0-8-532 0 0</inkml:trace>
  <inkml:trace contextRef="#ctx0" brushRef="#br0" timeOffset="1">54 224 1992 0 0,'17'119'5744'0'0,"-16"-117"-5843"0"0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42.4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2684 0 0,'20'0'15090'0'0,"-35"2"-17127"0"0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42.8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458 137 2224 0 0,'8'-68'9602'0'0,"-7"63"-9296"0"0,-2 1 0 0 0,1 0 0 0 0,0 0 1 0 0,-1 0-1 0 0,0 0 0 0 0,0 0 0 0 0,0 0 0 0 0,0 0 0 0 0,-1 0 1 0 0,1 0-1 0 0,-1 1 0 0 0,0-1 0 0 0,-4-5 0 0 0,5 8-178 0 0,0 0-115 0 0,1 1-1 0 0,-1-1 0 0 0,0 1 1 0 0,1-1-1 0 0,-1 1 1 0 0,0-1-1 0 0,1 1 0 0 0,-1-1 1 0 0,0 1-1 0 0,0 0 1 0 0,0-1-1 0 0,0 1 0 0 0,1 0 1 0 0,-1 0-1 0 0,0 0 1 0 0,0 0-1 0 0,0-1 0 0 0,0 1 1 0 0,0 0-1 0 0,1 1 1 0 0,-1-1-1 0 0,0 0 0 0 0,0 0 1 0 0,0 0-1 0 0,0 0 1 0 0,0 1-1 0 0,1-1 0 0 0,-1 0 1 0 0,0 1-1 0 0,0-1 1 0 0,-1 1-1 0 0,-27 10 211 0 0,8 4-65 0 0,1 1 0 0 0,1 0 1 0 0,1 2-1 0 0,0 0 0 0 0,1 1 1 0 0,1 1-1 0 0,1 0 0 0 0,-16 28 1 0 0,-1 9 244 0 0,-49 121 1 0 0,58-119-216 0 0,3 1 0 0 0,2 1 1 0 0,-14 89-1 0 0,28-126-174 0 0,1 1 0 0 0,2 0-1 0 0,0 0 1 0 0,2 0 0 0 0,0 0 0 0 0,2 0 0 0 0,1 0-1 0 0,1 0 1 0 0,0-1 0 0 0,2 0 0 0 0,18 39-1 0 0,-20-52-168 0 0,2 0 0 0 0,-1-1-1 0 0,1 1 1 0 0,1-1 0 0 0,0-1-1 0 0,0 0 1 0 0,1 0 0 0 0,0-1-1 0 0,1 0 1 0 0,0 0 0 0 0,0-1-1 0 0,1 0 1 0 0,-1-1 0 0 0,1 0-1 0 0,1-1 1 0 0,-1 0 0 0 0,1-1-1 0 0,0 0 1 0 0,0-1 0 0 0,19 3-1 0 0,-5-3-835 0 0,0-2-1 0 0,-1 0 0 0 0,1-1 1 0 0,0-2-1 0 0,0-1 0 0 0,-1 0 1 0 0,1-2-1 0 0,-1-1 1 0 0,26-10-1 0 0,20-11-3436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43.6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428 321 1504 0 0,'9'-11'1353'0'0,"1"0"0"0"0,-2-1-1 0 0,1 0 1 0 0,-2-1 0 0 0,0 1-1 0 0,0-1 1 0 0,-1-1 0 0 0,5-15 0 0 0,-11 27-1071 0 0,0 1-251 0 0,0 0 0 0 0,0 0 0 0 0,0 0 0 0 0,0 1 0 0 0,0-1 0 0 0,-1 0 0 0 0,1 0 0 0 0,0 0 0 0 0,-1 0 1 0 0,1 0-1 0 0,0 1 0 0 0,-1-1 0 0 0,1 0 0 0 0,-1 0 0 0 0,1 0 0 0 0,-1 1 0 0 0,1-1 0 0 0,-1 0 0 0 0,0 1 0 0 0,1-1 1 0 0,-1 1-1 0 0,0-1 0 0 0,0 1 0 0 0,1-1 0 0 0,-1 1 0 0 0,0-1 0 0 0,0 1 0 0 0,0 0 0 0 0,0-1 0 0 0,-1 1 1 0 0,-2-1 18 0 0,0 0 0 0 0,0 1 1 0 0,0 0-1 0 0,-1 0 0 0 0,1 0 1 0 0,0 0-1 0 0,-6 1 0 0 0,-5 3 35 0 0,0-1 0 0 0,0 2 0 0 0,-15 5 0 0 0,3 4-26 0 0,1 1 1 0 0,0 0-1 0 0,1 2 1 0 0,1 1-1 0 0,1 2 1 0 0,0 0-1 0 0,2 1 1 0 0,0 1-1 0 0,1 0 1 0 0,1 2-1 0 0,2 1 1 0 0,0 0-1 0 0,2 1 1 0 0,0 0-1 0 0,2 1 1 0 0,-15 45-1 0 0,25-60-44 0 0,1 0 1 0 0,0 1-1 0 0,0-1 0 0 0,1 1 0 0 0,1-1 0 0 0,0 1 0 0 0,1 0 1 0 0,0-1-1 0 0,1 1 0 0 0,0-1 0 0 0,1 0 0 0 0,0 1 0 0 0,1-1 0 0 0,10 20 1 0 0,-11-26-41 0 0,1 0 1 0 0,-1 0 0 0 0,1 0 0 0 0,0 0 0 0 0,0-1 0 0 0,1 1-1 0 0,0-1 1 0 0,0-1 0 0 0,0 1 0 0 0,1-1 0 0 0,-1 1 0 0 0,1-2-1 0 0,0 1 1 0 0,0-1 0 0 0,0 1 0 0 0,1-2 0 0 0,-1 1 0 0 0,1-1 0 0 0,-1 0-1 0 0,1 0 1 0 0,0-1 0 0 0,0 0 0 0 0,0 0 0 0 0,0 0 0 0 0,0-1-1 0 0,0 0 1 0 0,0-1 0 0 0,8-1 0 0 0,-4 0-25 0 0,0 0 0 0 0,-1-1 0 0 0,1 0 0 0 0,0 0 0 0 0,-1-1 0 0 0,0-1 0 0 0,0 0 0 0 0,0 0 0 0 0,-1-1 0 0 0,0 0 0 0 0,16-14 0 0 0,-14 9 34 0 0,-1-1 0 0 0,1 0-1 0 0,-2 0 1 0 0,0-1 0 0 0,0-1 0 0 0,-1 1 0 0 0,9-22 0 0 0,1-16 444 0 0,-2-1 0 0 0,-2-1 0 0 0,13-97-1 0 0,-18 99 239 0 0,-5 20-261 0 0,-1 12-228 0 0,0 0-1 0 0,0 0 0 0 0,2 0 1 0 0,0 1-1 0 0,14-30 0 0 0,-17 44-196 0 0,1-1 0 0 0,-1 1-1 0 0,1 0 1 0 0,0 1-1 0 0,0-1 1 0 0,1 0 0 0 0,-1 1-1 0 0,1 0 1 0 0,-1 0-1 0 0,1 0 1 0 0,0 0-1 0 0,0 0 1 0 0,1 1 0 0 0,-1 0-1 0 0,0 0 1 0 0,1 0-1 0 0,-1 1 1 0 0,1-1 0 0 0,0 1-1 0 0,-1 0 1 0 0,1 0-1 0 0,0 1 1 0 0,0-1 0 0 0,0 1-1 0 0,-1 0 1 0 0,1 0-1 0 0,9 2 1 0 0,3 1-69 0 0,0 1 1 0 0,1 1-1 0 0,-2 0 0 0 0,1 2 0 0 0,-1 0 0 0 0,0 0 1 0 0,0 1-1 0 0,-1 1 0 0 0,0 1 0 0 0,25 21 1 0 0,-17-12 9 0 0,-2 2 1 0 0,0 0 0 0 0,-2 1 0 0 0,0 1-1 0 0,27 44 1 0 0,-34-46 107 0 0,-2 2-1 0 0,0-1 1 0 0,-2 1-1 0 0,0 0 0 0 0,-2 1 1 0 0,5 30-1 0 0,-10-52 193 0 0,1-41-49 0 0,3-1-1 0 0,1 1 0 0 0,2-1 0 0 0,1 2 0 0 0,3-1 1 0 0,0 2-1 0 0,3 0 0 0 0,1 0 0 0 0,2 1 1 0 0,1 2-1 0 0,40-56 0 0 0,-53 83-173 0 0,-1-1-1 0 0,1 1 0 0 0,1 1 1 0 0,0-1-1 0 0,0 1 0 0 0,0 0 1 0 0,0 0-1 0 0,1 1 1 0 0,12-6-1 0 0,-17 9-1 0 0,1 1 1 0 0,-1 0-1 0 0,1 0 0 0 0,0 0 1 0 0,-1 0-1 0 0,1 1 0 0 0,0 0 1 0 0,0-1-1 0 0,-1 1 1 0 0,1 0-1 0 0,0 1 0 0 0,-1-1 1 0 0,1 1-1 0 0,0 0 0 0 0,-1 0 1 0 0,1 0-1 0 0,0 0 1 0 0,-1 0-1 0 0,0 1 0 0 0,1 0 1 0 0,-1-1-1 0 0,0 1 0 0 0,0 0 1 0 0,0 1-1 0 0,0-1 0 0 0,3 4 1 0 0,8 9-191 0 0,0 1 0 0 0,-2 0 1 0 0,1 1-1 0 0,-2 1 0 0 0,-1 0 1 0 0,0 0-1 0 0,9 26 0 0 0,30 51-3078 0 0,-43-84 2214 0 0,1-1-1 0 0,0-1 1 0 0,1 0 0 0 0,0 0-1 0 0,0 0 1 0 0,17 12-1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44.3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523 988 1532 0 0,'-4'-37'6666'0'0,"3"27"-5937"0"0,0 0 0 0 0,-1 0-1 0 0,0 0 1 0 0,-1 1 0 0 0,0-1-1 0 0,-1 0 1 0 0,-6-12 0 0 0,8 19-636 0 0,0 0 0 0 0,0 0 0 0 0,0 0 0 0 0,-1 0 0 0 0,0 1 0 0 0,1-1 0 0 0,-1 1 0 0 0,0-1 0 0 0,0 1 0 0 0,0 0 0 0 0,-1 0 0 0 0,1 1 0 0 0,0-1 0 0 0,-1 1 0 0 0,1-1 0 0 0,-1 1 0 0 0,1 0 0 0 0,-1 0 0 0 0,0 0 0 0 0,1 1 0 0 0,-1 0 0 0 0,0-1 0 0 0,-4 2-1 0 0,-8 0 16 0 0,0 0-1 0 0,0 2 1 0 0,0 0-1 0 0,1 1 0 0 0,-1 0 1 0 0,1 1-1 0 0,0 1 0 0 0,0 1 1 0 0,1 0-1 0 0,0 1 0 0 0,-20 14 1 0 0,11-6-5 0 0,1 2 0 0 0,1 0 0 0 0,0 2 0 0 0,1 0 0 0 0,-29 40 0 0 0,42-48-71 0 0,0-1 0 0 0,0 2 1 0 0,1-1-1 0 0,1 1 0 0 0,0-1 1 0 0,0 2-1 0 0,2-1 0 0 0,0 0 1 0 0,0 1-1 0 0,1-1 0 0 0,1 1 1 0 0,0 27-1 0 0,1-35-38 0 0,0 0 0 0 0,1 0 1 0 0,0 0-1 0 0,0 0 0 0 0,0 0 0 0 0,1-1 0 0 0,0 1 1 0 0,0 0-1 0 0,1-1 0 0 0,-1 1 0 0 0,1-1 0 0 0,0 0 1 0 0,0 0-1 0 0,1 0 0 0 0,0 0 0 0 0,0 0 0 0 0,0-1 1 0 0,0 0-1 0 0,1 0 0 0 0,-1 0 0 0 0,1 0 0 0 0,0-1 1 0 0,0 0-1 0 0,1 0 0 0 0,-1 0 0 0 0,1-1 0 0 0,-1 1 1 0 0,1-1-1 0 0,0-1 0 0 0,-1 1 0 0 0,11 0 0 0 0,-8 0-14 0 0,1-1 1 0 0,-1-1-1 0 0,0 0 0 0 0,0 0 0 0 0,0-1 0 0 0,0 0 0 0 0,0 0 0 0 0,0-1 1 0 0,0 0-1 0 0,0 0 0 0 0,0-1 0 0 0,0 0 0 0 0,-1 0 0 0 0,10-6 0 0 0,-7 2 9 0 0,0 0-1 0 0,0-1 0 0 0,-1 0 0 0 0,0-1 0 0 0,-1 0 1 0 0,0 0-1 0 0,-1-1 0 0 0,12-18 0 0 0,-4 0-45 0 0,-1-1-1 0 0,-1-1 1 0 0,-2 0-1 0 0,0-1 1 0 0,-3 0-1 0 0,7-44 1 0 0,4-69 295 0 0,-6-1 0 0 0,-7 0 0 0 0,-17-207 0 0 0,5 284 180 0 0,-18-78 0 0 0,24 144-436 0 0,-6 24 60 0 0,11 100 41 0 0,5 0 0 0 0,5-1 0 0 0,6 0 0 0 0,5-2 0 0 0,55 158 0 0 0,-60-216 146 0 0,41 81 0 0 0,-54-124-192 0 0,2-2 1 0 0,0 1-1 0 0,0-1 1 0 0,2-1 0 0 0,0 0-1 0 0,0 0 1 0 0,2-2-1 0 0,0 1 1 0 0,20 14-1 0 0,-28-24-174 0 0,0-1 0 0 0,-1 0 0 0 0,1 0 0 0 0,0-1-1 0 0,1 1 1 0 0,-1-1 0 0 0,0-1 0 0 0,0 1 0 0 0,1-1 0 0 0,6 0-1 0 0,-9-1-265 0 0,0 0 0 0 0,0 0 0 0 0,0 0 0 0 0,0-1 0 0 0,0 0 0 0 0,0 0 0 0 0,6-2 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44.9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7 278 388 0 0,'-3'-19'2302'0'0,"1"0"0"0"0,1 0-1 0 0,1-21 1 0 0,1 28-1731 0 0,0 1-1 0 0,1-1 1 0 0,1 1-1 0 0,0 0 1 0 0,0 0-1 0 0,7-15 1 0 0,-10 26-537 0 0,0-1 1 0 0,0 0-1 0 0,1 0 0 0 0,-1 0 1 0 0,0 0-1 0 0,1 0 1 0 0,-1 1-1 0 0,1-1 1 0 0,-1 0-1 0 0,1 0 1 0 0,-1 1-1 0 0,1-1 1 0 0,0 0-1 0 0,-1 1 1 0 0,1-1-1 0 0,0 0 1 0 0,-1 1-1 0 0,1-1 1 0 0,0 1-1 0 0,0 0 1 0 0,0-1-1 0 0,0 1 0 0 0,-1-1 1 0 0,1 1-1 0 0,0 0 1 0 0,0 0-1 0 0,0 0 1 0 0,0-1-1 0 0,0 1 1 0 0,1 0-1 0 0,0 1-12 0 0,0 0-1 0 0,0 0 1 0 0,-1 0-1 0 0,1 0 1 0 0,0 0-1 0 0,-1 0 1 0 0,1 0-1 0 0,-1 1 1 0 0,0-1-1 0 0,1 0 1 0 0,-1 1-1 0 0,0 0 1 0 0,2 2-1 0 0,28 59-76 0 0,13 78-618 0 0,-30-90 642 0 0,34 82 1 0 0,-48-133 54 0 0,0 1 1 0 0,0 0 0 0 0,1-1-1 0 0,-1 1 1 0 0,0 0 0 0 0,0-1 0 0 0,1 1-1 0 0,-1 0 1 0 0,1-1 0 0 0,-1 1-1 0 0,0 0 1 0 0,1-1 0 0 0,-1 1-1 0 0,1-1 1 0 0,-1 1 0 0 0,1-1-1 0 0,0 1 1 0 0,-1-1 0 0 0,1 0 0 0 0,0 1-1 0 0,-1-1 1 0 0,1 0 0 0 0,0 1-1 0 0,-1-1 1 0 0,1 0 0 0 0,0 0-1 0 0,-1 0 1 0 0,1 1 0 0 0,1-1 0 0 0,-1-1-3 0 0,0 1 0 0 0,0-1 0 0 0,0 0 1 0 0,0 1-1 0 0,0-1 0 0 0,0 0 0 0 0,0 0 1 0 0,0 0-1 0 0,0 0 0 0 0,0 0 0 0 0,-1 0 1 0 0,1 0-1 0 0,0 0 0 0 0,-1 0 0 0 0,2-2 1 0 0,21-61 116 0 0,-18 48-99 0 0,44-131-28 0 0,25-66-60 0 0,-74 211 44 0 0,1 0 1 0 0,-1 0 0 0 0,1 0 0 0 0,0 0-1 0 0,-1 0 1 0 0,1 0 0 0 0,0 0 0 0 0,1 1-1 0 0,-1-1 1 0 0,0 0 0 0 0,0 1 0 0 0,1-1-1 0 0,-1 1 1 0 0,0 0 0 0 0,1-1 0 0 0,0 1-1 0 0,-1 0 1 0 0,1 0 0 0 0,0 0 0 0 0,0 0-1 0 0,2-1 1 0 0,-2 2 12 0 0,-1 0 0 0 0,1 1 0 0 0,-1-1 0 0 0,1 0 0 0 0,-1 1 0 0 0,1-1 0 0 0,-1 1 0 0 0,1 0 0 0 0,-1-1 0 0 0,0 1 0 0 0,1 0 0 0 0,-1 0 0 0 0,0 0 0 0 0,0 0 0 0 0,0 0 0 0 0,0 0 0 0 0,0 0 0 0 0,0 0 0 0 0,0 1 0 0 0,0-1 0 0 0,1 2 0 0 0,7 12 115 0 0,-1 0-1 0 0,0 1 1 0 0,9 27-1 0 0,-14-34-105 0 0,26 64 299 0 0,46 82 1 0 0,-19-66-5426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6:45.4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1 488 0 0,'-4'51'23401'0'0,"3"-47"-23023"0"0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28.7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3951 1556 0 0,'-50'69'20186'0'0,"49"-72"-20068"0"0,0 0-1 0 0,1 0 1 0 0,0 0 0 0 0,0 0 0 0 0,0 0-1 0 0,0 0 1 0 0,0 0 0 0 0,0-1-1 0 0,1 1 1 0 0,-1 0 0 0 0,1 0 0 0 0,0 0-1 0 0,0 0 1 0 0,2-4 0 0 0,-1 1 11 0 0,-1 5-95 0 0,12-45 255 0 0,4 17-258 0 0,-1-1 1 0 0,20-58-1 0 0,-20 49-15 0 0,232-559 24 0 0,-206 490-159 0 0,283-681 48 0 0,-267 663 34 0 0,5 2 0 0 0,6 2-1 0 0,96-129 1 0 0,-65 128-15 0 0,5 4 0 0 0,5 4-1 0 0,5 6 1 0 0,235-172 0 0 0,-128 128 335 0 0,412-213 0 0 0,-517 311-207 0 0,2 5 0 0 0,2 6 1 0 0,2 5-1 0 0,132-24 1 0 0,319-22 156 0 0,-464 77-199 0 0,2 6 1 0 0,-1 4 0 0 0,136 20 0 0 0,-69 5-10 0 0,-1 8 1 0 0,260 86-1 0 0,-335-80 10 0 0,114 62-1 0 0,90 70 206 0 0,-84-46-29 0 0,-110-64-26 0 0,-3 4 0 0 0,-3 5 1 0 0,-3 5-1 0 0,124 120 0 0 0,-133-105-21 0 0,32 31 128 0 0,127 160 0 0 0,113 203 390 0 0,-320-419-638 0 0,-3 2 0 0 0,-3 1 0 0 0,42 101-1 0 0,-29-57 17 0 0,98 225 175 0 0,-118-245-144 0 0,-4 1 0 0 0,30 174 0 0 0,-22-115 90 0 0,-6-33 8 0 0,-25-100-167 0 0,0-1-1 0 0,18 36 1 0 0,-23-55-23 0 0,10 35 104 0 0,-9-26-679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30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0 828 0 0,'0'0'18700'0'0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35.4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0 200 0 0,'0'0'4982'0'0,"-1"5"-4016"0"0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38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1 492 0 0,'0'0'12282'0'0,"-9"18"-11513"0"0,10-3-521 0 0,0 1 0 0 0,2-1 0 0 0,-1 0 0 0 0,2 0 0 0 0,7 21 0 0 0,36 76 591 0 0,-38-90-764 0 0,27 50 105 0 0,-19-41 126 0 0,21 56 0 0 0,16 58 615 0 0,-28-81-675 0 0,31 117 0 0 0,28 145 456 0 0,-54-222-306 0 0,5-2 0 0 0,53 108 0 0 0,-17-42 143 0 0,-20-49-11 0 0,6-3 1 0 0,91 139-1 0 0,36 8 98 0 0,-53-95 245 0 0,-116-148-777 0 0,269 309 1037 0 0,-238-281-782 0 0,2-2 0 0 0,2-3 0 0 0,2-2-1 0 0,85 51 1 0 0,322 155 1542 0 0,-307-174-968 0 0,173 56 1 0 0,-232-96-567 0 0,2-5-1 0 0,0-3 1 0 0,2-4-1 0 0,119 8 1 0 0,-37-22-230 0 0,0-8 0 0 0,312-42 0 0 0,-376 21-270 0 0,207-66-1 0 0,102-68-365 0 0,-411 150 487 0 0,290-136-604 0 0,-191 77 472 0 0,192-147-1 0 0,-207 128 175 0 0,-4-5 0 0 0,106-127 0 0 0,-153 157 25 0 0,-2-3 0 0 0,-3-1 0 0 0,-3-2 1 0 0,58-131-1 0 0,-9 25 51 0 0,-55 112 61 0 0,-3-2 0 0 0,31-85 1 0 0,-31 53-130 0 0,3 1 0 0 0,70-135 0 0 0,109-177-376 0 0,-163 315 198 0 0,-4-2-1 0 0,33-99 1 0 0,-68 165 108 0 0,1 1-1 0 0,23-41 1 0 0,-16 36 10 0 0,2 0-1 0 0,1 2 1 0 0,36-38 0 0 0,-47 54-32 0 0,-1-1 0 0 0,1-1 0 0 0,-2 0 0 0 0,8-14 0 0 0,25-36-331 0 0,-10 20 386 0 0,-14 17-56 0 0,-16 25 69 0 0,0 0 64 0 0,0-1 13 0 0,0 0 0 0 0,1 0 1 0 0,-1 1-1 0 0,1-1 0 0 0,-1 1 1 0 0,1-1-1 0 0,-1 1 0 0 0,1 0 1 0 0,0-1-1 0 0,0 1 0 0 0,0 0 1 0 0,3-1-1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1.8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 1 16 0 0,'-11'17'3576'0'0,"-12"17"-3722"0"0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6.44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103 0 608 0 0,'-17'5'3060'0'0,"-61"23"5717"0"0,75-24-8277 0 0,3-4-467 0 0,-1 1 0 0 0,1-1-1 0 0,0 0 1 0 0,-1 0 0 0 0,1 0-1 0 0,0 0 1 0 0,0 1 0 0 0,0-1-1 0 0,-1 0 1 0 0,1 0 0 0 0,0 0-1 0 0,0 1 1 0 0,0-1 0 0 0,-1 0-1 0 0,1 0 1 0 0,0 1 0 0 0,0-1-1 0 0,0 0 1 0 0,0 1 0 0 0,0-1-1 0 0,0 0 1 0 0,0 0-1 0 0,-1 1 1 0 0,1-1 0 0 0,0 0-1 0 0,0 1 1 0 0,0-1 0 0 0,0 0-1 0 0,0 0 1 0 0,0 1 0 0 0,0-1-1 0 0,1 0 1 0 0,-1 1 0 0 0,0-1-1 0 0,0 0 1 0 0,0 1 0 0 0,0-1-1 0 0,0 0 1 0 0,0 0 0 0 0,1 1-1 0 0,-1-1 1 0 0,0 0 0 0 0,0 0-1 0 0,0 1 1 0 0,0-1 0 0 0,1 0-1 0 0,-1 0 1 0 0,0 0-1 0 0,0 0 1 0 0,1 1 0 0 0,-1-1-1 0 0,0 0 1 0 0,0 0 0 0 0,1 0-1 0 0,-1 0 1 0 0,0 0 0 0 0,1 0-1 0 0,-1 1 1 0 0,0-1 0 0 0,1 0-1 0 0,17 8 215 0 0,0 0-1 0 0,1-1 1 0 0,0-1-1 0 0,0-1 0 0 0,1-1 1 0 0,-1-1-1 0 0,1 0 0 0 0,26 0 1 0 0,12 3 52 0 0,905 80 1155 0 0,-646-64-1245 0 0,2291 245 432 0 0,-2191-219-607 0 0,1734 170 77 0 0,-529-58 96 0 0,-197-40-19 0 0,-889-89-177 0 0,737 35 35 0 0,-1021-56-54 0 0,1257 29-216 0 0,-34-96 83 0 0,-763-4 19 0 0,-700 60 120 0 0,228-30-22 0 0,-197 23 57 0 0,-1-2 0 0 0,-1-2 0 0 0,63-26 0 0 0,-102 38-84 0 0,0-1 0 0 0,0 0 0 0 0,0-1 0 0 0,0 1 0 0 0,-1 0 0 0 0,1 0 0 0 0,0-1 0 0 0,0 1 0 0 0,-1-1 0 0 0,1 0 0 0 0,1-2 0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6.93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365 32 2004 0 0,'-53'-31'13178'0'0,"106"51"-12323"0"0,-5 2-709 0 0,49 30 1 0 0,-83-43-114 0 0,0 0-1 0 0,-1 1 1 0 0,0 0 0 0 0,-1 1 0 0 0,0 1 0 0 0,0 0-1 0 0,16 23 1 0 0,-26-33 1 0 0,-1 0 0 0 0,0 0-1 0 0,0 1 1 0 0,0-1 0 0 0,0 0 0 0 0,0 1-1 0 0,0-1 1 0 0,-1 1 0 0 0,1-1 0 0 0,-1 1 0 0 0,0-1-1 0 0,0 1 1 0 0,0-1 0 0 0,0 1 0 0 0,0-1-1 0 0,0 1 1 0 0,-1-1 0 0 0,1 0 0 0 0,-1 1-1 0 0,0-1 1 0 0,1 1 0 0 0,-1-1 0 0 0,0 0-1 0 0,-1 0 1 0 0,1 1 0 0 0,0-1 0 0 0,-1 0-1 0 0,1 0 1 0 0,-1 0 0 0 0,1 0 0 0 0,-1-1-1 0 0,0 1 1 0 0,0 0 0 0 0,0-1 0 0 0,-4 3-1 0 0,-7 5 62 0 0,-1 0 0 0 0,-1 0 0 0 0,1-2 0 0 0,-20 8 0 0 0,23-10-49 0 0,-223 90-311 0 0,113-47-2560 0 0,2 1-5054 0 0,86-35 2924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7.92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690 5 2288 0 0,'26'-5'11527'0'0,"-26"7"-11452"0"0,-1 0 0 0 0,1-1 0 0 0,0 1 1 0 0,-1 0-1 0 0,1-1 0 0 0,-1 1 0 0 0,0 0 1 0 0,0-1-1 0 0,1 1 0 0 0,-1-1 1 0 0,0 1-1 0 0,0-1 0 0 0,0 1 0 0 0,-1-1 1 0 0,1 0-1 0 0,0 0 0 0 0,0 1 0 0 0,-1-1 1 0 0,1 0-1 0 0,-3 1 0 0 0,-40 31 360 0 0,35-27-300 0 0,-244 160 859 0 0,-45 33 329 0 0,289-193-1215 0 0,0 1-1 0 0,0 1 1 0 0,0 0 0 0 0,1 0 0 0 0,1 1 0 0 0,0 0 0 0 0,0 0 0 0 0,-8 14 0 0 0,13-19-78 0 0,0 0 0 0 0,1 0 0 0 0,-1 0 0 0 0,1 1 0 0 0,0-1-1 0 0,0 0 1 0 0,1 0 0 0 0,-1 1 0 0 0,1-1 0 0 0,0 1 0 0 0,0-1 0 0 0,1 0 0 0 0,-1 1 0 0 0,1-1 0 0 0,0 0 0 0 0,0 0 0 0 0,0 1 0 0 0,1-1 0 0 0,-1 0 0 0 0,1 0 0 0 0,0 0 0 0 0,0-1 0 0 0,0 1 0 0 0,6 6 0 0 0,8 10 19 0 0,1-1 1 0 0,2-1-1 0 0,-1 0 1 0 0,2-1-1 0 0,41 27 0 0 0,118 57-58 0 0,-157-89-17 0 0,468 224-751 0 0,-158-94-4099 0 0,-226-104-1315 0 0,-61-22 176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8.46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 13 508 0 0,'-11'-13'12653'0'0,"73"20"-14009"0"0,-40-4 2392 0 0,888 49-355 0 0,-670-42-1999 0 0,-237-10 900 0 0,0 1-246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9.0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197 1 8 0 0,'-16'0'14661'0'0,"17"17"-14190"0"0,-2 1 1 0 0,0-1-1 0 0,-1 0 1 0 0,-1 1-1 0 0,0-1 0 0 0,-8 21 1 0 0,2-3-243 0 0,-40 181 871 0 0,-31 297 0 0 0,60-130 779 0 0,18-364-2483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20.84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288 29 1844 0 0,'-5'-27'10448'0'0,"11"27"-10222"0"0,-1-1-1 0 0,1 1 0 0 0,-1 0 0 0 0,1 0 0 0 0,-1 1 0 0 0,0-1 0 0 0,1 1 0 0 0,-1 0 1 0 0,0 1-1 0 0,1-1 0 0 0,-1 1 0 0 0,8 4 0 0 0,68 39 33 0 0,-39-21-87 0 0,24 10-117 0 0,158 89-101 0 0,-207-112 23 0 0,-7-6 10 0 0,-1 0-1 0 0,0 1 1 0 0,0 0-1 0 0,-1 1 0 0 0,0 0 1 0 0,0 0-1 0 0,13 16 1 0 0,-21-21 21 0 0,1 0 1 0 0,-1 0-1 0 0,1 0 1 0 0,-1 0-1 0 0,0 0 1 0 0,0 0-1 0 0,0 0 0 0 0,0 0 1 0 0,0 0-1 0 0,0 0 1 0 0,0 0-1 0 0,-1 0 1 0 0,1 0-1 0 0,-1 0 1 0 0,0 0-1 0 0,1 0 1 0 0,-1 0-1 0 0,0 0 0 0 0,0 0 1 0 0,0 0-1 0 0,0-1 1 0 0,-1 1-1 0 0,1 0 1 0 0,-2 1-1 0 0,-41 46 218 0 0,37-42-213 0 0,-64 59 402 0 0,-97 69 0 0 0,-38 35 781 0 0,144-111-793 0 0,-114 84 1 0 0,159-133-338 0 0,1-1 0 0 0,-26 10 1 0 0,23-10-45 0 0,17-8-16 0 0,1 0 7 0 0,-1 0 0 0 0,1 0 1 0 0,-1 0-1 0 0,1 0 0 0 0,-1-1 0 0 0,1 1 1 0 0,-1 0-1 0 0,0-1 0 0 0,1 1 1 0 0,-1-1-1 0 0,0 1 0 0 0,0-1 0 0 0,1 0 1 0 0,-1 0-1 0 0,0 1 0 0 0,-2-2 1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47.8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2997 1128 0 0,'23'-7'15950'0'0,"-23"6"-15866"0"0,17-34 538 0 0,0-10 227 0 0,1 1 0 0 0,35-63 1 0 0,-42 85-685 0 0,-1-1-1 0 0,-1-1 1 0 0,8-35 0 0 0,16-39 507 0 0,32-99 253 0 0,2 11-280 0 0,-42 129-514 0 0,31-100-1 0 0,-46 128-181 0 0,27-52-1 0 0,-21 48-6 0 0,80-133 0 0 0,-55 99 45 0 0,-25 44 31 0 0,1 0 0 0 0,36-38 0 0 0,-34 42-3 0 0,-2-1-1 0 0,0-1 1 0 0,24-38-1 0 0,-27 39-31 0 0,0 0 0 0 0,2 2 0 0 0,0 0 0 0 0,2 1 0 0 0,-1 0 0 0 0,22-14 0 0 0,6-7 169 0 0,53-66-29 0 0,-15 27-186 0 0,-55 54 44 0 0,28-32 0 0 0,-31 30 0 0 0,51-42-1 0 0,-19 19 8 0 0,-11 10 106 0 0,-44 37-110 0 0,3-1 25 0 0,0 0 0 0 0,-1-1 0 0 0,1 0 1 0 0,-1 0-1 0 0,1 0 0 0 0,-1-1 0 0 0,0 0 0 0 0,0 1 0 0 0,5-8 0 0 0,7-4-19 0 0,129-87-273 0 0,41-23 272 0 0,-98 70 11 0 0,41-22-77 0 0,-82 52 28 0 0,-46 24 39 0 0,50-24-27 0 0,35-8 335 0 0,-84 32-309 0 0,49-18-7 0 0,43-20-18 0 0,-92 39 65 0 0,40-16-22 0 0,-41 15-10 0 0,47-16 3 0 0,37-11-1 0 0,-84 28-11 0 0,52-17 2 0 0,1 6 5 0 0,-49 10 31 0 0,-2 0-55 0 0,39-7 39 0 0,63-19-13 0 0,-102 26 24 0 0,46-10-31 0 0,-47 11-6 0 0,43-7 6 0 0,-36 5-13 0 0,-7 1 47 0 0,3-1-25 0 0,0 1 0 0 0,0 0 1 0 0,1 0-1 0 0,-1 0 0 0 0,0 0 0 0 0,1 1 0 0 0,5 0 0 0 0,4-1-2 0 0,-13 1 27 0 0,46-3-55 0 0,33 4 19 0 0,-78-1 50 0 0,35-1-52 0 0,24 4-1494 0 0,-60-3 1123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0.8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4 744 0 0,'0'0'6539'0'0,"20"-2"-4716"0"0,109 2 367 0 0,-126 0-2170 0 0,58 0 212 0 0,117-2 297 0 0,250 7 612 0 0,396 15 1993 0 0,-143-9-1666 0 0,-364 9-827 0 0,127 3-95 0 0,317 4 256 0 0,-166-4-607 0 0,899 34 364 0 0,546 46 111 0 0,-1440-51-505 0 0,394 18 2 0 0,-830-65-156 0 0,208-2-35 0 0,-328-4 80 0 0,71-9 630 0 0,-79 5-489 0 0,-33 5-160 0 0,17-7 424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2.46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3 52 0 0,'0'0'2228'0'0,"54"-2"2519"0"0,31 4-8584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2.8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1036 0 0,'0'0'659'0'0,"47"10"1790"0"0,-16-5-3404 0 0,51-1-1 0 0,-64-4 215 0 0</inkml:trace>
  <inkml:trace contextRef="#ctx0" brushRef="#br0" timeOffset="1">643 51 316 0 0,'0'0'896'0'0,"16"4"244"0"0,3-3-896 0 0,2 1-360 0 0,8-4-1224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8.69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14 89 1556 0 0,'18'-89'16074'0'0,"-16"124"-15041"0"0,-1 1 1 0 0,-2-1 0 0 0,-7 51 0 0 0,0-12-348 0 0,-9 354 1061 0 0,17-327-1731 0 0,21 154 0 0 0,-15-289-6894 0 0,-4 17 5155 0 0,-2 1 1 0 0,-1-26-1 0 0,0 2-2682 0 0,1 6-970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2.2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14 808 60 0 0,'-13'34'13089'0'0,"17"-49"-13143"0"0,4-22-1255 0 0,-9-36-4928 0 0,1 48 3092 0 0</inkml:trace>
  <inkml:trace contextRef="#ctx0" brushRef="#br0" timeOffset="1">41 198 1184 0 0,'0'0'1532'0'0,"-1"-13"792"0"0,2 1-879 0 0,3-4-361 0 0,0 1-768 0 0,-2 4 56 0 0,4 1-256 0 0,0-1 96 0 0,-2-1-292 0 0,2-2-20 0 0,-3 0-368 0 0,3 0-92 0 0,-2-3-676 0 0,2-4-697 0 0,-4 3 129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3.22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1 580 0 0,'0'0'1100'0'0,"17"2"-296"0"0,1-1-948 0 0,-2 1-1184 0 0</inkml:trace>
  <inkml:trace contextRef="#ctx0" brushRef="#br0" timeOffset="1">475 4 448 0 0,'13'2'912'0'0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3.69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6 304 0 0,'0'0'1391'0'0,"19"-2"2262"0"0,67-1-1037 0 0,2 4-4075 0 0,-11 0-1719 0 0,-57-1 2255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4.0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1 504 0 0,'59'3'5621'0'0,"3"0"-5172"0"0,-10-1-3601 0 0</inkml:trace>
  <inkml:trace contextRef="#ctx0" brushRef="#br0" timeOffset="1">656 17 420 0 0,'0'0'1396'0'0,"17"2"-344"0"0,3-1-912 0 0,-8 1-332 0 0,6-2-1308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01.57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 15 800 0 0,'-9'-6'18319'0'0,"35"3"-17873"0"0,1 0-1 0 0,0 1 1 0 0,-1 2-1 0 0,1 1 0 0 0,42 6 1 0 0,20 0-252 0 0,5-1-122 0 0,91 2 276 0 0,-146-7-300 0 0,304 25 187 0 0,-299-26-297 0 0,261 10 266 0 0,1-8-233 0 0,-74-11 8 0 0,-229 9 2 0 0,16 0 12 0 0,81-3-891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04.0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 6 296 0 0,'-5'-6'15185'0'0,"137"55"-13815"0"0,-88-29-1210 0 0,88 49 11 0 0,-83-33-110 0 0,-48-34-56 0 0,11 8-1442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04.5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0 556 0 0,'0'0'5499'0'0,"29"23"-1355"0"0,-2-6-3930 0 0,0 2 0 0 0,-1 1 0 0 0,0 1 0 0 0,-2 1 0 0 0,-1 1 0 0 0,-1 1 0 0 0,-1 1 0 0 0,24 38 0 0 0,-38-54-525 0 0,1 3-1427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0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1244 0 0,'0'0'1203'0'0,"31"19"5037"0"0,-22-14-5847 0 0,0 1 0 0 0,-1 1 0 0 0,1-1 0 0 0,-1 2 0 0 0,0-1 0 0 0,-1 1 0 0 0,12 15 0 0 0,39 68-412 0 0,-35-52-181 0 0,-3-12-1141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05.45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0 712 0 0,'19'26'7774'0'0,"6"-6"-4918"0"0,-20-17-2747 0 0,-1 0 0 0 0,1 1 0 0 0,-1 0 0 0 0,0-1 0 0 0,0 1 0 0 0,0 0 0 0 0,-1 1 0 0 0,1-1 1 0 0,-1 1-1 0 0,5 9 0 0 0,15 35 157 0 0,-12-27-238 0 0,16 44-1 0 0,-15-8-622 0 0,-7-27-1126 0 0,4 1-3774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05.85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1764 0 0,'8'30'7450'0'0,"-6"-25"-7255"0"0,9 29 1225 0 0,13 70 1 0 0,-22-85-2684 0 0,0-1 0 0 0,-2 0 0 0 0,-2 29 0 0 0,0-30-1717 0 0,2-6 1166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06.31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1 356 0 0,'2'17'6742'0'0,"0"7"-4000"0"0,4 8-369 0 0,14 44 0 0 0,-1-4-4936 0 0,-10 0-4739 0 0</inkml:trace>
  <inkml:trace contextRef="#ctx0" brushRef="#br0" timeOffset="1">165 527 1540 0 0,'5'60'8377'0'0,"-2"0"-6061"0"0,-2-1-4639 0 0,-1 0-3307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2.6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1 563 628 0 0,'5'-13'1889'0'0,"0"-1"0"0"0,6-27 0 0 0,-4-7-2035 0 0,-6 41-249 0 0,3-13-1784 0 0,0 11 1008 0 0</inkml:trace>
  <inkml:trace contextRef="#ctx0" brushRef="#br0" timeOffset="1">139 189 1068 0 0,'2'-13'1164'0'0,"2"1"-1"0"0,-1-1 1 0 0,10-18 0 0 0,2 1-2327 0 0,24-34 1 0 0,-30 50 398 0 0,-1 3 534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4.47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0 996 0 0,'0'0'968'0'0,"14"2"68"0"0,1 0-832 0 0,8-4-1408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4.9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0 712 0 0,'16'2'1740'0'0,"-5"1"-328"0"0,5 0-1184 0 0,1-1-808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5.5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 1376 0 0,'19'2'3650'0'0,"55"1"-442"0"0,-1-7-4735 0 0,-26 1-1447 0 0,-30 2 1645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6.03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7 1576 0 0,'17'-1'3010'0'0,"107"-2"188"0"0,-35 2-7223 0 0,-69-1 2670 0 0</inkml:trace>
  <inkml:trace contextRef="#ctx0" brushRef="#br0" timeOffset="1">662 3 940 0 0,'0'0'1184'0'0,"20"4"404"0"0,-2-4-572 0 0,0 1-384 0 0,-2-1-391 0 0,2 2-297 0 0,0-2-453 0 0,-1 2-1427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6.4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0 948 0 0,'19'2'1832'0'0,"-5"1"-184"0"0,1-1-844 0 0,-1-1-399 0 0,-1 1-357 0 0,5 0-661 0 0,-2-2-1367 0 0</inkml:trace>
  <inkml:trace contextRef="#ctx0" brushRef="#br0" timeOffset="1">613 44 152 0 0,'0'0'2808'0'0,"12"4"-1920"0"0,6-1-848 0 0,-1-2-256 0 0,6-1-616 0 0,6 0-684 0 0</inkml:trace>
  <inkml:trace contextRef="#ctx0" brushRef="#br0" timeOffset="2">1127 67 68 0 0,'16'2'4240'0'0,"71"3"-1834"0"0,4-7-5564 0 0,-71 0 2006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6.89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 1412 0 0,'16'1'2320'0'0,"0"2"-315"0"0,2-1-837 0 0,4 0-828 0 0,-6-2-500 0 0,1 0-356 0 0,4 0-765 0 0,1-4-1603 0 0</inkml:trace>
  <inkml:trace contextRef="#ctx0" brushRef="#br0" timeOffset="1">549 1 512 0 0,'15'2'1712'0'0,"1"1"-744"0"0,2-3-688 0 0,2 1-400 0 0,4 1-1176 0 0</inkml:trace>
  <inkml:trace contextRef="#ctx0" brushRef="#br0" timeOffset="2">1013 11 756 0 0,'0'0'2092'0'0,"20"1"-128"0"0,-2 1-943 0 0,0 0-745 0 0,-2-2-296 0 0,4 1-384 0 0,-2 1-729 0 0,4-4-1015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7.2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1280 0 0,'20'2'3100'0'0,"-2"-2"-1519"0"0,0 1-697 0 0,1 2-816 0 0,-3-1-488 0 0,2 1-821 0 0,4-3-1607 0 0</inkml:trace>
  <inkml:trace contextRef="#ctx0" brushRef="#br0" timeOffset="1">549 16 844 0 0,'0'0'2508'0'0,"16"3"-323"0"0,-3-2-1089 0 0,5 3-784 0 0,-2-4-300 0 0,1 0-616 0 0,5 0-633 0 0,-4-2-1475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7:57.7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15 1392 0 0,'0'0'1172'0'0,"19"2"2847"0"0,-1-1-3109 0 0,19 0-4821 0 0,-19-1 2733 0 0</inkml:trace>
  <inkml:trace contextRef="#ctx0" brushRef="#br0" timeOffset="1">671 1 312 0 0,'0'0'5116'0'0,"11"3"-3903"0"0,5-1-1265 0 0,-2-1-396 0 0,6 1-333 0 0,7-2-283 0 0,-10-2-292 0 0,-1 2 820 0 0</inkml:trace>
  <inkml:trace contextRef="#ctx0" brushRef="#br0" timeOffset="2">1022 4 52 0 0,'0'0'4540'0'0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09.9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1015 348 0 0,'0'0'5084'0'0,"45"2"3616"0"0,-17-13-7855 0 0,-1-1 0 0 0,0-2 0 0 0,44-29 0 0 0,-38 21-540 0 0,61-40 20 0 0,-3-4 0 0 0,130-122 0 0 0,139-180-137 0 0,-308 312 25 0 0,73-76 837 0 0,-80 89-2871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0.64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27 65 432 0 0,'-27'4'7202'0'0,"28"-8"-6799"0"0,1 1 0 0 0,-1 0 0 0 0,1 0 0 0 0,-1 0 1 0 0,1 0-1 0 0,0 0 0 0 0,0 0 0 0 0,0 0 0 0 0,0 1 0 0 0,1-1 0 0 0,-1 1 0 0 0,4-3 1 0 0,-5 4-165 0 0,1-2-85 0 0,1 0 1 0 0,-1 0-1 0 0,1 1 1 0 0,0-1-1 0 0,0 1 1 0 0,0 0-1 0 0,0-1 1 0 0,0 1-1 0 0,5-2 1 0 0,-7 3 45 0 0,27 11 519 0 0,-26-3-591 0 0,-1 0-1 0 0,0-1 1 0 0,-1 1-1 0 0,0 0 1 0 0,0 0 0 0 0,0-1-1 0 0,-1 1 1 0 0,1 0-1 0 0,-4 8 1 0 0,-20 70 289 0 0,9-38-198 0 0,6-16-87 0 0,4-16-37 0 0,1-1 0 0 0,0 1-1 0 0,1 1 1 0 0,0-1 0 0 0,0 31 0 0 0,3-44-40 0 0,1 0 1 0 0,-1 0-1 0 0,0 0 0 0 0,1-1 1 0 0,0 1-1 0 0,-1 0 1 0 0,1 0-1 0 0,0 0 0 0 0,0-1 1 0 0,0 1-1 0 0,0 0 0 0 0,0-1 1 0 0,0 1-1 0 0,0-1 0 0 0,1 1 1 0 0,-1-1-1 0 0,1 1 1 0 0,-1-1-1 0 0,4 2 0 0 0,-1-1 9 0 0,0 0-1 0 0,0 0 1 0 0,0 0-1 0 0,1-1 1 0 0,-1 1-1 0 0,0-1 1 0 0,1 0-1 0 0,6 0 1 0 0,11 0 35 0 0,0-1 0 0 0,42-6-1 0 0,-40 3-49 0 0,134-11-908 0 0,-61 5-2021 0 0,0 1-4963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2.9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1 379 1308 0 0,'7'-14'2777'0'0,"15"-28"-3"0"0,-6 18-2957 0 0,-2 1-3005 0 0,-6 11 2104 0 0</inkml:trace>
  <inkml:trace contextRef="#ctx0" brushRef="#br0" timeOffset="1">293 39 512 0 0,'0'0'1084'0'0,"12"-9"728"0"0,2 0-1196 0 0,-1 4-504 0 0,1-2-756 0 0,-1-2-1212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1.8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100 127 508 0 0,'-22'-8'3258'0'0,"-4"-4"-1438"0"0,20 8-723 0 0,0 1 0 0 0,0 0 0 0 0,0 0 0 0 0,0 1 0 0 0,0 0 0 0 0,-9-2 0 0 0,53-17 2428 0 0,166-8-2630 0 0,350-6 0 0 0,-534 35-888 0 0,318 5 264 0 0,-335-5-254 0 0,16 0-21 0 0,-18 2 16 0 0,-8 2 11 0 0,-25 7 42 0 0,-42 11 62 0 0,-305 104 159 0 0,331-106-181 0 0,2 2 1 0 0,0 3 0 0 0,1 1-1 0 0,2 2 1 0 0,-67 57 0 0 0,96-73 36 0 0,1 1-1 0 0,1 0 1 0 0,0 1 0 0 0,0 0 0 0 0,2 1-1 0 0,0 0 1 0 0,0 0 0 0 0,2 1 0 0 0,-13 31-1 0 0,18-36-52 0 0,0-1-1 0 0,0 1 0 0 0,2 0 1 0 0,-1 0-1 0 0,1 0 0 0 0,1 0 0 0 0,0 0 1 0 0,0 0-1 0 0,1 0 0 0 0,1 0 0 0 0,0 0 1 0 0,0 0-1 0 0,1 0 0 0 0,1-1 0 0 0,0 1 1 0 0,0-1-1 0 0,6 11 0 0 0,3 0 34 0 0,1 0 0 0 0,0 0 0 0 0,1-2 0 0 0,1 1 0 0 0,1-2 0 0 0,1-1 1 0 0,1 0-1 0 0,0-1 0 0 0,39 25 0 0 0,-15-16-112 0 0,0-2 0 0 0,1-2 0 0 0,1-2 0 0 0,51 14 0 0 0,64 11-2222 0 0,-124-36-2153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2.76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201 66 388 0 0,'-37'-28'13387'0'0,"-8"2"-6927"0"0,28 15-2829 0 0,29 24-3549 0 0,-1 0 0 0 0,2 0-1 0 0,-1-1 1 0 0,2-1 0 0 0,22 15-1 0 0,2 3-39 0 0,573 428 473 0 0,-605-453-522 0 0,-1-1 0 0 0,1 1 0 0 0,-1 0-1 0 0,0 0 1 0 0,0 0 0 0 0,-1 0 0 0 0,1 1 0 0 0,5 8 0 0 0,-9-11 10 0 0,0 0 0 0 0,-1 0 0 0 0,1 1-1 0 0,-1-1 1 0 0,1 0 0 0 0,-1 1 0 0 0,0-1 0 0 0,0 0 0 0 0,0 1 0 0 0,0-1 0 0 0,0 0 0 0 0,-1 1-1 0 0,1-1 1 0 0,-1 0 0 0 0,1 1 0 0 0,-1-1 0 0 0,0 0 0 0 0,0 0 0 0 0,0 0 0 0 0,0 0 0 0 0,0 0-1 0 0,-1 0 1 0 0,1 0 0 0 0,0 0 0 0 0,-1 0 0 0 0,-2 2 0 0 0,-11 15 78 0 0,-2-1 0 0 0,-1-1 1 0 0,0 0-1 0 0,-31 21 0 0 0,-90 53 135 0 0,92-62-113 0 0,-66 42 20 0 0,-347 224-1020 0 0,451-287-897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3.38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293 45 1148 0 0,'-61'-44'15695'0'0,"61"44"-15678"0"0,0 0 1 0 0,0 0 0 0 0,0 0-1 0 0,-1 1 1 0 0,1-1-1 0 0,0 0 1 0 0,0 0 0 0 0,0 0-1 0 0,-1 0 1 0 0,1 1 0 0 0,0-1-1 0 0,0 0 1 0 0,0 0-1 0 0,0 1 1 0 0,0-1 0 0 0,0 0-1 0 0,0 0 1 0 0,0 1 0 0 0,-1-1-1 0 0,1 0 1 0 0,0 0-1 0 0,0 1 1 0 0,0-1 0 0 0,0 0-1 0 0,0 0 1 0 0,0 1-1 0 0,0-1 1 0 0,1 0 0 0 0,-1 0-1 0 0,0 1 1 0 0,0-1 0 0 0,0 0-1 0 0,0 0 1 0 0,0 1-1 0 0,0-1 1 0 0,0 0 0 0 0,0 0-1 0 0,1 0 1 0 0,-1 1 0 0 0,0-1-1 0 0,0 0 1 0 0,0 0-1 0 0,0 0 1 0 0,1 1 0 0 0,-1-1-1 0 0,0 0 1 0 0,0 0 0 0 0,1 0-1 0 0,-1 0 1 0 0,0 0-1 0 0,1 1 1 0 0,97 132 637 0 0,156 161 0 0 0,-190-223-591 0 0,219 217 72 0 0,-230-231 1273 0 0,-53-56-1378 0 0,1 0 1 0 0,-1 0-1 0 0,1-1 0 0 0,-1 1 1 0 0,0 0-1 0 0,1 0 0 0 0,-1 0 0 0 0,0 0 1 0 0,0 0-1 0 0,0 0 0 0 0,1-1 1 0 0,-1 1-1 0 0,0 0 0 0 0,0 0 1 0 0,0 0-1 0 0,-1 0 0 0 0,1 0 1 0 0,0 0-1 0 0,0 0 0 0 0,0 0 1 0 0,-1-1-1 0 0,1 1 0 0 0,0 0 1 0 0,-1 0-1 0 0,1 0 0 0 0,-1 0 1 0 0,1-1-1 0 0,-1 1 0 0 0,1 0 1 0 0,-1-1-1 0 0,0 1 0 0 0,1 0 1 0 0,-2 0-1 0 0,-26 23 208 0 0,24-22-174 0 0,-287 182 624 0 0,145-98-587 0 0,69-39-270 0 0,-314 204-1758 0 0,375-239 884 0 0,-12 8-1129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3.8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55 26 2708 0 0,'-54'-14'14574'0'0,"55"13"-14518"0"0,0 0 0 0 0,-1 0 1 0 0,1 0-1 0 0,0 0 0 0 0,0 0 1 0 0,0 1-1 0 0,0-1 0 0 0,0 0 0 0 0,0 1 1 0 0,1-1-1 0 0,-1 1 0 0 0,0-1 1 0 0,0 1-1 0 0,0 0 0 0 0,0-1 1 0 0,1 1-1 0 0,-1 0 0 0 0,0 0 1 0 0,0 0-1 0 0,1 0 0 0 0,-1 0 1 0 0,0 0-1 0 0,0 0 0 0 0,3 1 1 0 0,-2-1-35 0 0,67-1 337 0 0,1 3-1 0 0,69 13 1 0 0,134 33-1152 0 0,-96-15-1249 0 0,-157-30 865 0 0,-1-1 1 0 0,35 0-1 0 0,-48-2 109 0 0,0 0 0 0 0,0-1-1 0 0,-1 0 1 0 0,1 0-1 0 0,0-1 1 0 0,-1 1-1 0 0,10-5 1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14.36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201 1 1764 0 0,'-21'19'13931'0'0,"24"3"-12928"0"0,-1 0-1 0 0,-1 0 0 0 0,-1 26 0 0 0,-22 130 600 0 0,14-119-1071 0 0,-104 662 1773 0 0,103-654-2072 0 0,6-41-255 0 0,0-1 0 0 0,-1 0 0 0 0,-2 0 0 0 0,-12 36 0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23.9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1653 83 816 0 0,'98'-82'14391'0'0,"-106"93"-13830"0"0,-40 54 910 0 0,-113 116-1 0 0,-79 45-917 0 0,53-53-107 0 0,-687 745 407 0 0,786-811-718 0 0,4-3-613 0 0,23-43-3380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24.7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118 24 1192 0 0,'-18'4'3722'0'0,"-16"1"-487"0"0,-10 3 1672 0 0,43-8-4733 0 0,0 0 0 0 0,-1 0 1 0 0,1 1-1 0 0,0-1 0 0 0,-1 0 1 0 0,1 1-1 0 0,0-1 0 0 0,0 1 1 0 0,0-1-1 0 0,-1 1 0 0 0,1-1 0 0 0,0 1 1 0 0,0 0-1 0 0,0 0 0 0 0,0-1 1 0 0,-1 3-1 0 0,6 2 984 0 0,17-2-380 0 0,87-10-16 0 0,177-32 0 0 0,-273 37-738 0 0,55-9 173 0 0,-64 11-181 0 0,30 7 248 0 0,-33-5-230 0 0,1 1-1 0 0,-1 0 1 0 0,0 0 0 0 0,0 0 0 0 0,0 0 0 0 0,0-1-1 0 0,-1 1 1 0 0,1 0 0 0 0,-1 0 0 0 0,1 0 0 0 0,-1-1-1 0 0,0 1 1 0 0,0 0 0 0 0,-2 3 0 0 0,-25 45 309 0 0,16-32-242 0 0,-76 129 174 0 0,50-90-748 0 0,3 2 1 0 0,2 2-1 0 0,3 0 1 0 0,-24 75-1 0 0,49-115-2093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26.08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100 127 256 0 0,'-17'-4'3154'0'0,"-1"-1"1"0"0,1-2-1 0 0,-30-15 1232 0 0,47 22-4321 0 0,0-1 0 0 0,0 1-1 0 0,0 0 1 0 0,0-1 0 0 0,0 1 0 0 0,0 0 0 0 0,0-1 0 0 0,0 1-1 0 0,-1 0 1 0 0,1-1 0 0 0,0 1 0 0 0,0 0 0 0 0,1-1 0 0 0,-1 1-1 0 0,0 0 1 0 0,0-1 0 0 0,0 1 0 0 0,0 0 0 0 0,0-1 0 0 0,12-11 1033 0 0,18-2-339 0 0,50-4-330 0 0,0 4 0 0 0,1 3-1 0 0,119-1 1 0 0,245 29-1015 0 0,-310-8 443 0 0,-122-8 170 0 0,-10-1-3 0 0,10 0-10 0 0,-47 3 240 0 0,-6 2-184 0 0,0 2 0 0 0,0 2-1 0 0,1 1 1 0 0,0 2 0 0 0,-42 19 0 0 0,16-1 158 0 0,1 3 0 0 0,-62 42-1 0 0,105-61-100 0 0,-1 2 0 0 0,2 0 0 0 0,0 1 0 0 0,1 1 0 0 0,1 0-1 0 0,0 2 1 0 0,-26 38 0 0 0,38-49-79 0 0,1 1-1 0 0,-1 0 1 0 0,2 0-1 0 0,-1 0 1 0 0,1 0-1 0 0,1 1 1 0 0,0-1-1 0 0,0 1 1 0 0,1 0-1 0 0,1 0 1 0 0,0 0-1 0 0,0 0 1 0 0,1 0 0 0 0,0 0-1 0 0,1 0 1 0 0,0 0-1 0 0,1 0 1 0 0,0-1-1 0 0,1 1 1 0 0,7 17-1 0 0,1-4 34 0 0,2-1 1 0 0,1-1-1 0 0,0 0 0 0 0,2-1 0 0 0,1 0 0 0 0,0-1 0 0 0,1-1 1 0 0,1-1-1 0 0,28 21 0 0 0,-6-9-119 0 0,1-2 0 0 0,1-1 1 0 0,89 40-1 0 0,-117-61-688 0 0,1 0-1 0 0,0-1 1 0 0,23 5-1 0 0,17-10-9619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27.06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895 51 468 0 0,'7'-49'15276'0'0,"-7"48"-15220"0"0,-1 1-1 0 0,1 0 1 0 0,0 0 0 0 0,0 0 0 0 0,-1 0 0 0 0,1 0-1 0 0,0 0 1 0 0,-1 0 0 0 0,1 0 0 0 0,0 0 0 0 0,0 0 0 0 0,-1 0-1 0 0,1 0 1 0 0,-20 7 838 0 0,-28 23-959 0 0,34-20 331 0 0,-333 191 82 0 0,-83 54 1753 0 0,427-254-2067 0 0,1 1-1 0 0,-1-1 1 0 0,1 1 0 0 0,-1 0 0 0 0,1 0 0 0 0,0 0 0 0 0,-1 0 0 0 0,1 0 0 0 0,0 0 0 0 0,0 0 0 0 0,1 1 0 0 0,-1-1 0 0 0,0 1 0 0 0,1 0 0 0 0,0-1 0 0 0,0 1 0 0 0,-1 0 0 0 0,2 0 0 0 0,-1 0 0 0 0,-1 5 0 0 0,3-4 10 0 0,-1 0 1 0 0,1-1-1 0 0,0 1 0 0 0,0 0 0 0 0,1-1 0 0 0,-1 1 0 0 0,1-1 0 0 0,0 1 0 0 0,0-1 0 0 0,0 0 0 0 0,0 0 1 0 0,0 0-1 0 0,1 0 0 0 0,-1 0 0 0 0,7 4 0 0 0,72 65 397 0 0,136 94 0 0 0,-1-3-293 0 0,-28-3-363 0 0,-148-123 515 0 0,-38-35-427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27.9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694 10 908 0 0,'35'-9'12449'0'0,"-36"11"-12330"0"0,0 1 0 0 0,0-1 0 0 0,0 0 0 0 0,0 1 0 0 0,0-1 0 0 0,0 0 0 0 0,-1 0 1 0 0,1 0-1 0 0,-1 0 0 0 0,1 0 0 0 0,-1 0 0 0 0,0 0 0 0 0,0 0 0 0 0,0-1 0 0 0,0 1 0 0 0,-3 1 1 0 0,-44 29 338 0 0,33-22-316 0 0,-235 143 213 0 0,-73 49 406 0 0,318-199-720 0 0,1 1 0 0 0,0 0-1 0 0,0 0 1 0 0,1 0 0 0 0,-1 0-1 0 0,1 1 1 0 0,0-1 0 0 0,0 1-1 0 0,1 0 1 0 0,-1 1 0 0 0,1-1-1 0 0,-3 8 1 0 0,5-10-20 0 0,1 0 0 0 0,-1 0-1 0 0,1 0 1 0 0,0 0 0 0 0,-1 0 0 0 0,2 0 0 0 0,-1 0 0 0 0,0 0-1 0 0,0 0 1 0 0,1 0 0 0 0,0 0 0 0 0,0 0 0 0 0,0 0 0 0 0,0-1-1 0 0,0 1 1 0 0,0 0 0 0 0,1 0 0 0 0,-1-1 0 0 0,1 1 0 0 0,0-1 0 0 0,-1 1-1 0 0,1-1 1 0 0,1 0 0 0 0,-1 0 0 0 0,0 0 0 0 0,0 0 0 0 0,5 3-1 0 0,264 209 701 0 0,62 51 83 0 0,-245-185 428 0 0,-87-79-1262 0 0,6 5 558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3.34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74 636 0 0,'37'-10'6661'0'0,"32"-10"-5109"0"0,1-3-6334 0 0,-58 18 3119 0 0</inkml:trace>
  <inkml:trace contextRef="#ctx0" brushRef="#br0" timeOffset="1">441 0 904 0 0,'59'12'5311'0'0,"-56"-11"-4952"0"0,0-1-115 0 0,26 4 435 0 0,-26-3-557 0 0,0 0-86 0 0,19 4-1304 0 0,1 2 1 0 0,36 17-1 0 0,-46-19-180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28.66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11 5 188 0 0,'-10'-2'17271'0'0,"58"0"-16177"0"0,82 7 0 0 0,-33 0-943 0 0,279-5-1266 0 0,-162-1-2098 0 0,-202 2 2091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29.5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15 1 896 0 0,'0'0'10486'0'0,"0"37"-8229"0"0,-7 88-69 0 0,2-79-1605 0 0,3 80 1 0 0,7-56-323 0 0,33 341 2290 0 0,-32-366-2117 0 0,-1 53-1 0 0,1-29 79 0 0,-6-67-450 0 0,0-1-32 0 0,0 6 4 0 0,0-6-24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37.55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1 652 0 0,'0'0'9107'0'0,"3"14"-6481"0"0,282 96 764 0 0,-11-3-3150 0 0,-205-80-191 0 0,-68-26-52 0 0,45 16-3380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37.9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20 0 0,'34'20'9552'0'0,"154"63"-5546"0"0,-101-48-3702 0 0,118 32-1 0 0,-197-65-505 0 0,-1 0 0 0 0,1 1 0 0 0,0 1 0 0 0,-1-1 0 0 0,0 1 0 0 0,0 0-1 0 0,9 6 1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38.35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1 804 0 0,'29'22'8539'0'0,"192"79"-4702"0"0,108 63-5545 0 0,-264-126-1048 0 0,-35-19-1536 0 0,-18-13 2272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38.81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1184 0 0,'38'43'7511'0'0,"10"-6"-4781"0"0,60 24-3568 0 0,-50-30 1265 0 0,211 94-5021 0 0,-212-101 1673 0 0,-42-18 1826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39.3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1 932 0 0,'33'29'8234'0'0,"151"92"-4008"0"0,-113-77-6422 0 0,-3 1-3461 0 0</inkml:trace>
  <inkml:trace contextRef="#ctx0" brushRef="#br0" timeOffset="1">694 582 1904 0 0,'3'8'697'0'0,"-1"-1"-1"0"0,1 1 0 0 0,0-1 1 0 0,0 0-1 0 0,1 0 1 0 0,0-1-1 0 0,0 1 0 0 0,0-1 1 0 0,1 0-1 0 0,0 0 1 0 0,12 10-1 0 0,8 7-108 0 0,40 26-1 0 0,-37-29-122 0 0,66 45-658 0 0,-30-24-3299 0 0,-41-27 601 0 0,-7-5-30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40.16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0 211 1516 0 0,'0'0'7165'0'0,"19"-3"-5314"0"0,440-67 3047 0 0,130-50-4185 0 0,-557 113-1093 0 0,20-4-1868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40.72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482 52 1956 0 0,'29'-51'12477'0'0,"-27"51"-12304"0"0,-16 16 662 0 0,-27 13-523 0 0,0-2 1 0 0,-84 41 0 0 0,13-7-439 0 0,81-44 118 0 0,-57 38-158 0 0,82-51 164 0 0,1 0 0 0 0,-1 0 0 0 0,1 1 1 0 0,0 0-1 0 0,0 0 0 0 0,1 0 0 0 0,0 1 1 0 0,0-1-1 0 0,0 1 0 0 0,1 0 0 0 0,-6 11 0 0 0,9-14 12 0 0,0-1-1 0 0,0 0 1 0 0,0 0-1 0 0,0 0 1 0 0,0 1-1 0 0,0-1 1 0 0,0 0-1 0 0,1 0 1 0 0,-1 0-1 0 0,1 1 1 0 0,0-1-1 0 0,-1 0 1 0 0,1 0-1 0 0,0 0 1 0 0,0 0-1 0 0,1 0 1 0 0,-1-1-1 0 0,0 1 1 0 0,1 0-1 0 0,-1 0 1 0 0,1-1-1 0 0,-1 1 1 0 0,1-1-1 0 0,0 1 1 0 0,-1-1-1 0 0,1 0 1 0 0,3 2-1 0 0,57 29 48 0 0,-62-32-59 0 0,139 48-1394 0 0,-50-19-1425 0 0,-2 7-3721 0 0,-67-25 3327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41.8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37 65 964 0 0,'-29'-22'9893'0'0,"22"12"-8180"0"0,16-1-13 0 0,6 6-1477 0 0,1 0 0 0 0,0 2 0 0 0,0 0 0 0 0,0 1 0 0 0,1 0 0 0 0,-1 1 0 0 0,0 1 0 0 0,27 3 0 0 0,4-2-70 0 0,581 35 726 0 0,-549-24-787 0 0,-55-8-166 0 0,1 0 0 0 0,31 0 1 0 0,-56-3 72 0 0,1-1 0 0 0,-1 0 1 0 0,0 0-1 0 0,0 0 1 0 0,0 1-1 0 0,1-1 1 0 0,-1 0-1 0 0,0 0 1 0 0,0 1-1 0 0,0-1 0 0 0,0 0 1 0 0,0 0-1 0 0,0 1 1 0 0,0-1-1 0 0,0 0 1 0 0,0 0-1 0 0,1 1 0 0 0,-1-1 1 0 0,0 0-1 0 0,0 0 1 0 0,0 1-1 0 0,0-1 1 0 0,-1 0-1 0 0,1 1 1 0 0,0-1-1 0 0,0 0 0 0 0,0 0 1 0 0,0 1-1 0 0,0-1 1 0 0,0 0-1 0 0,0 0 1 0 0,0 1-1 0 0,-1-1 0 0 0,1 0 1 0 0,0 0-1 0 0,0 0 1 0 0,0 1-1 0 0,0-1 1 0 0,-1 0-1 0 0,1 0 1 0 0,0 0-1 0 0,0 0 0 0 0,0 1 1 0 0,-1-1-1 0 0,1 0 1 0 0,0 0-1 0 0,0 0 1 0 0,-1 0-1 0 0,1 0 0 0 0,-1 0 1 0 0,0 2-3 0 0,0-2 29 0 0,-33 9-2 0 0,-99 23 250 0 0,68-18-36 0 0,1 2 0 0 0,-102 42 0 0 0,139-46-122 0 0,1 1 1 0 0,1 1-1 0 0,0 1 0 0 0,1 1 1 0 0,0 1-1 0 0,2 2 1 0 0,0 0-1 0 0,-21 24 0 0 0,35-34-2 0 0,1 1-1 0 0,0-1 0 0 0,0 2 0 0 0,1-1 0 0 0,0 1 0 0 0,1 0 0 0 0,0 0 0 0 0,1 0 0 0 0,0 1 0 0 0,1-1 0 0 0,0 1 0 0 0,0 0 0 0 0,2 0 0 0 0,-1 0 0 0 0,2 0 0 0 0,0 0 0 0 0,0 0 0 0 0,1 1 1 0 0,0-1-1 0 0,1 0 0 0 0,7 22 0 0 0,-1-12 1 0 0,1 0 0 0 0,1-1 1 0 0,1 0-1 0 0,1-1 0 0 0,0 0 1 0 0,2-1-1 0 0,0-1 1 0 0,1 0-1 0 0,1 0 0 0 0,35 28 1 0 0,-22-23-112 0 0,1-1 0 0 0,0-2 0 0 0,2 0 0 0 0,0-3 0 0 0,1 0 1 0 0,44 14-1 0 0,-62-25-663 0 0,73 20 2 0 0,-42-20-3046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3.7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1392 0 0,'9'12'2752'0'0,"55"61"1001"0"0,70 116-6668 0 0,-117-160 3572 0 0,-2 1-1 0 0,-1 1 0 0 0,10 32 0 0 0,-19-49-571 0 0,6 18-9 0 0,16 41-4306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42.4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726 1 1000 0 0,'0'0'13569'0'0,"-9"8"-13068"0"0,-22 12-210 0 0,-1-2 0 0 0,-1 0 1 0 0,0-3-1 0 0,-39 14 0 0 0,-14 6-89 0 0,-20 9-12 0 0,62-28-110 0 0,1 2 0 0 0,1 2 0 0 0,0 2-1 0 0,-75 52 1 0 0,115-72-65 0 0,-1 0 0 0 0,0 0 0 0 0,1 1 0 0 0,-1-1 0 0 0,1 0 0 0 0,0 1 0 0 0,0-1 1 0 0,0 1-1 0 0,0 0 0 0 0,0 0 0 0 0,0 0 0 0 0,1 0 0 0 0,0 0 0 0 0,-1 0 0 0 0,1 0 0 0 0,0 0 0 0 0,0 1 0 0 0,1-1 0 0 0,-1 0 0 0 0,1 1 0 0 0,0-1 1 0 0,0 0-1 0 0,0 6 0 0 0,2-2 3 0 0,1 1 0 0 0,0-1 0 0 0,0 0 0 0 0,1 0 0 0 0,-1 0 0 0 0,1 0 0 0 0,1-1 0 0 0,0 1 0 0 0,5 5 0 0 0,118 159 402 0 0,-69-88 216 0 0,3-3 0 0 0,127 127 0 0 0,-120-141-242 0 0,-38-34-94 0 0,58 45 1 0 0,-84-74-757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42.99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40 1308 0 0,'0'-16'10552'0'0,"8"12"-9956"0"0,1 0 0 0 0,0 1 0 0 0,-1 0 0 0 0,1 0-1 0 0,0 1 1 0 0,1 1 0 0 0,-1-1 0 0 0,18 1-1 0 0,81 4-364 0 0,-89-2-12 0 0,228 37-955 0 0,-140-18-1607 0 0,-1-6-4228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43.3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142 0 1204 0 0,'-19'11'11630'0'0,"13"-7"-11037"0"0,-2 17-147 0 0,0-1 1 0 0,2 1 0 0 0,0-1 0 0 0,1 2-1 0 0,2-1 1 0 0,-2 30 0 0 0,2-28-203 0 0,-50 460 1150 0 0,52-474-1417 0 0,-8 37-911 0 0,0-27-2326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58.06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77 217 1080 0 0,'-76'-23'14529'0'0,"76"21"-14427"0"0,3-1 89 0 0,1-1 0 0 0,0 1 0 0 0,1 0 0 0 0,-1 0 0 0 0,1 0 0 0 0,-1 0 1 0 0,1 1-1 0 0,0-1 0 0 0,0 1 0 0 0,0 1 0 0 0,9-3 0 0 0,69-11 434 0 0,-55 11-396 0 0,1219-131 343 0 0,-941 131-311 0 0,-303 4-254 0 0,27 0-59 0 0,-28 0 56 0 0,11 1-101 0 0,4-1-116 0 0,-29 7 227 0 0,-181 37 67 0 0,15-4-17 0 0,113-22 84 0 0,1 4 1 0 0,1 2-1 0 0,1 3 1 0 0,-64 38-1 0 0,97-48-69 0 0,2 1 0 0 0,0 1 0 0 0,2 2-1 0 0,0 0 1 0 0,1 2 0 0 0,1 0 0 0 0,1 2 0 0 0,1 0 0 0 0,2 2 0 0 0,-26 43 0 0 0,30-40 82 0 0,0 0 0 0 0,2 1 0 0 0,1 0 0 0 0,2 1 0 0 0,-11 54 0 0 0,19-67-117 0 0,0 0 1 0 0,1 1-1 0 0,1-1 1 0 0,1 0 0 0 0,0 1-1 0 0,2-1 1 0 0,0 0-1 0 0,1 0 1 0 0,1 0-1 0 0,1-1 1 0 0,9 22-1 0 0,-2-14-17 0 0,2 0-1 0 0,0 0 0 0 0,2-2 0 0 0,1 0 0 0 0,0-1 1 0 0,2 0-1 0 0,1-2 0 0 0,0 0 0 0 0,2-2 1 0 0,0 0-1 0 0,1-2 0 0 0,1-1 0 0 0,0 0 0 0 0,2-2 1 0 0,-1-1-1 0 0,37 12 0 0 0,-21-10-697 0 0,0-2 0 0 0,1-2 0 0 0,1-1 1 0 0,54 4-1 0 0,-53-11-1727 0 0,-1-2-1 0 0,0-1 1 0 0,0-3 0 0 0,47-8 0 0 0,-65 6-2908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58.4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40 82 4252 0 0,'-40'-27'15215'0'0,"41"25"-15115"0"0,-1 1 1 0 0,0 0-1 0 0,1 0 0 0 0,-1 0 0 0 0,1 0 1 0 0,0-1-1 0 0,-1 1 0 0 0,1 0 0 0 0,0 0 0 0 0,0 0 1 0 0,0 0-1 0 0,-1 1 0 0 0,1-1 0 0 0,0 0 1 0 0,0 0-1 0 0,0 0 0 0 0,1 1 0 0 0,-1-1 1 0 0,0 0-1 0 0,0 1 0 0 0,0-1 0 0 0,0 1 1 0 0,1 0-1 0 0,-1-1 0 0 0,0 1 0 0 0,2 0 1 0 0,38-8 121 0 0,-34 7-55 0 0,81-9-569 0 0,121 2 0 0 0,-88 6-1076 0 0,44-1-2035 0 0,-58 3-4058 0 0,-88 0 4975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58.9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73 0 1100 0 0,'-19'8'3817'0'0,"14"-7"-3048"0"0,1 1 0 0 0,-1-1-1 0 0,1 1 1 0 0,0 0 0 0 0,0 0-1 0 0,0 1 1 0 0,0-1 0 0 0,0 1-1 0 0,1 0 1 0 0,-1 0 0 0 0,-5 6-1 0 0,9-9-701 0 0,0 1 1 0 0,0 0-1 0 0,0 0 0 0 0,0-1 0 0 0,1 1 1 0 0,-1 0-1 0 0,0 0 0 0 0,0-1 0 0 0,1 1 0 0 0,-1 0 1 0 0,0-1-1 0 0,1 1 0 0 0,-1 0 0 0 0,1-1 0 0 0,-1 1 1 0 0,1 0-1 0 0,-1-1 0 0 0,1 1 0 0 0,-1-1 0 0 0,1 1 1 0 0,-1-1-1 0 0,1 0 0 0 0,0 1 0 0 0,-1-1 0 0 0,1 1 1 0 0,0-1-1 0 0,-1 0 0 0 0,1 0 0 0 0,0 1 0 0 0,0-1 1 0 0,-1 0-1 0 0,1 0 0 0 0,0 0 0 0 0,0 0 0 0 0,27 9 726 0 0,124 13-1393 0 0,221 3 0 0 0,-301-22 41 0 0,149 2-2350 0 0,-74-12-3575 0 0,-109 3 2754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8:59.67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1585 58 2644 0 0,'1'-24'7233'0'0,"0"-3"-4532"0"0,-2 25-2422 0 0,1 2-260 0 0,0 0 1 0 0,0-1-1 0 0,-1 1 0 0 0,1 0 0 0 0,0-1 0 0 0,-1 1 1 0 0,1 0-1 0 0,0-1 0 0 0,-1 1 0 0 0,1 0 0 0 0,0 0 1 0 0,-1 0-1 0 0,1-1 0 0 0,-1 1 0 0 0,1 0 0 0 0,0 0 1 0 0,-1 0-1 0 0,1 0 0 0 0,-1 0 0 0 0,1-1 0 0 0,-1 1 1 0 0,1 0-1 0 0,0 0 0 0 0,-1 0 0 0 0,1 0 0 0 0,-1 0 1 0 0,1 1-1 0 0,-1-1 0 0 0,1 0 0 0 0,-1 0 0 0 0,1 0 1 0 0,0 0-1 0 0,-1 0 0 0 0,1 1 0 0 0,-1-1 0 0 0,1 0 1 0 0,0 0-1 0 0,-1 0 0 0 0,1 1 0 0 0,0-1 0 0 0,-1 0 1 0 0,1 1-1 0 0,-1-1 0 0 0,-19 12 309 0 0,-45 44 68 0 0,-86 97 0 0 0,36-35-283 0 0,1-8 549 0 0,-154 113 0 0 0,220-188-318 0 0,-2-2 1 0 0,0-2-1 0 0,-2-3 0 0 0,-1-1 0 0 0,-2-4 1 0 0,-88 27-1 0 0,127-45-309 0 0,-1-2 1 0 0,0 0-1 0 0,-1 0 0 0 0,1-2 1 0 0,0 0-1 0 0,-1-1 0 0 0,1-1 0 0 0,0-1 1 0 0,-21-4-1 0 0,28 4-67 0 0,1-1 0 0 0,-1 0-1 0 0,1-1 1 0 0,0 0 0 0 0,0 0 0 0 0,1-1 0 0 0,-1 0-1 0 0,1-1 1 0 0,0 0 0 0 0,0 0 0 0 0,1 0 0 0 0,0-1-1 0 0,0 0 1 0 0,1-1 0 0 0,0 0 0 0 0,0 0 0 0 0,-7-13-1 0 0,6 8 17 0 0,0 0 0 0 0,2-1 0 0 0,-1 0 0 0 0,2 0 0 0 0,0 0 0 0 0,1 0 0 0 0,0-1 0 0 0,1 0 0 0 0,0 1 0 0 0,2-1 0 0 0,-1 0 0 0 0,4-24 0 0 0,0 18 49 0 0,2 2-1 0 0,0-1 1 0 0,1 0 0 0 0,0 1 0 0 0,2 0 0 0 0,0 1 0 0 0,1 0 0 0 0,19-28-1 0 0,-12 24 19 0 0,0 0 0 0 0,1 1 0 0 0,1 2-1 0 0,1-1 1 0 0,1 2 0 0 0,1 1-1 0 0,0 0 1 0 0,1 2 0 0 0,1 0-1 0 0,0 2 1 0 0,1 0 0 0 0,0 2-1 0 0,1 1 1 0 0,32-10 0 0 0,-38 17-29 0 0,-1 0 0 0 0,0 1 0 0 0,1 0 1 0 0,-1 2-1 0 0,1 0 0 0 0,-1 1 0 0 0,1 1 1 0 0,-1 1-1 0 0,0 1 0 0 0,0 0 0 0 0,0 1 0 0 0,-1 1 1 0 0,1 1-1 0 0,-2 0 0 0 0,1 1 0 0 0,-1 1 0 0 0,0 0 1 0 0,0 2-1 0 0,-1 0 0 0 0,-1 0 0 0 0,0 1 1 0 0,-1 1-1 0 0,0 0 0 0 0,0 1 0 0 0,-2 1 0 0 0,0-1 1 0 0,-1 2-1 0 0,0-1 0 0 0,-1 2 0 0 0,9 21 0 0 0,4 23 208 0 0,18 81-1 0 0,-28-89 183 0 0,3-1 1 0 0,2-1 0 0 0,26 55 0 0 0,-36-92-342 0 0,0 0 1 0 0,1-1 0 0 0,1 0-1 0 0,1 0 1 0 0,-1-1-1 0 0,2 0 1 0 0,0-1 0 0 0,0 0-1 0 0,1-1 1 0 0,0 0-1 0 0,1-1 1 0 0,0 0 0 0 0,0-1-1 0 0,1 0 1 0 0,16 5-1 0 0,-18-8-139 0 0,0-1 0 0 0,0-1 0 0 0,0 0-1 0 0,0-1 1 0 0,0 0 0 0 0,0-1 0 0 0,1-1-1 0 0,-1 1 1 0 0,1-2 0 0 0,-1 0 0 0 0,13-3-1 0 0,-7 0-98 0 0,0-1-1 0 0,0 0 0 0 0,0-2 0 0 0,-1 0 0 0 0,0-1 0 0 0,25-16 1 0 0,-1-5 1 0 0,-3-1 1 0 0,0-2 0 0 0,-2-1-1 0 0,53-63 1 0 0,-76 80 237 0 0,-1-1 0 0 0,0 0-1 0 0,-1 0 1 0 0,-1-1 0 0 0,-1 0 0 0 0,-1-1 0 0 0,0 0-1 0 0,-1-1 1 0 0,-1 1 0 0 0,-1-1 0 0 0,-1 0-1 0 0,0-1 1 0 0,-2 1 0 0 0,0-1 0 0 0,-2 1-1 0 0,0-1 1 0 0,-1 1 0 0 0,-1-1 0 0 0,-1 1-1 0 0,-1 0 1 0 0,-12-39 0 0 0,11 41-122 0 0,-1 0 1 0 0,0 1-1 0 0,-2 0 0 0 0,0 0 0 0 0,-1 0 1 0 0,-19-26-1 0 0,24 39 43 0 0,-1 0 0 0 0,0 0 1 0 0,0 0-1 0 0,-1 0 0 0 0,1 1 0 0 0,-1 0 0 0 0,0 1 0 0 0,1-1 1 0 0,-1 1-1 0 0,-1 0 0 0 0,1 0 0 0 0,0 1 0 0 0,-10-2 1 0 0,-11 0-41 0 0,-49 2 1 0 0,56 1 13 0 0,-10 0-108 0 0,-1 1 1 0 0,1 1 0 0 0,-44 10 0 0 0,59-8-498 0 0,1 0 0 0 0,-1 1 0 0 0,1 1 0 0 0,1 0 0 0 0,-1 1 0 0 0,1 1 0 0 0,0 0 0 0 0,-22 19 0 0 0,0 3-5835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9:00.3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214 77 40 0 0,'8'-14'7773'0'0,"14"-29"1505"0"0,-15 23-5147 0 0,-17 31-2966 0 0,-26 40-826 0 0,3 2 0 0 0,2 1 0 0 0,2 2 0 0 0,3 0 0 0 0,-30 96 0 0 0,47-122-345 0 0,2 0 0 0 0,2 1 0 0 0,1 0 1 0 0,1 0-1 0 0,2 49 0 0 0,2-59-98 0 0,2 0-1 0 0,0 0 1 0 0,1-1 0 0 0,1 1 0 0 0,1-1 0 0 0,1 0 0 0 0,1-1-1 0 0,0 0 1 0 0,13 21 0 0 0,-14-29-321 0 0,0 0-1 0 0,1-1 1 0 0,0 0-1 0 0,0 0 1 0 0,1-1-1 0 0,1 0 1 0 0,-1-1-1 0 0,15 10 1 0 0,-17-14-567 0 0,0 0 0 0 0,0 0 0 0 0,0-1 0 0 0,1 0 0 0 0,-1 0 0 0 0,1-1 0 0 0,0 1 0 0 0,-1-2 0 0 0,9 2 0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9:00.79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26 94 2156 0 0,'1'-8'1381'0'0,"1"3"-576"0"0,-1 0-1 0 0,0 0 0 0 0,-1 0 0 0 0,1-1 1 0 0,-1 1-1 0 0,0 0 0 0 0,0 0 0 0 0,-1-1 1 0 0,1 1-1 0 0,-1 0 0 0 0,-1 0 0 0 0,1 0 0 0 0,-3-6 581 0 0,3 10-1365 0 0,1 1 1 0 0,0 0-1 0 0,0-1 1 0 0,0 1 0 0 0,0 0-1 0 0,-1 0 1 0 0,1-1-1 0 0,0 1 1 0 0,0 0-1 0 0,-1 0 1 0 0,1-1 0 0 0,0 1-1 0 0,0 0 1 0 0,-1 0-1 0 0,1 0 1 0 0,0-1-1 0 0,-1 1 1 0 0,1 0 0 0 0,0 0-1 0 0,-1 0 1 0 0,1 0-1 0 0,0 0 1 0 0,-1 0-1 0 0,1 0 1 0 0,0 0 0 0 0,-1 0-1 0 0,1 0 1 0 0,-1 0-1 0 0,1 0 1 0 0,0 0-1 0 0,-1 0 1 0 0,1 0 0 0 0,-1 0-1 0 0,-10-2-1398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9:01.8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503 1213 2600 0 0,'0'0'6149'0'0,"23"-13"-3210"0"0,-4-24-1006 0 0,-13 28-1505 0 0,-1-1-1 0 0,0 0 0 0 0,-1 0 1 0 0,0 0-1 0 0,5-18 0 0 0,-9 23-303 0 0,1 1 0 0 0,-1 0 0 0 0,0 0 1 0 0,0-1-1 0 0,-1 1 0 0 0,1 0 0 0 0,-1-1 0 0 0,0 1 0 0 0,0 0 0 0 0,-1 0 0 0 0,1 0 0 0 0,-1 0 0 0 0,0 0 0 0 0,0 0 0 0 0,0 1 0 0 0,0-1 0 0 0,0 0 0 0 0,-6-5 0 0 0,0 1-19 0 0,0 0-1 0 0,-1 0 1 0 0,0 1 0 0 0,0 0-1 0 0,0 0 1 0 0,-1 1-1 0 0,0 0 1 0 0,0 1-1 0 0,-1 0 1 0 0,1 1-1 0 0,-1 0 1 0 0,0 1-1 0 0,0 0 1 0 0,-1 1-1 0 0,1 0 1 0 0,0 0 0 0 0,-1 1-1 0 0,1 1 1 0 0,-1 0-1 0 0,1 1 1 0 0,-1 0-1 0 0,-12 3 1 0 0,5-1-109 0 0,1 1 0 0 0,0 1 0 0 0,0 1 0 0 0,0 0 0 0 0,1 2 0 0 0,0 0 0 0 0,0 0 1 0 0,1 2-1 0 0,0 0 0 0 0,1 1 0 0 0,0 0 0 0 0,-24 25 0 0 0,32-28-40 0 0,1 1 0 0 0,0 0 1 0 0,1 0-1 0 0,-1 0 0 0 0,2 1 0 0 0,0-1 1 0 0,0 1-1 0 0,0 0 0 0 0,1 0 0 0 0,1 1 1 0 0,0-1-1 0 0,0 1 0 0 0,1-1 0 0 0,0 1 1 0 0,1 0-1 0 0,0-1 0 0 0,1 1 0 0 0,0-1 1 0 0,1 1-1 0 0,0-1 0 0 0,1 1 0 0 0,0-1 1 0 0,5 13-1 0 0,-5-16 6 0 0,0 1 1 0 0,0-1-1 0 0,1 0 1 0 0,0 0-1 0 0,0-1 0 0 0,0 1 1 0 0,1-1-1 0 0,0 0 1 0 0,0 0-1 0 0,1 0 0 0 0,0-1 1 0 0,0 0-1 0 0,0 0 1 0 0,1 0-1 0 0,-1-1 0 0 0,1 0 1 0 0,0 0-1 0 0,0-1 1 0 0,0 0-1 0 0,1 0 1 0 0,-1-1-1 0 0,1 1 0 0 0,0-2 1 0 0,0 1-1 0 0,-1-1 1 0 0,1 0-1 0 0,0-1 0 0 0,0 0 1 0 0,0 0-1 0 0,0-1 1 0 0,11-2-1 0 0,-3-2 36 0 0,1 0 1 0 0,-1-1-1 0 0,-1-1 1 0 0,1 0-1 0 0,-1-2 1 0 0,-1 1-1 0 0,1-2 1 0 0,-1 0-1 0 0,-1 0 1 0 0,0-2-1 0 0,-1 1 1 0 0,21-25-1 0 0,-1-4-160 0 0,-2-2 0 0 0,49-89 0 0 0,-6-6 744 0 0,-7-3 1 0 0,-5-3-1 0 0,70-255 1 0 0,-122 359-114 0 0,-1-1 0 0 0,-3 0 0 0 0,2-64 0 0 0,-7 103-473 0 0,0 0 1 0 0,0-1 0 0 0,0 1-1 0 0,0 0 1 0 0,0-1 0 0 0,0 1-1 0 0,0-1 1 0 0,0 1-1 0 0,-1 0 1 0 0,1 0 0 0 0,0-1-1 0 0,-1 1 1 0 0,1 0 0 0 0,-1-1-1 0 0,1 1 1 0 0,-1 0 0 0 0,0 0-1 0 0,0 0 1 0 0,1 0-1 0 0,-1 0 1 0 0,-2-2 0 0 0,2 3 3 0 0,0 0 0 0 0,0 0 0 0 0,0 0 0 0 0,1 0 0 0 0,-1 0 0 0 0,0 0 0 0 0,0 0 0 0 0,0 0 0 0 0,0 0 0 0 0,0 0 0 0 0,0 0 0 0 0,0 1 0 0 0,0-1 0 0 0,0 0 0 0 0,0 1 0 0 0,0-1 0 0 0,0 1 0 0 0,1-1 1 0 0,-1 1-1 0 0,0-1 0 0 0,0 1 0 0 0,0 0 0 0 0,-6 5-24 0 0,1 0 1 0 0,0 1 0 0 0,0-1-1 0 0,1 1 1 0 0,-7 10-1 0 0,-12 26-211 0 0,3 1 0 0 0,1 0 0 0 0,3 2 0 0 0,-20 78 0 0 0,-21 197-564 0 0,47-238 499 0 0,2 147 0 0 0,10-194 303 0 0,2 0-1 0 0,1 0 1 0 0,2-1 0 0 0,1 0-1 0 0,2 0 1 0 0,23 56 0 0 0,-29-83 9 0 0,0 0-1 0 0,1-1 1 0 0,0 1 0 0 0,1-1-1 0 0,-1 0 1 0 0,2-1 0 0 0,-1 1 0 0 0,1-1-1 0 0,-1 0 1 0 0,2 0 0 0 0,-1-1 0 0 0,1 0-1 0 0,-1 0 1 0 0,1-1 0 0 0,15 8-1 0 0,-13-9-44 0 0,0 0-1 0 0,1-1 0 0 0,-1 0 1 0 0,1 0-1 0 0,0-1 0 0 0,0 0 1 0 0,-1-1-1 0 0,1 0 0 0 0,0-1 1 0 0,0 0-1 0 0,-1 0 0 0 0,1-1 0 0 0,11-4 1 0 0,27-8 62 0 0,-1-2 0 0 0,0-2 1 0 0,71-40-1 0 0,-84 38 580 0 0,-1-1 0 0 0,-1-1 0 0 0,-1-2-1 0 0,-1-1 1 0 0,33-35 0 0 0,-57 53-425 0 0,0-1-1 0 0,0 1 1 0 0,-1-1-1 0 0,1 0 1 0 0,-2-1-1 0 0,1 1 1 0 0,-1-1 0 0 0,-1 0-1 0 0,1 0 1 0 0,-1 0-1 0 0,-1-1 1 0 0,0 1-1 0 0,0-1 1 0 0,0-10 0 0 0,-2 15-175 0 0,-1 0 1 0 0,1 0 0 0 0,-1 1 0 0 0,0-1-1 0 0,0 0 1 0 0,0 1 0 0 0,0-1 0 0 0,-1 1 0 0 0,0 0-1 0 0,0-1 1 0 0,0 1 0 0 0,-1 0 0 0 0,1 0 0 0 0,-1 0-1 0 0,0 0 1 0 0,0 1 0 0 0,0-1 0 0 0,-1 1 0 0 0,1 0-1 0 0,-1 0 1 0 0,0 0 0 0 0,0 0 0 0 0,0 1 0 0 0,0-1-1 0 0,0 1 1 0 0,0 0 0 0 0,-1 0 0 0 0,1 1-1 0 0,-1-1 1 0 0,-7 0 0 0 0,-4-2-59 0 0,-1 2 0 0 0,1 0 0 0 0,-1 1 0 0 0,0 0 0 0 0,0 1 0 0 0,1 1 0 0 0,-1 1 0 0 0,0 1 0 0 0,1 0 0 0 0,0 1 0 0 0,-1 0 0 0 0,2 1 0 0 0,-1 1 0 0 0,1 1 0 0 0,-18 10 0 0 0,20-10-1 0 0,1 0-1 0 0,-1 1 0 0 0,2 0 0 0 0,-1 1 1 0 0,2 1-1 0 0,-1-1 0 0 0,1 2 0 0 0,0-1 0 0 0,1 2 1 0 0,1-1-1 0 0,-1 1 0 0 0,2 0 0 0 0,0 1 1 0 0,0 0-1 0 0,1 0 0 0 0,1 0 0 0 0,-8 28 1 0 0,11-24 14 0 0,0 0 1 0 0,1 0-1 0 0,1 1 1 0 0,0-1 0 0 0,1 0-1 0 0,1 0 1 0 0,1 0-1 0 0,0 0 1 0 0,2 0 0 0 0,0 0-1 0 0,0-1 1 0 0,2 0-1 0 0,0 0 1 0 0,0 0 0 0 0,2-1-1 0 0,0 0 1 0 0,17 21-1 0 0,-13-20-101 0 0,0-1-1 0 0,1-1 0 0 0,1 0 1 0 0,0-1-1 0 0,1 0 0 0 0,0-1 0 0 0,1-1 1 0 0,0-1-1 0 0,1 0 0 0 0,0-1 1 0 0,0-1-1 0 0,1-1 0 0 0,0-1 0 0 0,37 8 1 0 0,-29-11-791 0 0,1 0 1 0 0,-1-2-1 0 0,1-1 0 0 0,44-5 1 0 0,-38 0-2820 0 0,52-15 0 0 0,-30 2-3434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4.0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1056 0 0,'5'18'3256'0'0,"10"82"1288"0"0,-5-51-7107 0 0,-7-39 712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9:02.43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527 286 188 0 0,'4'-1'750'0'0,"0"0"-1"0"0,-1-1 1 0 0,1 1 0 0 0,0-1 0 0 0,13-9 2998 0 0,-8 4-2998 0 0,-2-2-79 0 0,1 0 1 0 0,-1 0-1 0 0,-1-1 1 0 0,10-18-1 0 0,-2 3 822 0 0,-12 22-1375 0 0,0 0 1 0 0,0 0 0 0 0,0 0 0 0 0,-1-1-1 0 0,1 1 1 0 0,-1 0 0 0 0,0-1 0 0 0,0 1 0 0 0,0 0-1 0 0,-1-1 1 0 0,1 0 0 0 0,-1 1 0 0 0,0-1-1 0 0,0 1 1 0 0,0-1 0 0 0,0 1 0 0 0,-1-1 0 0 0,1 1-1 0 0,-1-1 1 0 0,0 1 0 0 0,0-1 0 0 0,0 1-1 0 0,-1 0 1 0 0,1-1 0 0 0,-1 1 0 0 0,1 0 0 0 0,-1 0-1 0 0,0 0 1 0 0,-1 0 0 0 0,1 1 0 0 0,0-1-1 0 0,-1 1 1 0 0,1-1 0 0 0,-1 1 0 0 0,0 0 0 0 0,0 0-1 0 0,0 0 1 0 0,-5-2 0 0 0,-4-4-55 0 0,-1 2-1 0 0,0 0 1 0 0,-1 0 0 0 0,1 1-1 0 0,-1 1 1 0 0,0 0 0 0 0,-1 1 0 0 0,-14-1-1 0 0,3 2 37 0 0,0 1-1 0 0,-1 2 1 0 0,1 0-1 0 0,-1 2 1 0 0,1 1-1 0 0,0 1 1 0 0,-30 10 0 0 0,41-10-69 0 0,1 0 1 0 0,0 0 0 0 0,0 1-1 0 0,0 1 1 0 0,1 0 0 0 0,0 1 0 0 0,1 1-1 0 0,0 0 1 0 0,0 0 0 0 0,1 1 0 0 0,0 1-1 0 0,0 0 1 0 0,1 0 0 0 0,-8 14-1 0 0,14-17-78 0 0,0 0 0 0 0,0 0-1 0 0,1 0 1 0 0,0 0-1 0 0,1 1 1 0 0,0-1-1 0 0,0 1 1 0 0,1 0 0 0 0,0 0-1 0 0,0-1 1 0 0,1 1-1 0 0,0 0 1 0 0,1 0-1 0 0,0 0 1 0 0,0-1-1 0 0,1 1 1 0 0,0 0 0 0 0,0-1-1 0 0,1 0 1 0 0,0 1-1 0 0,1-1 1 0 0,0 0-1 0 0,0-1 1 0 0,10 14-1 0 0,-10-16 24 0 0,0 0 1 0 0,0 0-1 0 0,0 0 0 0 0,1-1 0 0 0,0 1 0 0 0,0-1 0 0 0,0 0 0 0 0,0-1 0 0 0,0 1 0 0 0,1-1 0 0 0,0 0 0 0 0,0-1 0 0 0,0 1 0 0 0,0-1 0 0 0,0 0 0 0 0,0-1 0 0 0,0 1 0 0 0,1-1 0 0 0,-1 0 0 0 0,0-1 0 0 0,1 0 0 0 0,-1 0 0 0 0,1 0 0 0 0,-1-1 0 0 0,0 0 0 0 0,1 0 0 0 0,-1 0 0 0 0,0-1 0 0 0,0 0 0 0 0,0 0 0 0 0,0-1 0 0 0,0 0 0 0 0,0 0 0 0 0,6-5 0 0 0,6-4 164 0 0,-1-1-1 0 0,-1-1 1 0 0,0 0 0 0 0,-1-1 0 0 0,17-21-1 0 0,59-90 1957 0 0,-90 126-2085 0 0,-1-1 1 0 0,1 1 0 0 0,0 0-1 0 0,-1-1 1 0 0,1 1 0 0 0,-1-1-1 0 0,1 1 1 0 0,0 0 0 0 0,-1 0 0 0 0,1-1-1 0 0,0 1 1 0 0,-1 0 0 0 0,1 0-1 0 0,0 0 1 0 0,-1 0 0 0 0,1-1-1 0 0,0 1 1 0 0,0 0 0 0 0,-1 0 0 0 0,1 1-1 0 0,0-1 1 0 0,-1 0 0 0 0,1 0-1 0 0,0 0 1 0 0,-1 0 0 0 0,1 1-1 0 0,0-1 1 0 0,-1 0 0 0 0,1 0 0 0 0,0 1-1 0 0,-1-1 1 0 0,1 1 0 0 0,-1-1-1 0 0,1 1 1 0 0,-1-1 0 0 0,1 1-1 0 0,-1-1 1 0 0,1 1 0 0 0,-1-1 0 0 0,1 1-1 0 0,-1-1 1 0 0,0 1 0 0 0,1 0-1 0 0,-1-1 1 0 0,0 1 0 0 0,1 1-1 0 0,24 37 92 0 0,-21-31-73 0 0,120 171-1281 0 0,-105-155 492 0 0,1-1 0 0 0,1-1-1 0 0,0-1 1 0 0,2-1 0 0 0,29 19 0 0 0,-11-19-2691 0 0,-12-15-1732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9:02.81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337 103 3532 0 0,'-49'-103'13790'0'0,"47"104"-13719"0"0,1-1 0 0 0,-1 1 0 0 0,1 0 1 0 0,0-1-1 0 0,-1 1 0 0 0,1 0 1 0 0,0 0-1 0 0,0 0 0 0 0,0 0 1 0 0,-1 0-1 0 0,1 0 0 0 0,0 0 0 0 0,0 0 1 0 0,0 0-1 0 0,1 0 0 0 0,-2 2 1 0 0,-21 40 141 0 0,3 1 0 0 0,1 0 0 0 0,-21 75 0 0 0,20-54-256 0 0,-9 30-208 0 0,4 2 0 0 0,-11 103 0 0 0,-8 202-1132 0 0,35-298 808 0 0,7-46-943 0 0,8-22-2550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19:03.5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524 132 3960 0 0,'-8'-67'9521'0'0,"-8"4"-3708"0"0,15 61-5540 0 0,-25 25 265 0 0,-6 31-631 0 0,2 2 0 0 0,3 2 1 0 0,2 0-1 0 0,3 1 1 0 0,-20 84-1 0 0,24-76 94 0 0,4 0 0 0 0,2 1 0 0 0,4 1 0 0 0,2-1 0 0 0,4 1 0 0 0,2 0 0 0 0,14 99 0 0 0,-13-163 28 0 0,-1 0 1 0 0,1 0-1 0 0,0-1 0 0 0,1 1 1 0 0,-1 0-1 0 0,1 0 0 0 0,0-1 1 0 0,0 1-1 0 0,0-1 0 0 0,1 0 0 0 0,-1 1 1 0 0,1-1-1 0 0,0 0 0 0 0,0-1 1 0 0,7 8-1 0 0,-7-10-36 0 0,0 0 1 0 0,0 1-1 0 0,0-1 0 0 0,0 0 0 0 0,0 0 1 0 0,1 0-1 0 0,-1-1 0 0 0,0 1 0 0 0,0-1 1 0 0,0 0-1 0 0,1 0 0 0 0,-1 0 1 0 0,0 0-1 0 0,0 0 0 0 0,1-1 0 0 0,-1 0 1 0 0,0 1-1 0 0,0-1 0 0 0,0 0 0 0 0,0-1 1 0 0,0 1-1 0 0,0 0 0 0 0,0-1 1 0 0,4-3-1 0 0,20-11 48 0 0,-1-1 0 0 0,-1-1 0 0 0,-1-2 0 0 0,25-25 0 0 0,82-97 1805 0 0,-94 101-956 0 0,-36 39-822 0 0,-4 45-468 0 0,2-33 129 0 0,0 1-1 0 0,1 0 0 0 0,0-1 1 0 0,1 1-1 0 0,0 0 0 0 0,1-1 1 0 0,1 1-1 0 0,-1-1 0 0 0,1 0 1 0 0,1 0-1 0 0,0 0 0 0 0,0 0 1 0 0,7 9-1 0 0,-9-15 164 0 0,1 0 1 0 0,0 0-1 0 0,-1 0 0 0 0,1-1 1 0 0,0 0-1 0 0,1 1 0 0 0,-1-1 1 0 0,1 0-1 0 0,-1 0 0 0 0,1-1 1 0 0,0 1-1 0 0,0-1 0 0 0,0 0 1 0 0,0 0-1 0 0,1 0 0 0 0,-1-1 1 0 0,0 1-1 0 0,1-1 0 0 0,-1 0 1 0 0,1 0-1 0 0,-1-1 0 0 0,1 0 1 0 0,0 1-1 0 0,-1-1 0 0 0,1-1 1 0 0,-1 1-1 0 0,1-1 0 0 0,-1 1 1 0 0,1-1-1 0 0,-1-1 0 0 0,9-2 1 0 0,4-4 70 0 0,-1 0 0 0 0,0-1 0 0 0,-1 0 0 0 0,0-1 0 0 0,0-1 0 0 0,-1-1 0 0 0,23-23 0 0 0,80-105 430 0 0,-95 112-132 0 0,6-8 931 0 0,35-60 977 0 0,-69 108-1535 0 0,-13 40-271 0 0,3 0 0 0 0,-12 68-1 0 0,5-23-328 0 0,-13 43-170 0 0,-101 415-632 0 0,105-397 449 0 0,-76 302-497 0 0,89-400 752 0 0,-2-1-1 0 0,-3-1 1 0 0,-2-2 0 0 0,-2 0-1 0 0,-52 74 1 0 0,68-113 15 0 0,-1-1 1 0 0,0 0-1 0 0,-1-1 1 0 0,-1-1-1 0 0,0 0 1 0 0,-1-1-1 0 0,-1 0 0 0 0,0-1 1 0 0,-1-1-1 0 0,-32 14 1 0 0,36-19 95 0 0,0-1 0 0 0,-1-1 1 0 0,1 0-1 0 0,-1-1 0 0 0,0-1 1 0 0,0 0-1 0 0,0-1 0 0 0,-1-1 0 0 0,1 0 1 0 0,0-1-1 0 0,0-1 0 0 0,0 0 1 0 0,0-1-1 0 0,1-1 0 0 0,-19-6 1 0 0,22 6 138 0 0,-1-1 0 0 0,1 0 0 0 0,0-1 0 0 0,0 0 1 0 0,1 0-1 0 0,-1-1 0 0 0,1-1 0 0 0,1 0 0 0 0,0 0 0 0 0,0-1 1 0 0,-12-15-1 0 0,16 18-19 0 0,1-1 0 0 0,0 0 1 0 0,1 0-1 0 0,-1 0 0 0 0,1 0 1 0 0,1 0-1 0 0,-1 0 1 0 0,1-1-1 0 0,0 0 0 0 0,1 1 1 0 0,0-1-1 0 0,0 0 0 0 0,1 1 1 0 0,0-1-1 0 0,0 0 0 0 0,1 0 1 0 0,0 1-1 0 0,0-1 1 0 0,5-13-1 0 0,3-4 74 0 0,1 1 1 0 0,1 0-1 0 0,1 0 1 0 0,1 2-1 0 0,1-1 1 0 0,2 2-1 0 0,0 0 0 0 0,24-24 1 0 0,7-3 51 0 0,3 2 0 0 0,58-42-1 0 0,-30 34-400 0 0,3 3-1 0 0,1 4 0 0 0,3 4 1 0 0,2 3-1 0 0,1 4 1 0 0,125-33-1 0 0,176-25-4225 0 0,2 24-7688 0 0,-291 54 4418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8T04:32:55.36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1,'0'0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8.4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 54 80 0 0,'27'-39'10420'0'0,"-19"27"-8371"0"0,-2 9-1127 0 0,-4 13-705 0 0,-7 71 108 0 0,-3 0-1 0 0,-5 0 1 0 0,-27 98 0 0 0,-21 139 167 0 0,51-227-299 0 0,-9 123-1135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9.1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185 264 740 0 0,'-14'-42'7943'0'0,"13"36"-7674"0"0,2 0 0 0 0,-1 0 0 0 0,0 0 0 0 0,1 0 0 0 0,0 0 0 0 0,1 0 0 0 0,-1 1 0 0 0,1-1 0 0 0,0 0 0 0 0,1 1-1 0 0,-1 0 1 0 0,1-1 0 0 0,0 1 0 0 0,1 0 0 0 0,-1 0 0 0 0,1 1 0 0 0,0-1 0 0 0,0 1 0 0 0,0 0 0 0 0,7-5 0 0 0,7-6 94 0 0,0 0-1 0 0,1 2 1 0 0,38-21-1 0 0,-47 29-290 0 0,1 1 0 0 0,-1 0 0 0 0,1 0-1 0 0,0 1 1 0 0,0 0 0 0 0,0 1 0 0 0,0 0-1 0 0,0 1 1 0 0,1 0 0 0 0,-1 1 0 0 0,12 1-1 0 0,-4 1-31 0 0,0 1 1 0 0,-1 1-1 0 0,1 1 0 0 0,-1 0 0 0 0,0 2 0 0 0,17 8 0 0 0,9 8-10 0 0,-2 1 0 0 0,0 3 0 0 0,-2 1 0 0 0,43 40 1 0 0,-58-47-74 0 0,-1 1 0 0 0,-2 1 1 0 0,0 2-1 0 0,-1 0 0 0 0,-2 1 1 0 0,32 54-1 0 0,-43-63 11 0 0,0 0 1 0 0,-1 0-1 0 0,-1 0 0 0 0,-1 1 0 0 0,-1 0 1 0 0,0 0-1 0 0,-1 0 0 0 0,-1 1 0 0 0,0-1 0 0 0,-2 0 1 0 0,0 1-1 0 0,-1-1 0 0 0,-6 31 0 0 0,0-21 75 0 0,-1-1 1 0 0,-2 0-1 0 0,0 0 0 0 0,-2-1 1 0 0,-1-1-1 0 0,-1 0 0 0 0,-1 0 1 0 0,-1-2-1 0 0,-2 0 0 0 0,0-1 1 0 0,-1-1-1 0 0,-1 0 0 0 0,-1-1 1 0 0,-28 20-1 0 0,10-11 52 0 0,-1-3 0 0 0,-1 0 0 0 0,-1-3 0 0 0,-2-2 0 0 0,0-1 0 0 0,-1-2 0 0 0,-78 19 0 0 0,101-32-322 0 0,0 0 0 0 0,-1-2 1 0 0,1-1-1 0 0,-1 0 0 0 0,1-2 0 0 0,-1 0 0 0 0,1-2 0 0 0,0-1 0 0 0,-1 0 0 0 0,1-2 0 0 0,0 0 0 0 0,1-1 0 0 0,-1-2 0 0 0,2 0 0 0 0,-1-1 1 0 0,-32-20-1 0 0,44 24-615 0 0,-10-8 96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9.5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66 596 0 0,'36'-36'9500'0'0,"-3"7"-3315"0"0,-33 33-5268 0 0,-12 26-775 0 0,1 0 1 0 0,2 0-1 0 0,-11 63 1 0 0,17-77-400 0 0,2 0 1 0 0,0 0-1 0 0,0 0 0 0 0,2 0 1 0 0,0 0-1 0 0,1 0 1 0 0,0 0-1 0 0,2 0 1 0 0,8 25-1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9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111 45 1364 0 0,'-12'-10'2072'0'0,"-1"2"-416"0"0,2 1-563 0 0,-2 2-165 0 0,1 0-316 0 0,1 2-48 0 0,-9-2-536 0 0,2 4-676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0.2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494 4 276 0 0,'0'0'7477'0'0,"-16"-3"-5448"0"0,-15 6-1436 0 0,-1 2-1 0 0,1 1 0 0 0,-33 11 0 0 0,54-14-539 0 0,0 0 0 0 0,1 1-1 0 0,-1 0 1 0 0,1 0-1 0 0,0 1 1 0 0,0 0 0 0 0,0 1-1 0 0,1 0 1 0 0,0 0-1 0 0,0 1 1 0 0,0 0 0 0 0,1 0-1 0 0,-11 15 1 0 0,16-18-32 0 0,0 1 1 0 0,0 0-1 0 0,0 0 1 0 0,0 0 0 0 0,1 0-1 0 0,0 1 1 0 0,0-1-1 0 0,1 0 1 0 0,-1 0-1 0 0,1 1 1 0 0,0-1-1 0 0,0 0 1 0 0,1 0-1 0 0,0 1 1 0 0,0-1-1 0 0,0 0 1 0 0,0 0-1 0 0,1 0 1 0 0,2 6 0 0 0,6 11 6 0 0,2 1 0 0 0,26 40 0 0 0,0-1-13 0 0,-35-56-9 0 0,0 0-1 0 0,-1 0 1 0 0,0 0 0 0 0,0 0 0 0 0,0 0 0 0 0,-1 0-1 0 0,0 0 1 0 0,0 0 0 0 0,0 1 0 0 0,-1-1-1 0 0,0 0 1 0 0,-1 1 0 0 0,1-1 0 0 0,-1 0 0 0 0,0 0-1 0 0,0 0 1 0 0,-3 7 0 0 0,1-6 84 0 0,-1 0 0 0 0,1 0 0 0 0,-2 0 0 0 0,1-1-1 0 0,-1 1 1 0 0,1-1 0 0 0,-2 0 0 0 0,1-1 0 0 0,-1 1 0 0 0,0-1 0 0 0,0 0 0 0 0,-8 5 0 0 0,1-2-254 0 0,-1 0 1 0 0,-1-1 0 0 0,1 0 0 0 0,-1-1-1 0 0,-1-1 1 0 0,1 0 0 0 0,-1-1 0 0 0,0-1-1 0 0,0 0 1 0 0,0-1 0 0 0,0-1 0 0 0,-23-1-1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0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0 2048 0 0,'-17'10'10356'0'0,"23"-7"-10427"0"0,1 1 0 0 0,0-1-1 0 0,0 0 1 0 0,0-1 0 0 0,0 0-1 0 0,0 0 1 0 0,0 0-1 0 0,0-1 1 0 0,10 1 0 0 0,20 5-4766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4.4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1168 0 0,'7'76'7148'0'0,"19"36"-5817"0"0,-17-71-4179 0 0,6 55 0 0 0,-3-12 3676 0 0,27 81 2964 0 0,-34-144-4215 0 0,-1 0 0 0 0,-2 0 0 0 0,1 24 0 0 0,-1-14-2704 0 0,-2-21 1779 0 0</inkml:trace>
  <inkml:trace contextRef="#ctx0" brushRef="#br0" timeOffset="1">181 916 1552 0 0,'2'19'3492'0'0,"5"24"-194"0"0,-4-24-3903 0 0,-1 0 1 0 0,1 20-1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1.0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341 53 1280 0 0,'5'-32'10147'0'0,"-5"31"-10086"0"0,0 0 0 0 0,0 0 0 0 0,0 1 1 0 0,0-1-1 0 0,0 0 0 0 0,0 0 0 0 0,-1 0 0 0 0,1 1 0 0 0,0-1 0 0 0,0 0 1 0 0,-1 0-1 0 0,1 1 0 0 0,0-1 0 0 0,-1 0 0 0 0,1 0 0 0 0,-1 1 0 0 0,1-1 1 0 0,-1 0-1 0 0,1 1 0 0 0,-1-1 0 0 0,0 1 0 0 0,1-1 0 0 0,-1 1 0 0 0,1-1 1 0 0,-1 1-1 0 0,0 0 0 0 0,0-1 0 0 0,1 1 0 0 0,-1-1 0 0 0,-1 1 0 0 0,-31 1 968 0 0,20 2-797 0 0,1 1 0 0 0,0 1-1 0 0,-17 8 1 0 0,9-2-93 0 0,1 1 1 0 0,1 1-1 0 0,0 0 1 0 0,0 1-1 0 0,1 2 1 0 0,1-1-1 0 0,1 2 0 0 0,0 0 1 0 0,1 1-1 0 0,-20 33 1 0 0,30-43-152 0 0,0 1 0 0 0,0-1 0 0 0,0 1 0 0 0,1 0 0 0 0,1 0 1 0 0,-1 1-1 0 0,1-1 0 0 0,1 0 0 0 0,0 1 0 0 0,0-1 0 0 0,1 1 1 0 0,1 9-1 0 0,0-11-148 0 0,1 0-1 0 0,0-1 1 0 0,0 1 0 0 0,1 0 0 0 0,0-1 0 0 0,0 0-1 0 0,1 0 1 0 0,0 0 0 0 0,0 0 0 0 0,1-1 0 0 0,0 1 0 0 0,0-1-1 0 0,0 0 1 0 0,1-1 0 0 0,0 1 0 0 0,8 5 0 0 0,-5-4-699 0 0,1-1 1 0 0,0 1 0 0 0,0-2-1 0 0,1 0 1 0 0,-1 0 0 0 0,1-1 0 0 0,0 0-1 0 0,19 3 1 0 0,2-2-2948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1.5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258 137 1104 0 0,'-1'-11'1754'0'0,"0"-2"-34"0"0,0-1 0 0 0,-1 1 0 0 0,-6-20 0 0 0,7 30-1559 0 0,0 0 0 0 0,0 0 1 0 0,0 0-1 0 0,-1 0 0 0 0,1 0 0 0 0,-1 0 1 0 0,0 0-1 0 0,0 1 0 0 0,0-1 0 0 0,0 1 1 0 0,0-1-1 0 0,-1 1 0 0 0,1 0 1 0 0,-1 0-1 0 0,1 0 0 0 0,-1 0 0 0 0,0 0 1 0 0,0 1-1 0 0,-4-3 0 0 0,4 4-120 0 0,1-1 0 0 0,-1 1 0 0 0,1 0 1 0 0,-1 0-1 0 0,1 0 0 0 0,-1 0 0 0 0,1 0 0 0 0,-1 1 0 0 0,1-1 0 0 0,-1 1 0 0 0,1-1 0 0 0,0 1 0 0 0,-1 0 0 0 0,1 0 0 0 0,0 0 1 0 0,0 0-1 0 0,-1 1 0 0 0,1-1 0 0 0,0 1 0 0 0,0-1 0 0 0,1 1 0 0 0,-1-1 0 0 0,0 1 0 0 0,0 0 0 0 0,1 0 0 0 0,-1 0 0 0 0,1 0 1 0 0,0 0-1 0 0,-2 4 0 0 0,-5 6 38 0 0,1 1 1 0 0,1 1-1 0 0,-8 18 1 0 0,5-2-34 0 0,0 0 0 0 0,2 0-1 0 0,1 1 1 0 0,-2 37 0 0 0,3 128-289 0 0,5-119-96 0 0,-10 87 0 0 0,2-109 305 0 0,-29 101 1 0 0,37-154 191 0 0,15-25 146 0 0,16-21 351 0 0,67-91 913 0 0,-85 120-1497 0 0,1 1-1 0 0,0 0 0 0 0,0 1 1 0 0,1 1-1 0 0,1 0 1 0 0,24-13-1 0 0,-37 22-75 0 0,0 1 0 0 0,1 1 0 0 0,-1-1 1 0 0,1 0-1 0 0,0 1 0 0 0,-1 0 0 0 0,1 0 0 0 0,0 0 0 0 0,-1 0 0 0 0,1 1 1 0 0,0-1-1 0 0,0 1 0 0 0,0 0 0 0 0,0 0 0 0 0,0 0 0 0 0,-1 1 1 0 0,1 0-1 0 0,0-1 0 0 0,0 1 0 0 0,0 0 0 0 0,-1 1 0 0 0,1-1 1 0 0,5 4-1 0 0,-4-1-4 0 0,1 1 1 0 0,-1-1 0 0 0,0 2-1 0 0,0-1 1 0 0,0 0 0 0 0,-1 1-1 0 0,0 0 1 0 0,0 0 0 0 0,-1 0 0 0 0,1 1-1 0 0,3 11 1 0 0,22 75-822 0 0,-25-74-125 0 0,1 0 0 0 0,1-1 0 0 0,1 0 1 0 0,0 0-1 0 0,1 0 0 0 0,12 19 1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2.1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591 154 1024 0 0,'22'-43'6172'0'0,"-20"41"-6019"0"0,-1-1-1 0 0,0 0 1 0 0,0 0 0 0 0,0 0-1 0 0,-1 0 1 0 0,1 0 0 0 0,-1 0-1 0 0,1 0 1 0 0,-1 0-1 0 0,0 0 1 0 0,0 0 0 0 0,0 0-1 0 0,-1 0 1 0 0,1 0 0 0 0,-1 0-1 0 0,0 0 1 0 0,1 0 0 0 0,-1 0-1 0 0,-1 1 1 0 0,1-1 0 0 0,0 0-1 0 0,-1 1 1 0 0,1-1 0 0 0,-1 0-1 0 0,0 1 1 0 0,0 0 0 0 0,0-1-1 0 0,0 1 1 0 0,0 0-1 0 0,0 0 1 0 0,-1 0 0 0 0,1 0-1 0 0,-1 1 1 0 0,1-1 0 0 0,-1 1-1 0 0,0-1 1 0 0,1 1 0 0 0,-7-1-1 0 0,0-2-104 0 0,-1 2-1 0 0,0 0 0 0 0,0 0 1 0 0,0 0-1 0 0,0 2 0 0 0,-1-1 1 0 0,1 1-1 0 0,0 0 0 0 0,0 1 1 0 0,-16 4-1 0 0,-31 14 87 0 0,42-12-142 0 0,0 0-1 0 0,1 1 1 0 0,1 1 0 0 0,-15 11-1 0 0,20-14-76 0 0,1 0-1 0 0,1 0 1 0 0,-1 0-1 0 0,1 1 0 0 0,0 0 1 0 0,0 0-1 0 0,1 1 1 0 0,0 0-1 0 0,1 0 1 0 0,-1 0-1 0 0,1 0 0 0 0,1 1 1 0 0,0-1-1 0 0,0 1 1 0 0,-2 13-1 0 0,4-19 50 0 0,1-1 1 0 0,-1 1-1 0 0,1-1 0 0 0,0 1 0 0 0,0-1 1 0 0,0 1-1 0 0,1-1 0 0 0,-1 1 1 0 0,0-1-1 0 0,1 1 0 0 0,0-1 0 0 0,0 1 1 0 0,-1-1-1 0 0,1 1 0 0 0,1-1 0 0 0,-1 0 1 0 0,3 4-1 0 0,-3-4 13 0 0,1-1 0 0 0,-1 0-1 0 0,1 0 1 0 0,-1 0 0 0 0,1 0 0 0 0,0 0 0 0 0,0 0-1 0 0,-1 0 1 0 0,1 0 0 0 0,0-1 0 0 0,0 1 0 0 0,0-1 0 0 0,0 1-1 0 0,0-1 1 0 0,0 0 0 0 0,0 0 0 0 0,0 0 0 0 0,2 0-1 0 0,3-1 19 0 0,0 0-1 0 0,0 0 1 0 0,0-1-1 0 0,0 0 0 0 0,0-1 1 0 0,0 1-1 0 0,0-1 1 0 0,-1 0-1 0 0,1-1 1 0 0,-1 0-1 0 0,7-5 0 0 0,68-67 560 0 0,-28 24 277 0 0,-51 51-814 0 0,-5 33-37 0 0,0-1 0 0 0,-2 0 0 0 0,-18 58 0 0 0,1 0-282 0 0,-42 418-632 0 0,44-289 890 0 0,17-191 62 0 0,-16 118 140 0 0,15-124-86 0 0,-1-1 0 0 0,-1 0 0 0 0,0 0 0 0 0,-17 33 0 0 0,22-50-59 0 0,-1 1 0 0 0,0-1 0 0 0,1 0-1 0 0,-1 0 1 0 0,-1 0 0 0 0,1-1 0 0 0,0 1-1 0 0,-1 0 1 0 0,1-1 0 0 0,-1 1 0 0 0,0-1-1 0 0,0 0 1 0 0,0 0 0 0 0,0 0 0 0 0,0-1-1 0 0,0 1 1 0 0,-1-1 0 0 0,1 1 0 0 0,0-1-1 0 0,-1 0 1 0 0,-4 1 0 0 0,2-2 6 0 0,1-1 1 0 0,-1 1 0 0 0,1-1 0 0 0,-1 1-1 0 0,1-1 1 0 0,0-1 0 0 0,-1 1-1 0 0,1-1 1 0 0,0 0 0 0 0,0 0 0 0 0,0-1-1 0 0,-8-5 1 0 0,-1-1 212 0 0,1-1 0 0 0,0-1 0 0 0,1 0 0 0 0,0 0 0 0 0,1-2 0 0 0,0 1 0 0 0,0-1 0 0 0,-11-21 0 0 0,18 27-28 0 0,1 1-1 0 0,0-1 0 0 0,0 0 0 0 0,1 0 0 0 0,0-1 1 0 0,0 1-1 0 0,1 0 0 0 0,0-1 0 0 0,0 1 1 0 0,0-1-1 0 0,1 0 0 0 0,2-14 0 0 0,0 11-40 0 0,0 0 1 0 0,1-1-1 0 0,1 1 0 0 0,0 1 0 0 0,0-1 1 0 0,1 0-1 0 0,11-15 0 0 0,7-7-70 0 0,1 2 1 0 0,2 1-1 0 0,54-48 0 0 0,-75 73-101 0 0,56-49-1289 0 0,2 3 0 0 0,117-73 0 0 0,43 3-7393 0 0,-183 103 4917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2.5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0 3148 0 0,'-17'4'11605'0'0,"5"0"-13034"0"0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0.7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27 871 792 0 0,'-26'-13'8952'0'0,"27"11"-8868"0"0,0 0 0 0 0,0 1 0 0 0,0-1 1 0 0,1 0-1 0 0,-1 1 0 0 0,1 0 0 0 0,-1-1 0 0 0,1 1 0 0 0,0 0 0 0 0,-1 0 0 0 0,1 0 0 0 0,0 0 0 0 0,0 0 0 0 0,0 0 1 0 0,0 0-1 0 0,0 1 0 0 0,0-1 0 0 0,0 1 0 0 0,0-1 0 0 0,2 1 0 0 0,54-10 423 0 0,-51 9-399 0 0,108-8 274 0 0,0 5-1 0 0,150 13 1 0 0,-76 0-291 0 0,587-43 1429 0 0,-623 19 688 0 0,-150 15-2127 0 0,37-2 375 0 0,-39 1-494 0 0,3 1 92 0 0,-1-1 0 0 0,1 0-1 0 0,-1 0 1 0 0,1 0 0 0 0,-1 0 0 0 0,0-1 0 0 0,7-3-1 0 0,1-9-29 0 0,-1-1 0 0 0,-1 0 0 0 0,0 0-1 0 0,-1-1 1 0 0,0-1 0 0 0,-1 1 0 0 0,7-29-1 0 0,9-19-17 0 0,50-123 134 0 0,11-27-422 0 0,-84 213 278 0 0,0 0 0 0 0,1 1 0 0 0,-1-1 0 0 0,0 0 0 0 0,0 0 1 0 0,1 0-1 0 0,-1 1 0 0 0,0-1 0 0 0,1 0 0 0 0,-1 1 0 0 0,1-1 0 0 0,-1 0 1 0 0,1 1-1 0 0,-1-1 0 0 0,1 0 0 0 0,0 1 0 0 0,-1-1 0 0 0,1 1 1 0 0,0-1-1 0 0,-1 1 0 0 0,1 0 0 0 0,0-1 0 0 0,0 1 0 0 0,-1 0 0 0 0,1-1 1 0 0,0 1-1 0 0,0 0 0 0 0,0 0 0 0 0,1 0 0 0 0,-1 0 8 0 0,0 1 0 0 0,0 0 0 0 0,1-1 0 0 0,-1 1 0 0 0,0 0 0 0 0,0 0 0 0 0,0 0 0 0 0,0 0 0 0 0,0 0 0 0 0,0 0 0 0 0,-1 0 0 0 0,1 0 0 0 0,0 1 0 0 0,0-1 0 0 0,0 2 0 0 0,21 57 206 0 0,-21-56-210 0 0,35 124 207 0 0,71 225 270 0 0,-89-302-359 0 0,14 38 419 0 0,72 145 257 0 0,-102-235-783 0 0,-1 1 1 0 0,1-1-1 0 0,-1 1 0 0 0,1-1 1 0 0,0 1-1 0 0,-1-1 0 0 0,1 0 0 0 0,-1 0 1 0 0,0 0-1 0 0,1 0 0 0 0,-1 0 0 0 0,0 0 1 0 0,1 0-1 0 0,-1 0 0 0 0,0-1 0 0 0,0 1 1 0 0,0 0-1 0 0,0-1 0 0 0,0 1 0 0 0,0-1 1 0 0,-1 1-1 0 0,1-1 0 0 0,0-2 1 0 0,16-48 52 0 0,-11 32-41 0 0,61-185-16 0 0,46-122-24 0 0,-81 246-80 0 0,122-263-571 0 0,-154 344 666 0 0,0-1 1 0 0,1 1-1 0 0,-1-1 0 0 0,0 1 1 0 0,0-1-1 0 0,1 1 0 0 0,-1-1 1 0 0,0 1-1 0 0,1-1 0 0 0,-1 1 1 0 0,0 0-1 0 0,1-1 1 0 0,-1 1-1 0 0,0-1 0 0 0,1 1 1 0 0,-1 0-1 0 0,1 0 0 0 0,-1-1 1 0 0,1 1-1 0 0,-1 0 0 0 0,1 0 1 0 0,-1-1-1 0 0,1 1 1 0 0,-1 0-1 0 0,1 0 0 0 0,-1 0 1 0 0,1 0-1 0 0,0 0 0 0 0,-1 0 1 0 0,1 0-1 0 0,-1 0 1 0 0,1 0-1 0 0,-1 0 0 0 0,1 0 1 0 0,0 0-1 0 0,15 17 31 0 0,2 28 87 0 0,8 58 90 0 0,-4-14-127 0 0,52 134 1 0 0,-65-199-60 0 0,71 151 17 0 0,-67-150 18 0 0,1 0 0 0 0,1-1 1 0 0,2-1-1 0 0,32 36 0 0 0,-47-58-39 0 0,0 1 0 0 0,0 0 1 0 0,0-1-1 0 0,0 1 0 0 0,0-1 0 0 0,1 0 1 0 0,-1 0-1 0 0,0 0 0 0 0,1 0 1 0 0,-1 0-1 0 0,1-1 0 0 0,-1 1 0 0 0,1-1 1 0 0,-1 1-1 0 0,1-1 0 0 0,-1 0 0 0 0,1 0 1 0 0,0 0-1 0 0,-1 0 0 0 0,1-1 0 0 0,-1 1 1 0 0,1-1-1 0 0,-1 1 0 0 0,1-1 0 0 0,-1 0 1 0 0,5-2-1 0 0,6-3-6 0 0,0-1 0 0 0,-1-1 0 0 0,20-15 0 0 0,-13 9 26 0 0,24-13-60 0 0,1 1 0 0 0,1 3 0 0 0,1 1 0 0 0,0 3 0 0 0,2 1 0 0 0,0 3 0 0 0,69-13 0 0 0,360-29-393 0 0,-272 40 314 0 0,383-43 203 0 0,-500 48 242 0 0,-85 12-378 0 0,12-3-138 0 0,7-1-1159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1.2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33 2080 0 0,'-46'-32'12671'0'0,"46"33"-12606"0"0,-2 13 253 0 0,1 1-1 0 0,1 0 1 0 0,0 0 0 0 0,1 0-1 0 0,5 25 1 0 0,-2-8-31 0 0,89 540 1122 0 0,-1-9-799 0 0,-87-521-599 0 0,-1-15-131 0 0,-1 0 1 0 0,-1 0 0 0 0,-1 1 0 0 0,-5 45-1 0 0,4-72-127 0 0,-1 1-1 0 0,1 0 0 0 0,-1-1 0 0 0,1 1 0 0 0,-1-1 0 0 0,0 1 0 0 0,0-1 1 0 0,0 1-1 0 0,1-1 0 0 0,-1 1 0 0 0,-1-1 0 0 0,1 0 0 0 0,0 0 0 0 0,0 1 1 0 0,-2 0-1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1.6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75 1752 0 0,'-4'-1'2532'0'0,"-5"-1"-985"0"0,0-1 135 0 0,0 1 0 0 0,0 0-1 0 0,1 1 1 0 0,-16-1 0 0 0,54-10-69 0 0,495-21-2387 0 0,-229 23-561 0 0,-262 8 722 0 0,21-2 197 0 0,-19 3-6673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2.0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1 2448 0 0,'-7'3'1200'0'0,"1"-1"-187"0"0,1 0 0 0 0,0 1-1 0 0,0-1 1 0 0,-20 17 4336 0 0,34-10-3687 0 0,42-2-1460 0 0,1-1 0 0 0,-1-3-1 0 0,1-2 1 0 0,55-6 0 0 0,-60 3-270 0 0,23 0-651 0 0,159-9 408 0 0,-74-2-8419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2.5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4697 1 1812 0 0,'-15'6'10695'0'0,"21"14"-10435"0"0,157 761 5361 0 0,-147-716-5291 0 0,64 238 682 0 0,-76-290-987 0 0,-1-5 1 0 0,0 0 0 0 0,0 0 1 0 0,-1 1-1 0 0,-1-1 0 0 0,0 0 1 0 0,0 1-1 0 0,0-1 0 0 0,-1 10 1 0 0,-1-16-23 0 0,0 1 1 0 0,0-1 0 0 0,0 0-1 0 0,-1-1 1 0 0,1 1 0 0 0,0 0-1 0 0,-1 0 1 0 0,1 0-1 0 0,-1-1 1 0 0,0 1 0 0 0,0-1-1 0 0,1 0 1 0 0,-1 1 0 0 0,0-1-1 0 0,0 0 1 0 0,0 0-1 0 0,0 0 1 0 0,-1 0 0 0 0,1 0-1 0 0,0-1 1 0 0,0 1-1 0 0,0-1 1 0 0,-1 1 0 0 0,-3-1-1 0 0,-62 7 123 0 0,60-7-104 0 0,-1546-19 199 0 0,467-10-69 0 0,284 62-10 0 0,4 39-83 0 0,477-41-182 0 0,238-24-22 0 0,-109 12-3217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3.8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1 495 1348 0 0,'14'-18'839'0'0,"1"1"-1"0"0,1 0 1 0 0,0 1 0 0 0,1 0 0 0 0,1 2-1 0 0,0 0 1 0 0,1 1 0 0 0,24-13-1 0 0,26-8-557 0 0,80-30 0 0 0,-81 37 325 0 0,42-18-59 0 0,3 6 0 0 0,1 4 0 0 0,1 5 0 0 0,2 5 0 0 0,172-14 0 0 0,-221 35-417 0 0,0 3 0 0 0,-1 2 0 0 0,1 4 0 0 0,-1 3 1 0 0,0 2-1 0 0,0 4 0 0 0,-1 2 0 0 0,-1 3 0 0 0,-1 3 0 0 0,-1 3 0 0 0,64 35 0 0 0,-64-22-71 0 0,-1 3 0 0 0,-1 2 0 0 0,-3 3-1 0 0,-2 3 1 0 0,51 56 0 0 0,1 15 534 0 0,112 165-1 0 0,-199-257-497 0 0,-2 0 1 0 0,-1 2-1 0 0,-1 0 1 0 0,-1 1 0 0 0,-2 1-1 0 0,-1 0 1 0 0,-2 1-1 0 0,-1 0 1 0 0,-2 1-1 0 0,-1 0 1 0 0,-1 0-1 0 0,1 62 1 0 0,-7-73-76 0 0,-1 1 0 0 0,0-1 0 0 0,-2 0 1 0 0,-1 0-1 0 0,-1 0 0 0 0,-1 0 0 0 0,-16 41 0 0 0,20-61-27 0 0,0 0-1 0 0,0 0 0 0 0,0 0 1 0 0,0 0-1 0 0,-1 0 0 0 0,1 0 0 0 0,-1-1 1 0 0,1 1-1 0 0,-1-1 0 0 0,0 0 1 0 0,0 1-1 0 0,0-1 0 0 0,0-1 1 0 0,-1 1-1 0 0,1 0 0 0 0,-5 1 1 0 0,6-2-57 0 0,-28 14-504 0 0,25-11 504 0 0,-1 1 0 0 0,1 0 1 0 0,-1 0-1 0 0,1 0 0 0 0,1 0 0 0 0,-8 11 0 0 0,11-14 71 0 0,-6 5 400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04.8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1 892 0 0,'0'0'848'0'0,"-2"16"308"0"0,2-1-564 0 0,0-1-472 0 0,2-2-632 0 0,0-1-1128 0 0</inkml:trace>
  <inkml:trace contextRef="#ctx0" brushRef="#br0" timeOffset="1">5 161 348 0 0,'0'0'-20'0'0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4.2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75 316 0 0,'-18'-48'9430'0'0,"12"21"-4584"0"0,9 38-4310 0 0,32 97 60 0 0,11 40 122 0 0,-46-146-661 0 0,1 0 1 0 0,-1 0-1 0 0,1 0 0 0 0,0-1 1 0 0,-1 1-1 0 0,1 0 0 0 0,0 0 0 0 0,0-1 1 0 0,0 1-1 0 0,1-1 0 0 0,-1 1 1 0 0,0-1-1 0 0,1 1 0 0 0,-1-1 0 0 0,0 0 1 0 0,1 1-1 0 0,0-1 0 0 0,-1 0 0 0 0,1 0 1 0 0,0 0-1 0 0,-1 0 0 0 0,1-1 1 0 0,0 1-1 0 0,0 0 0 0 0,0-1 0 0 0,0 1 1 0 0,0-1-1 0 0,-1 0 0 0 0,1 0 0 0 0,0 0 1 0 0,0 0-1 0 0,0 0 0 0 0,0 0 1 0 0,0 0-1 0 0,0 0 0 0 0,2-1 0 0 0,11-2-72 0 0,-1-1 0 0 0,0 0 0 0 0,27-12 0 0 0,-11 5-82 0 0,161-38-2202 0 0,-159 43-774 0 0,-1 3 0 0 0,36-1-1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5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1832 1148 1728 0 0,'27'5'6315'0'0,"-14"-6"-5390"0"0,0 1 0 0 0,0-2 0 0 0,0 0 1 0 0,18-5-1 0 0,-22 4-714 0 0,1 0 1 0 0,0-1-1 0 0,-1 0 0 0 0,0-1 1 0 0,16-11-1 0 0,-18 11-228 0 0,-1 0-1 0 0,1-1 1 0 0,-1 0-1 0 0,0 0 1 0 0,-1-1-1 0 0,0 0 1 0 0,0 0-1 0 0,0 0 1 0 0,-1 0-1 0 0,0-1 1 0 0,0 1 0 0 0,-1-1-1 0 0,0 0 1 0 0,-1 0-1 0 0,1 0 1 0 0,-1-1-1 0 0,1-15 1 0 0,-2-3 93 0 0,0-1 0 0 0,-2 1 1 0 0,-1 0-1 0 0,-1 0 1 0 0,-2 0-1 0 0,0 0 1 0 0,-2 1-1 0 0,-16-41 1 0 0,10 36 81 0 0,0 1 1 0 0,-3 0-1 0 0,0 1 1 0 0,-2 1-1 0 0,-1 1 1 0 0,-38-43-1 0 0,26 42-67 0 0,-2 1 1 0 0,0 2-1 0 0,-2 1 1 0 0,-1 2-1 0 0,-70-32 0 0 0,-16-12 288 0 0,47 22 5 0 0,-100-43 0 0 0,147 76-322 0 0,-2 0 0 0 0,1 2 0 0 0,-1 1 0 0 0,-1 2 0 0 0,1 1 0 0 0,-1 1 1 0 0,-33 0-1 0 0,-27 7-34 0 0,0 4 0 0 0,1 4 1 0 0,0 3-1 0 0,2 5 1 0 0,0 3-1 0 0,-139 56 0 0 0,210-71-50 0 0,-1 1-1 0 0,1 1 0 0 0,0 0 0 0 0,1 2 1 0 0,-25 20-1 0 0,32-24 14 0 0,1 1-1 0 0,0 1 1 0 0,1-1 0 0 0,0 1 0 0 0,0 1 0 0 0,1-1 0 0 0,0 1-1 0 0,0 0 1 0 0,1 0 0 0 0,-6 21 0 0 0,9-28-143 0 0,1 0 1 0 0,0 1-1 0 0,0-1 1 0 0,0 0-1 0 0,0 0 1 0 0,1 0-1 0 0,0 1 1 0 0,-1-1-1 0 0,1 0 0 0 0,0 1 1 0 0,0-1-1 0 0,1 0 1 0 0,-1 1-1 0 0,1-1 1 0 0,-1 0-1 0 0,1 0 1 0 0,0 0-1 0 0,1 1 0 0 0,-1-1 1 0 0,0 0-1 0 0,1 0 1 0 0,2 4-1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6.1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 97 172 0 0,'10'-72'7783'0'0,"-10"71"-7460"0"0,1 0-189 0 0,6-17 1721 0 0,-7 14-879 0 0,-7 11-515 0 0,-147 211 606 0 0,150-212-1024 0 0,0 1 0 0 0,0-1 0 0 0,1 1 1 0 0,0 0-1 0 0,0-1 0 0 0,1 1 1 0 0,0 0-1 0 0,0 1 0 0 0,-1 6 1 0 0,3-11-20 0 0,0 0 0 0 0,0-1 0 0 0,1 1 0 0 0,-1 0 1 0 0,1-1-1 0 0,-1 1 0 0 0,1-1 0 0 0,0 1 1 0 0,0-1-1 0 0,0 1 0 0 0,0-1 0 0 0,0 0 1 0 0,1 1-1 0 0,-1-1 0 0 0,1 0 0 0 0,-1 0 1 0 0,1 0-1 0 0,0 0 0 0 0,0 0 0 0 0,0-1 1 0 0,0 1-1 0 0,0 0 0 0 0,0-1 0 0 0,0 0 1 0 0,1 1-1 0 0,-1-1 0 0 0,0 0 0 0 0,5 1 1 0 0,23 9 108 0 0,1-2 1 0 0,61 11 0 0 0,-52-13-570 0 0,40 13 0 0 0,-67-16-430 0 0,0 1 0 0 0,-1 0 1 0 0,1 1-1 0 0,-1 0 0 0 0,-1 1 0 0 0,1 1 1 0 0,11 9-1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33.2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 29 332 0 0,'-2'-28'9442'0'0,"9"63"-8793"0"0,-2 1 0 0 0,-2 0-1 0 0,-2 61 1 0 0,-18 114 389 0 0,3-69-520 0 0,-28 327 483 0 0,40-451-2443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34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16 422 376 0 0,'-4'-12'846'0'0,"1"0"1"0"0,0 0-1 0 0,1 0 1 0 0,1 0-1 0 0,-1 0 0 0 0,2 0 1 0 0,0 0-1 0 0,0-1 0 0 0,1 1 1 0 0,1 0-1 0 0,4-20 0 0 0,-1 16-476 0 0,0 0-1 0 0,1 1 1 0 0,0 0-1 0 0,1 0 1 0 0,1 0-1 0 0,0 1 1 0 0,1 1-1 0 0,17-21 1 0 0,-18 24-366 0 0,1 1 0 0 0,1 0 0 0 0,-1 0 0 0 0,2 1 0 0 0,-1 0 0 0 0,1 1 0 0 0,0 0 0 0 0,0 0 0 0 0,1 2 0 0 0,22-9 0 0 0,-25 11 5 0 0,1 1 0 0 0,-1 0 1 0 0,1 1-1 0 0,-1 0 0 0 0,1 0 0 0 0,0 1 1 0 0,-1 0-1 0 0,1 1 0 0 0,0 0 0 0 0,-1 0 1 0 0,1 1-1 0 0,-1 1 0 0 0,0-1 0 0 0,0 2 1 0 0,14 5-1 0 0,-11-3-9 0 0,-1 0 0 0 0,0 1 0 0 0,-1 0 1 0 0,1 0-1 0 0,-1 1 0 0 0,-1 0 0 0 0,0 1 0 0 0,0 0 0 0 0,0 1 1 0 0,-1 0-1 0 0,-1 0 0 0 0,0 0 0 0 0,0 1 0 0 0,-1 0 1 0 0,0 1-1 0 0,-1 0 0 0 0,0-1 0 0 0,-1 1 0 0 0,0 1 0 0 0,-1-1 1 0 0,-1 0-1 0 0,0 1 0 0 0,0 0 0 0 0,-1-1 0 0 0,-1 1 0 0 0,0 0 1 0 0,-1 0-1 0 0,0-1 0 0 0,-1 1 0 0 0,-1-1 0 0 0,0 1 0 0 0,0-1 1 0 0,-1 0-1 0 0,-1 0 0 0 0,0 0 0 0 0,-1-1 0 0 0,0 0 0 0 0,0 0 1 0 0,-1 0-1 0 0,-1-1 0 0 0,0 0 0 0 0,-9 9 0 0 0,4-7 19 0 0,0 0 1 0 0,-1-1-1 0 0,0 0 0 0 0,-1-1 0 0 0,-1-1 0 0 0,1 0 0 0 0,-26 9 1 0 0,-5-2-34 0 0,-76 14 1 0 0,-3 0-32 0 0,125-30 47 0 0,-1 0 0 0 0,1 0 0 0 0,-1 0-1 0 0,0 0 1 0 0,1 0 0 0 0,-1 0 0 0 0,0 0-1 0 0,1 1 1 0 0,-1-1 0 0 0,1 0 0 0 0,-1 0-1 0 0,0 0 1 0 0,1 1 0 0 0,-1-1 0 0 0,1 0-1 0 0,-1 1 1 0 0,1-1 0 0 0,-1 0 0 0 0,1 1 0 0 0,-1-1-1 0 0,1 1 1 0 0,0-1 0 0 0,-1 1 0 0 0,1-1-1 0 0,-1 1 1 0 0,1-1 0 0 0,0 1 0 0 0,-1-1-1 0 0,1 1 1 0 0,0-1 0 0 0,0 1 0 0 0,0 0-1 0 0,-1-1 1 0 0,1 1 0 0 0,0-1 0 0 0,0 1-1 0 0,0 0 1 0 0,0-1 0 0 0,0 1 0 0 0,0 0-1 0 0,0-1 1 0 0,0 1 0 0 0,0-1 0 0 0,1 1 0 0 0,-1 0-1 0 0,0-1 1 0 0,0 1 0 0 0,0-1 0 0 0,1 1-1 0 0,-1 0 1 0 0,0-1 0 0 0,1 1 0 0 0,-1-1-1 0 0,0 1 1 0 0,1-1 0 0 0,-1 0 0 0 0,1 1-1 0 0,-1-1 1 0 0,1 1 0 0 0,-1-1 0 0 0,1 0-1 0 0,-1 1 1 0 0,1-1 0 0 0,-1 0 0 0 0,1 1 0 0 0,-1-1-1 0 0,2 0 1 0 0,54 35 486 0 0,-33-23-370 0 0,-7 0-41 0 0,0 0 1 0 0,-1 0 0 0 0,-1 2-1 0 0,0-1 1 0 0,-1 2 0 0 0,18 24-1 0 0,56 106 50 0 0,-9-14-119 0 0,-56-99-110 0 0,49 68-248 0 0,-22-36-3555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34.7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79 2240 0 0,'0'0'3594'0'0,"-1"33"194"0"0,4 120-1367 0 0,-22 73-2162 0 0,16-192-163 0 0,3-33-160 0 0,0 1 0 0 0,0-1 0 0 0,1 0 0 0 0,-1 0-1 0 0,0 0 1 0 0,-1 1 0 0 0,1-1 0 0 0,0 0 0 0 0,0 0 0 0 0,0 0 0 0 0,-1 1 0 0 0,1-1 0 0 0,0 0 0 0 0,-1 0 0 0 0,1 0 0 0 0,-1 0 0 0 0,0 0 0 0 0,1 0 0 0 0,-1 0 0 0 0,0 0-1 0 0,0 1 1 0 0,-8-24-1274 0 0,-3-49-136 0 0,-4-38 1906 0 0,8 67 793 0 0,1-1-1 0 0,3 0 1 0 0,2-74-1 0 0,2 112-1199 0 0,0 1 0 0 0,0 0 0 0 0,0-1 0 0 0,1 1 0 0 0,0 0 0 0 0,0 0 0 0 0,0 0 0 0 0,1 0 0 0 0,-1 0 0 0 0,1 0 0 0 0,0 0 0 0 0,0 0 0 0 0,0 0 0 0 0,0 1 0 0 0,1-1 0 0 0,0 1 0 0 0,-1 0 0 0 0,1 0 0 0 0,1 0 0 0 0,-1 0 0 0 0,0 0 0 0 0,1 1 0 0 0,-1-1 0 0 0,1 1 0 0 0,0 0 0 0 0,-1 0 0 0 0,1 0 0 0 0,0 1 0 0 0,0-1 0 0 0,1 1 0 0 0,-1 0 0 0 0,0 0 0 0 0,0 1 0 0 0,0-1 0 0 0,1 1 0 0 0,-1 0 0 0 0,0 0 0 0 0,1 0 0 0 0,-1 1 0 0 0,8 1 0 0 0,8 1-24 0 0,0 1 1 0 0,0 1-1 0 0,-1 1 1 0 0,0 1-1 0 0,0 0 1 0 0,-1 1-1 0 0,0 1 1 0 0,0 1-1 0 0,-1 1 1 0 0,0 0-1 0 0,27 24 1 0 0,-34-25-17 0 0,0 0 1 0 0,-1 0-1 0 0,0 0 0 0 0,0 1 1 0 0,-1 1-1 0 0,-1-1 1 0 0,0 1-1 0 0,-1 0 1 0 0,0 1-1 0 0,-1 0 0 0 0,0 0 1 0 0,-1 0-1 0 0,0 0 1 0 0,-1 1-1 0 0,-1-1 1 0 0,0 1-1 0 0,-1 0 1 0 0,0 15-1 0 0,-2-11 3 0 0,0-1 0 0 0,-1 1 0 0 0,0-1-1 0 0,-2 1 1 0 0,0-1 0 0 0,-1 0 0 0 0,-8 20 0 0 0,9-29-3 0 0,-1 1 1 0 0,0-1-1 0 0,-1 0 1 0 0,1-1-1 0 0,-2 1 1 0 0,1-1-1 0 0,-1 0 1 0 0,0 0-1 0 0,0-1 1 0 0,-1 0-1 0 0,0-1 1 0 0,0 1-1 0 0,0-1 1 0 0,-16 6-1 0 0,-5 0-321 0 0,0-2 0 0 0,-1-1 0 0 0,0-1-1 0 0,0-2 1 0 0,-35 2 0 0 0,19-1-844 0 0,16 1-559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46.6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24 101 2624 0 0,'-23'-36'10555'0'0,"22"35"-10445"0"0,1-1-1 0 0,0 1 1 0 0,0 0-1 0 0,0 0 1 0 0,0 0-1 0 0,1 0 1 0 0,-1 0 0 0 0,0 0-1 0 0,0 0 1 0 0,1 0-1 0 0,-1 0 1 0 0,1 0-1 0 0,-1 0 1 0 0,1 0-1 0 0,-1 0 1 0 0,1 0 0 0 0,-1 0-1 0 0,1 0 1 0 0,0 0-1 0 0,0 0 1 0 0,-1 1-1 0 0,1-1 1 0 0,0 0-1 0 0,0 1 1 0 0,0-1-1 0 0,0 0 1 0 0,0 1 0 0 0,0-1-1 0 0,0 1 1 0 0,0-1-1 0 0,2 1 1 0 0,38-11 391 0 0,-34 9-320 0 0,83-10-299 0 0,0 3 0 0 0,170 7 0 0 0,-218 3-77 0 0,657 18-3128 0 0,-619-12 846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47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345 11 1792 0 0,'-32'-10'9830'0'0,"27"9"-9042"0"0,3 3-663 0 0,1-1-1 0 0,0 0 1 0 0,-1 0-1 0 0,1 1 1 0 0,0-1 0 0 0,0 1-1 0 0,-1-1 1 0 0,1 1-1 0 0,0-1 1 0 0,1 1-1 0 0,-1 0 1 0 0,0 0-1 0 0,0-1 1 0 0,1 1-1 0 0,-1 0 1 0 0,1 0-1 0 0,-1 3 1 0 0,-15 58 851 0 0,-12 91-1 0 0,7-28-495 0 0,-52 281 1361 0 0,6-32-479 0 0,58-322-1009 0 0,-4-1-1 0 0,-33 90 1 0 0,30-92-2380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42.6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18 439 2056 0 0,'-1'-1'202'0'0,"0"0"1"0"0,0 1-1 0 0,0-1 0 0 0,-1 0 0 0 0,1 0 0 0 0,0 0 0 0 0,0 0 1 0 0,0 0-1 0 0,1 0 0 0 0,-1 0 0 0 0,0 0 0 0 0,0 0 1 0 0,0 0-1 0 0,1 0 0 0 0,-1 0 0 0 0,1-1 0 0 0,-1 1 1 0 0,1 0-1 0 0,-1 0 0 0 0,1-1 0 0 0,0 1 0 0 0,0 0 0 0 0,-1-1 1 0 0,1 1-1 0 0,0 0 0 0 0,0-1 0 0 0,0 1 0 0 0,1 0 1 0 0,-1-2-1 0 0,1 0-24 0 0,1 0 0 0 0,-1-1 0 0 0,1 2 0 0 0,0-1-1 0 0,0 0 1 0 0,0 0 0 0 0,0 1 0 0 0,1-1 0 0 0,-1 1 0 0 0,1-1 0 0 0,3-2 0 0 0,10-6 131 0 0,0 0-1 0 0,36-16 0 0 0,-51 26-228 0 0,80-34 375 0 0,1 3 0 0 0,99-24 0 0 0,175-26 157 0 0,-140 41-325 0 0,1 9 1 0 0,364-6 0 0 0,-508 38-333 0 0,-70 0 49 0 0,9-2-147 0 0,-74 9 74 0 0,1 3 1 0 0,0 2-1 0 0,1 3 1 0 0,0 2-1 0 0,1 3 1 0 0,-92 46-1 0 0,116-48 135 0 0,2 2-1 0 0,0 1 0 0 0,1 1 0 0 0,2 2 0 0 0,0 1 1 0 0,2 1-1 0 0,0 2 0 0 0,2 1 0 0 0,1 1 0 0 0,2 0 0 0 0,-36 64 1 0 0,46-69 82 0 0,1 1 1 0 0,1 1 0 0 0,2 0-1 0 0,1 0 1 0 0,0 1-1 0 0,3 0 1 0 0,0 0 0 0 0,2 1-1 0 0,0-1 1 0 0,3 1 0 0 0,0-1-1 0 0,6 40 1 0 0,-2-43-59 0 0,1 1 0 0 0,1-2 0 0 0,1 1 1 0 0,1-1-1 0 0,1 0 0 0 0,2 0 0 0 0,0-2 1 0 0,1 1-1 0 0,2-1 0 0 0,0-1 0 0 0,1 0 1 0 0,1-1-1 0 0,1-1 0 0 0,21 18 0 0 0,-15-17-36 0 0,1-1 0 0 0,1-1 0 0 0,0-2 0 0 0,2 0-1 0 0,0-2 1 0 0,38 15 0 0 0,-11-11 7 0 0,0-1 0 0 0,83 13 0 0 0,-59-15-227 0 0,-76-14-19 0 0,17 2-1443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45.0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52 1704 0 0,'17'-52'15671'0'0,"-16"52"-15594"0"0,0 1-26 0 0,1 1-21 0 0,-1 0 0 0 0,1-1 0 0 0,0 1 0 0 0,-1 0 0 0 0,1-1 0 0 0,0 0 0 0 0,0 1 0 0 0,0-1 0 0 0,0 0 0 0 0,0 0 0 0 0,0 0 0 0 0,3 1 0 0 0,9 5 65 0 0,6 7 41 0 0,1-2 0 0 0,1 0 1 0 0,0-2-1 0 0,34 12 0 0 0,43 21 139 0 0,-31-15-134 0 0,-67-27-162 0 0,34 13 49 0 0,-15-7-3 0 0,0 0-1 0 0,0 2 0 0 0,29 17 1 0 0,21 9 0 0 0,426 196 102 0 0,-460-217-125 0 0,-24-10-7 0 0,0 0 1 0 0,0 1-1 0 0,0 0 1 0 0,-1 1-1 0 0,14 9 0 0 0,75 33 113 0 0,-99-47-96 0 0,36 12 45 0 0,-29-9-51 0 0,-6-4 51 0 0,0 1-51 0 0,4 3 1 0 0,-5-4 1 0 0,-4 3-6 0 0,1 0-1 0 0,-1-1 1 0 0,0 1-1 0 0,-1-1 1 0 0,1 0-1 0 0,0 0 1 0 0,-6 2-1 0 0,-289 135 129 0 0,204-94-166 0 0,-343 167 110 0 0,151-56-223 0 0,143-70-3101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14.6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22 673 1172 0 0,'-16'-13'6660'0'0,"11"-30"2680"0"0,13 1-8358 0 0,1 5-989 0 0,-2-2 0 0 0,-1 1-1 0 0,-2-1 1 0 0,-2-57 0 0 0,0 34-35 0 0,0-187-229 0 0,-2 247 272 0 0,-1-11-1393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45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448 45 1352 0 0,'-51'-18'4962'0'0,"-28"2"-3607"0"0,45 10-843 0 0,31 5-376 0 0,-59-2 3060 0 0,59 3-2635 0 0,29 31 800 0 0,587 438-69 0 0,-384-315-470 0 0,-228-153-812 0 0,0-1 1 0 0,-1 1 0 0 0,1-1 0 0 0,0 1-1 0 0,0 0 1 0 0,-1-1 0 0 0,1 1 0 0 0,-1 0-1 0 0,1-1 1 0 0,0 1 0 0 0,-1 0 0 0 0,1 0-1 0 0,-1-1 1 0 0,1 1 0 0 0,-1 0 0 0 0,0 0-1 0 0,1 0 1 0 0,-1 0 0 0 0,0 0-1 0 0,0 0 1 0 0,0 0 0 0 0,1 0 0 0 0,-1-1-1 0 0,0 1 1 0 0,0 0 0 0 0,0 0 0 0 0,-1 0-1 0 0,1 0 1 0 0,0 0 0 0 0,0 0 0 0 0,0 0-1 0 0,-1 0 1 0 0,1 0 0 0 0,0 0 0 0 0,-1-1-1 0 0,1 1 1 0 0,-1 0 0 0 0,1 0-1 0 0,-1 0 1 0 0,1-1 0 0 0,-1 1 0 0 0,0 0-1 0 0,1-1 1 0 0,-1 1 0 0 0,0 0 0 0 0,0-1-1 0 0,1 1 1 0 0,-1-1 0 0 0,0 1 0 0 0,-1 0-1 0 0,-49 32 2 0 0,42-28 29 0 0,-309 184 518 0 0,-282 183 439 0 0,581-358-1215 0 0,-31 19-725 0 0,16-17-4415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0.6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113 190 1540 0 0,'16'-36'7099'0'0,"-3"2"-5416"0"0,-13 32-1509 0 0,5-10 1040 0 0,-1 1 573 0 0,-4 28-1221 0 0,-10 57 228 0 0,-37 129 1 0 0,-5 25-386 0 0,20-51-141 0 0,23-211-4221 0 0,10-34 2358 0 0,19-115 0 0 0,-8 113 2933 0 0,4 1 1 0 0,3 1-1 0 0,38-91 1 0 0,-53 149-1290 0 0,1-1 0 0 0,0 2 0 0 0,1-1 0 0 0,0 0 0 0 0,0 1 0 0 0,1 0 0 0 0,1 1 0 0 0,-1 0 0 0 0,1 0 0 0 0,1 0 0 0 0,16-11 0 0 0,-19 16-70 0 0,0-1-1 0 0,-1 2 0 0 0,1-1 0 0 0,0 1 1 0 0,0 0-1 0 0,1 0 0 0 0,-1 0 0 0 0,0 1 1 0 0,1 0-1 0 0,-1 0 0 0 0,0 1 0 0 0,1 0 1 0 0,-1 0-1 0 0,1 0 0 0 0,-1 1 0 0 0,1 0 1 0 0,-1 0-1 0 0,0 1 0 0 0,0-1 0 0 0,1 1 1 0 0,-1 1-1 0 0,7 3 0 0 0,-6-3 2 0 0,-1 1 1 0 0,1-1-1 0 0,-1 1 0 0 0,0 1 0 0 0,0-1 1 0 0,-1 1-1 0 0,1 0 0 0 0,-1 0 0 0 0,0 1 1 0 0,0 0-1 0 0,-1 0 0 0 0,0 0 0 0 0,0 0 1 0 0,0 1-1 0 0,-1-1 0 0 0,1 1 0 0 0,-2 0 1 0 0,1 0-1 0 0,2 11 0 0 0,-4-10 20 0 0,0 0 0 0 0,-1 0 1 0 0,0 0-1 0 0,0 0 0 0 0,-1 0 0 0 0,0 0 0 0 0,0 0 0 0 0,-1 0 0 0 0,0 0 0 0 0,0 0 1 0 0,-1 0-1 0 0,0-1 0 0 0,0 1 0 0 0,-1-1 0 0 0,0 0 0 0 0,0 0 0 0 0,-8 10 0 0 0,3-7 0 0 0,0 0 0 0 0,-1 0 0 0 0,1-1 0 0 0,-2 0 0 0 0,1-1 1 0 0,-1 0-1 0 0,-1-1 0 0 0,1 0 0 0 0,-1 0 0 0 0,-15 5 0 0 0,-8 0 47 0 0,1-2 0 0 0,-52 10 0 0 0,83-20-60 0 0,0 2 0 0 0,3-2 16 0 0,-1 0-1 0 0,1 0 0 0 0,0 0 1 0 0,-1 0-1 0 0,1 0 1 0 0,0 0-1 0 0,-1 0 0 0 0,1 1 1 0 0,-1-1-1 0 0,1 0 0 0 0,0 0 1 0 0,-1 0-1 0 0,1 1 1 0 0,0-1-1 0 0,0 0 0 0 0,-1 0 1 0 0,1 0-1 0 0,0 1 1 0 0,-1-1-1 0 0,1 0 0 0 0,0 1 1 0 0,0-1-1 0 0,0 0 0 0 0,-1 1 1 0 0,1-1-1 0 0,0 0 1 0 0,0 1-1 0 0,0-1 0 0 0,0 0 1 0 0,0 1-1 0 0,0-1 1 0 0,-1 1-1 0 0,1-1 0 0 0,0 0 1 0 0,0 1-1 0 0,0-1 1 0 0,0 0-1 0 0,0 1 0 0 0,0-1 1 0 0,1 1-1 0 0,-1-1 0 0 0,0 0 1 0 0,0 1-1 0 0,0-1 1 0 0,0 0-1 0 0,0 1 0 0 0,0-1 1 0 0,1 0-1 0 0,-1 1 1 0 0,0-1-1 0 0,1 1 0 0 0,20 23 144 0 0,-1 2-1 0 0,-1 1 0 0 0,-1 0 1 0 0,-1 1-1 0 0,17 39 0 0 0,10 45-1415 0 0,-7 3-3296 0 0,-28-95 461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1.0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30 1868 0 0,'-20'-28'8369'0'0,"20"28"-8248"0"0,-1 0 0 0 0,1 0 0 0 0,-1-1 0 0 0,0 1 0 0 0,1 0 0 0 0,-1 0 0 0 0,1 0 0 0 0,-1 0 0 0 0,0 0 0 0 0,1 0 0 0 0,-1 0 0 0 0,1 0 0 0 0,-1 0 0 0 0,0 0 0 0 0,1 1 0 0 0,-1-1 0 0 0,0 0 242 0 0,0 1-241 0 0,-1 2-75 0 0,1 0 0 0 0,-1 0 1 0 0,1 0-1 0 0,0 0 1 0 0,0 0-1 0 0,0 0 1 0 0,1 0-1 0 0,-1 0 0 0 0,1 0 1 0 0,0 1-1 0 0,0 4 1 0 0,-1 2 51 0 0,-6 35 501 0 0,3 1 0 0 0,1 1 0 0 0,3-1 0 0 0,1 0 0 0 0,8 47 0 0 0,-7-84-431 0 0,-1 0 0 0 0,2-1 0 0 0,-1 1 0 0 0,1-1-1 0 0,1 0 1 0 0,-1 1 0 0 0,1-2 0 0 0,1 1 0 0 0,7 10 0 0 0,-8-13-545 0 0,0 0 1 0 0,0 0-1 0 0,1-1 0 0 0,-1 0 1 0 0,1 0-1 0 0,6 4 0 0 0,37 9-9303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1.4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10 1668 0 0,'0'0'13107'0'0,"-7"-9"-12500"0"0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2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1 888 0 0,'1'18'11436'0'0,"0"-11"-11393"0"0,0-6 184 0 0,30 9 711 0 0,48-5-663 0 0,-76-5-274 0 0,7 0-1437 0 0,1 0 0 0 0,0 1 0 0 0,0 1 0 0 0,-1 0 0 0 0,14 4 0 0 0,-23-6 1370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2.9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452 0 224 0 0,'-42'12'17987'0'0,"-43"-21"-16780"0"0,69 10-1127 0 0,0 1-1 0 0,1 1 1 0 0,0 0-1 0 0,0 1 1 0 0,0 1-1 0 0,0 1 1 0 0,1 0-1 0 0,-1 0 0 0 0,2 1 1 0 0,-1 1-1 0 0,1 1 1 0 0,0 0-1 0 0,1 0 1 0 0,0 2-1 0 0,0-1 1 0 0,1 1-1 0 0,-12 16 0 0 0,15-16-14 0 0,0 0-1 0 0,1 1 0 0 0,0 0 0 0 0,1 0 0 0 0,1 0 1 0 0,0 1-1 0 0,0 0 0 0 0,1 0 0 0 0,1 0 0 0 0,0 0 1 0 0,1 1-1 0 0,1-1 0 0 0,0 1 0 0 0,0-1 0 0 0,2 1 1 0 0,-1-1-1 0 0,2 1 0 0 0,0-1 0 0 0,0 0 1 0 0,5 14-1 0 0,-2-13-12 0 0,1 0 1 0 0,0-1 0 0 0,1 0-1 0 0,0 0 1 0 0,1 0-1 0 0,1-1 1 0 0,-1 0 0 0 0,2-1-1 0 0,0 0 1 0 0,0 0-1 0 0,1-1 1 0 0,1-1 0 0 0,-1 0-1 0 0,1 0 1 0 0,1-1-1 0 0,24 12 1 0 0,-18-11-236 0 0,1-1 0 0 0,0-1-1 0 0,0 0 1 0 0,35 6 0 0 0,-35-10-758 0 0,0-1-1 0 0,0-1 1 0 0,0 0 0 0 0,36-5-1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4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1 148 1428 0 0,'22'-25'7305'0'0,"-3"12"-6753"0"0,2 0-1 0 0,0 2 0 0 0,0 0 0 0 0,1 1 0 0 0,1 1 0 0 0,-1 2 0 0 0,31-7 0 0 0,8 1-320 0 0,98-6-1 0 0,-85 17-292 0 0,-71 2 46 0 0,22 3-1023 0 0,-54-1-903 0 0,5 0-2917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54.8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52 1280 0 0,'0'0'2191'0'0,"33"-17"2271"0"0,-18 12-3948 0 0,1 0 0 0 0,-1 1 0 0 0,1 0 0 0 0,19-1 0 0 0,20-5 15 0 0,-53 10-481 0 0,12-1-118 0 0,10 1 702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01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36 767 164 0 0,'-36'-31'14304'0'0,"41"29"-14129"0"0,0 1-1 0 0,0-1 1 0 0,1 1 0 0 0,-1 0-1 0 0,0 1 1 0 0,1-1 0 0 0,10 1-1 0 0,970 34 1030 0 0,-386-8-1202 0 0,-272-19-35 0 0,-324-7 35 0 0,53 2-14 0 0,6 5 6484 0 0,-62-8-6448 0 0,14-24-45 0 0,-9 9-93 0 0,1-1-1 0 0,16-27 0 0 0,9-21-361 0 0,96-304-652 0 0,-102 289 754 0 0,-15 44 7 0 0,21-48 0 0 0,-21 43 273 0 0,-10 39 73 0 0,4-22-1531 0 0,10 420 1400 0 0,18 48 1029 0 0,-21-336-608 0 0,36 265 754 0 0,-33-266-827 0 0,-15-106-176 0 0,8 35 464 0 0,0-48-478 0 0,-1-1 0 0 0,0-1 0 0 0,-1 1 0 0 0,6-21 0 0 0,7-13-14 0 0,0 4-50 0 0,-1 0 0 0 0,-2-1 0 0 0,-2 0 1 0 0,12-69-1 0 0,-17 71-66 0 0,25-67 1 0 0,-6 28 116 0 0,3-28-153 0 0,-30 107 133 0 0,8-35 102 0 0,-9 32 122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04.5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15 105 848 0 0,'0'0'5162'0'0,"-14"-41"3064"0"0,14 41-8142 0 0,1-2-58 0 0,33-1 204 0 0,624-11 863 0 0,-472 15-935 0 0,464-14 30 0 0,-506 6-129 0 0,338-10 445 0 0,-276 13-295 0 0,-73-1-181 0 0,139 15-1 0 0,-269-10-31 0 0,24 2 32 0 0,61 1 174 0 0,-86-3-163 0 0,19 0 101 0 0,30 0 177 0 0,-48 0-310 0 0,34-2 100 0 0,-8 1-74 0 0,-27 1-43 0 0,13 0 69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15.2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183 132 536 0 0,'6'-19'9082'0'0,"-15"26"-8907"0"0,0 0 0 0 0,1 0 0 0 0,0 1 0 0 0,0 0 0 0 0,-7 11 0 0 0,-11 10 169 0 0,-55 54 211 0 0,58-54-360 0 0,22-28 13 0 0,2-2-199 0 0,1 0 0 0 0,0 0 0 0 0,-1 0 1 0 0,1 0-1 0 0,-1 0 0 0 0,1-1 0 0 0,-1 1 1 0 0,0-1-1 0 0,1 1 0 0 0,-1-1 0 0 0,1-2 0 0 0,58-84 43 0 0,44-73 84 0 0,-83 132-68 0 0,-14 22-62 0 0,-1 1-1 0 0,-5 5-4 0 0,3 1 9 0 0,-1 1 0 0 0,1 0 0 0 0,0 0 0 0 0,-1 0 0 0 0,1 0-1 0 0,0 1 1 0 0,-1-1 0 0 0,0 1 0 0 0,1 0 0 0 0,-1 0 0 0 0,0 0 0 0 0,0 0 0 0 0,0 1 0 0 0,0-1 0 0 0,5 7 0 0 0,4 5 116 0 0,21 30 1 0 0,-27-34-84 0 0,105 174 367 0 0,-75-129 32 0 0,-35-54-386 0 0,20 10-1725 0 0,-14-16 826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06.8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0 452 0 0,'0'0'6243'0'0,"-2"30"-5066"0"0,1-13-1143 0 0,1 0-1 0 0,0 0 1 0 0,1 1 0 0 0,7 33-1 0 0,2 39 819 0 0,-2 388 856 0 0,-8-442-1647 0 0,-11 268 304 0 0,8-233-144 0 0,3 1 0 0 0,3-1 0 0 0,16 97-1 0 0,-9-88-81 0 0,-3-4 27 0 0,-3 1 0 0 0,-8 102 0 0 0,4-145 91 0 0,5 59 1 0 0,1 3 63 0 0,-4 46 180 0 0,-2-140-487 0 0,0 24 48 0 0,0-20-70 0 0,0-4 7 0 0,0 6-40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08.0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48 100 260 0 0,'-42'-18'11057'0'0,"37"17"-10435"0"0,11-3 392 0 0,17-2 92 0 0,532-14 1573 0 0,-216 11-1577 0 0,-94 3-455 0 0,97-4-261 0 0,-172 5-165 0 0,29-2-150 0 0,-196 7-59 0 0,0 0 8 0 0,71-5 57 0 0,-58 2-62 0 0,10-3-185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08.8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 1260 0 0,'0'0'3947'0'0,"33"-3"-1025"0"0,81-3-706 0 0,133 10 0 0 0,-99 2-1292 0 0,206 4 408 0 0,368-1 1296 0 0,-636-11-2427 0 0,160-12-23 0 0,-158 10-216 0 0,-85 4 42 0 0,1 0 0 0 0,44-4 112 0 0,-45 3-111 0 0,6-1 102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09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96 0 0,'15'2'8841'0'0,"-12"-2"-8689"0"0,-1 0 0 0 0,1 1 0 0 0,0-1-1 0 0,0 1 1 0 0,-1-1 0 0 0,1 1-1 0 0,0 0 1 0 0,-1 0 0 0 0,1 1 0 0 0,-1-1-1 0 0,1 0 1 0 0,-1 1 0 0 0,0-1-1 0 0,1 1 1 0 0,-1 0 0 0 0,0 0 0 0 0,0 0-1 0 0,0 0 1 0 0,0 0 0 0 0,-1 0-1 0 0,1 0 1 0 0,-1 1 0 0 0,1-1 0 0 0,-1 1-1 0 0,0-1 1 0 0,0 1 0 0 0,0-1-1 0 0,0 1 1 0 0,0 0 0 0 0,0-1 0 0 0,-1 1-1 0 0,1 3 1 0 0,51 480 4462 0 0,-15 322-2115 0 0,-8-391-1706 0 0,-21-321-532 0 0,2-7-1259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11.3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9 133 1324 0 0,'-8'5'7539'0'0,"1121"-8"-3618"0"0,4 1-1774 0 0,-612-4-1035 0 0,506 12 322 0 0,286-16-1051 0 0,-773-5-315 0 0,32-3-45 0 0,-144-38-172 0 0,-355 45 145 0 0,59-5-46 0 0,-113 16 46 0 0,61-3 76 0 0,-31 3-29 0 0,-30 0-25 0 0,20-2-12 0 0,6 1-320 0 0,-27 1 127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16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 1204 0 0,'0'0'9404'0'0,"19"-3"-8717"0"0,398-8 1337 0 0,-196 10-1797 0 0,587 16 743 0 0,-730-13-845 0 0,54 7 107 0 0,-128-9-216 0 0,10 1 60 0 0,-12-1-4 0 0,1-1 0 0 0,0 1 0 0 0,0 0 0 0 0,0 0 0 0 0,0 0 1 0 0,0 0-1 0 0,-1 1 0 0 0,1-1 0 0 0,0 1 0 0 0,0 0 0 0 0,0 0 0 0 0,-1 0 1 0 0,1 0-1 0 0,2 1 0 0 0,-2 7-12 0 0,0-1 1 0 0,-1 1-1 0 0,0-1 0 0 0,-1 1 1 0 0,1 0-1 0 0,-2-1 1 0 0,1 1-1 0 0,-2 10 1 0 0,-10 80 306 0 0,3-31-104 0 0,-8 610 1884 0 0,16-611-1955 0 0,-9 557 236 0 0,9-622-414 0 0,0 1-17 0 0,0 0 0 0 0,0 0 0 0 0,0 0 0 0 0,0 0 0 0 0,1 0 0 0 0,-1 0 0 0 0,1 0-1 0 0,0-1 1 0 0,0 1 0 0 0,2 5 0 0 0,1 5 41 0 0,6 22-13 0 0,-9-34-10 0 0,1 29 186 0 0,-3-29-216 0 0,-22 20 2 0 0,2-5 14 0 0,0 0-1 0 0,0 0 1 0 0,-2-2 0 0 0,-37 18-1 0 0,45-25-1 0 0,-44 23 99 0 0,2-2-86 0 0,-86 57 1 0 0,142-84-6 0 0,0-1 0 0 0,0 1 1 0 0,0-1-1 0 0,0 1 0 0 0,1-1 0 0 0,-1 1 0 0 0,0 0 1 0 0,0-1-1 0 0,0 1 0 0 0,1 0 0 0 0,-1 0 0 0 0,0-1 1 0 0,1 1-1 0 0,-1 0 0 0 0,1 0 0 0 0,-1 0 1 0 0,1 0-1 0 0,-1 0 0 0 0,1 0 0 0 0,0 0 0 0 0,-1 0 1 0 0,1 0-1 0 0,0 0 0 0 0,0 0 0 0 0,0 0 1 0 0,0 0-1 0 0,0 0 0 0 0,0 0 0 0 0,0 0 0 0 0,0 0 1 0 0,0 0-1 0 0,0 0 0 0 0,1 0 0 0 0,-1 0 1 0 0,0 0-1 0 0,1 0 0 0 0,-1 0 0 0 0,1 0 0 0 0,-1 0 1 0 0,1-1-1 0 0,-1 1 0 0 0,1 0 0 0 0,0 0 0 0 0,-1 0 1 0 0,1-1-1 0 0,0 1 0 0 0,0 0 0 0 0,0 0 1 0 0,6 4 49 0 0,0 0 1 0 0,0-1 0 0 0,0 0-1 0 0,14 6 1 0 0,-9-4-52 0 0,123 68 295 0 0,-74-43-196 0 0,92 64 0 0 0,106 93-34 0 0,-220-153-145 0 0,-38-34 57 0 0,0-1 14 0 0,-1 0 0 0 0,1 0 0 0 0,-1 1 1 0 0,1-1-1 0 0,-1 0 0 0 0,1 0 0 0 0,-1 1 1 0 0,0-1-1 0 0,1 0 0 0 0,-1 1 0 0 0,1-1 1 0 0,-1 1-1 0 0,0-1 0 0 0,1 0 0 0 0,-1 1 1 0 0,0-1-1 0 0,0 1 0 0 0,1-1 0 0 0,-1 1 0 0 0,0-1 1 0 0,0 1-1 0 0,0-1 0 0 0,0 1 0 0 0,1-1 1 0 0,-1 1-1 0 0,0-1 0 0 0,0 1 0 0 0,0 0 1 0 0,0-1-1 0 0,0 1 0 0 0,0-1 0 0 0,0 1 1 0 0,-1 0-1 0 0,-1 16-169 0 0,2-15 146 0 0,-40 17-130 0 0,-172 78-542 0 0,-16 7 346 0 0,63-4-195 0 0,164-100 541 0 0,0 1 2 0 0,0 0 0 0 0,0 0 1 0 0,-1 0-1 0 0,1 0 0 0 0,1-1 0 0 0,-1 1 0 0 0,0 1 1 0 0,0-1-1 0 0,0 0 0 0 0,0 0 0 0 0,1 0 1 0 0,-1 0-1 0 0,0 0 0 0 0,1 1 0 0 0,-1-1 1 0 0,1 0-1 0 0,0 1 0 0 0,-1-1 0 0 0,1 2 0 0 0,0-1 13 0 0,0-1 0 0 0,0 1-1 0 0,0 0 1 0 0,1-1 0 0 0,-1 1 0 0 0,1 0-1 0 0,-1-1 1 0 0,1 1 0 0 0,0-1-1 0 0,-1 1 1 0 0,1-1 0 0 0,0 0-1 0 0,0 1 1 0 0,0-1 0 0 0,0 0-1 0 0,0 1 1 0 0,0-1 0 0 0,1 0-1 0 0,-1 0 1 0 0,0 0 0 0 0,0 0-1 0 0,1 0 1 0 0,-1 0 0 0 0,1 0 0 0 0,-1-1-1 0 0,4 2 1 0 0,47 19-3 0 0,-42-18 40 0 0,453 199-53 0 0,-446-192-42 0 0,-1 1 0 0 0,0 0 0 0 0,0 1 1 0 0,-1 1-1 0 0,13 15 0 0 0,8 5-323 0 0,-35-32 285 0 0,1 3-28 0 0,-1-4 107 0 0,-1 1-1 0 0,1-1 1 0 0,-1 0-1 0 0,0 1 1 0 0,1-1-1 0 0,-1 1 1 0 0,1-1-1 0 0,-1 1 1 0 0,0-1-1 0 0,1 1 0 0 0,-1-1 1 0 0,0 1-1 0 0,1-1 1 0 0,-1 1-1 0 0,0 0 1 0 0,0-1-1 0 0,0 1 1 0 0,1-1-1 0 0,-1 1 1 0 0,0 0-1 0 0,0-1 1 0 0,0 1-1 0 0,0 0 1 0 0,0-1-1 0 0,0 1 1 0 0,0-1-1 0 0,-1 1 1 0 0,1 0-1 0 0,0-1 1 0 0,0 1-1 0 0,0-1 1 0 0,-1 1-1 0 0,1 0 1 0 0,0-1-1 0 0,0 1 1 0 0,-1 0-1 0 0,-1 1 7 0 0,0 0-1 0 0,-1 0 0 0 0,1 0 1 0 0,0 0-1 0 0,-1 0 0 0 0,1-1 0 0 0,-1 1 1 0 0,0-1-1 0 0,0 1 0 0 0,1-1 1 0 0,-1 0-1 0 0,-3 0 0 0 0,-42 15 22 0 0,40-14-28 0 0,-239 66 996 0 0,127-38-214 0 0,57-12-656 0 0,2 3 0 0 0,-117 58 0 0 0,177-79-118 0 0,0 0-1 0 0,0 0 1 0 0,0 0 0 0 0,1 1 0 0 0,-1-1 0 0 0,0 0 0 0 0,0 1-1 0 0,1-1 1 0 0,-1 1 0 0 0,0-1 0 0 0,0 1 0 0 0,1-1-1 0 0,-1 1 1 0 0,1 0 0 0 0,-1-1 0 0 0,0 1 0 0 0,1 0-1 0 0,-1-1 1 0 0,1 1 0 0 0,-1 0 0 0 0,1-1 0 0 0,0 1-1 0 0,-1 0 1 0 0,1 0 0 0 0,0 0 0 0 0,0 0 0 0 0,-1-1-1 0 0,1 1 1 0 0,0 0 0 0 0,0 0 0 0 0,0 0 0 0 0,0 0-1 0 0,0 0 1 0 0,0-1 0 0 0,0 1 0 0 0,0 0 0 0 0,1 0-1 0 0,-1 0 1 0 0,0 0 0 0 0,0-1 0 0 0,1 1 0 0 0,-1 0-1 0 0,0 0 1 0 0,1 0 0 0 0,-1-1 0 0 0,1 1 0 0 0,-1 0-1 0 0,1-1 1 0 0,0 1 0 0 0,-1 0 0 0 0,1-1 0 0 0,-1 1-1 0 0,1-1 1 0 0,0 1 0 0 0,0-1 0 0 0,-1 1 0 0 0,1-1-1 0 0,0 0 1 0 0,1 1 0 0 0,53 27 140 0 0,-48-25-165 0 0,142 58-163 0 0,77 38-344 0 0,-178-71 386 0 0,60 47 0 0 0,-104-72 135 0 0,0 1 0 0 0,0-1 0 0 0,-1 1 0 0 0,0 0 0 0 0,1 0 1 0 0,-1 1-1 0 0,3 4 0 0 0,-6-8 13 0 0,1 0 0 0 0,0 0 0 0 0,-1 0 1 0 0,1 0-1 0 0,-1 0 0 0 0,1 1 0 0 0,-1-1 1 0 0,0 0-1 0 0,0 0 0 0 0,1 0 0 0 0,-1 0 1 0 0,0 1-1 0 0,0-1 0 0 0,0 0 0 0 0,0 0 1 0 0,0 1-1 0 0,0-1 0 0 0,0 0 1 0 0,-1 0-1 0 0,1 0 0 0 0,0 0 0 0 0,-1 1 1 0 0,1-1-1 0 0,-1 0 0 0 0,1 0 0 0 0,-1 0 1 0 0,1 0-1 0 0,-1 0 0 0 0,0 0 0 0 0,0 0 1 0 0,1 0-1 0 0,-1 0 0 0 0,0-1 0 0 0,0 1 1 0 0,0 0-1 0 0,0 0 0 0 0,0-1 0 0 0,0 1 1 0 0,0-1-1 0 0,0 1 0 0 0,-1 0 0 0 0,-24 9 48 0 0,-1-1 0 0 0,0-1 0 0 0,-40 7 0 0 0,-25 7 143 0 0,47-7-167 0 0,-50 26-1 0 0,68-29-16 0 0,26-11-19 0 0,-34 23-37 0 0,33-22 105 0 0,10 27 349 0 0,2 0-349 0 0,-2 0 0 0 0,-1 0 1 0 0,-1 0-1 0 0,-1 1 0 0 0,0 31 1 0 0,-2 162-108 0 0,0-7-325 0 0,-3-173 267 0 0,1-15 34 0 0,-2 0 0 0 0,-5 36 0 0 0,2-39 15 0 0,2-8-19 0 0,0 0 1 0 0,1 0-1 0 0,1 0 0 0 0,0 0 1 0 0,4 25-1 0 0,11 107-11 0 0,-8-76-645 0 0,-7-71 704 0 0,0 30-192 0 0,0-31 197 0 0,0 1 0 0 0,0-1 0 0 0,0 0 0 0 0,0 0 0 0 0,0 0 0 0 0,0 0 0 0 0,0 0 0 0 0,-1 0 0 0 0,1 0 0 0 0,0 0 0 0 0,-1 0 0 0 0,1 0 0 0 0,-1 0 0 0 0,1 0 0 0 0,-1 0 0 0 0,1 0 0 0 0,-1 0 0 0 0,1 0 0 0 0,-1 0 0 0 0,0 0 0 0 0,0-1 0 0 0,1 1 0 0 0,-1 0 0 0 0,0 0 0 0 0,0-1 0 0 0,0 1 0 0 0,0-1 0 0 0,-1 2 0 0 0,0-2-22 0 0,-47-8-310 0 0,-299-13 510 0 0,129 34-201 0 0,205-11 132 0 0,1 1 1 0 0,-1 1 0 0 0,1 0-1 0 0,1 1 1 0 0,-1 0 0 0 0,1 1 0 0 0,-1 0-1 0 0,2 1 1 0 0,-1 0 0 0 0,1 1-1 0 0,-19 17 1 0 0,3-4-27 0 0,-16 2-2193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17.3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26 728 0 0,'12'-26'8001'0'0,"-11"27"-7880"0"0,0 0 0 0 0,0 1 0 0 0,1-1 0 0 0,-1 0 0 0 0,-1 0 0 0 0,1 0 0 0 0,0 1 0 0 0,0-1 0 0 0,0 1 1 0 0,-1-1-1 0 0,1 1 0 0 0,-1-1 0 0 0,1 0 0 0 0,-1 1 0 0 0,1 0 0 0 0,-1-1 0 0 0,0 1 0 0 0,0-1 0 0 0,0 3 0 0 0,8 41 446 0 0,-4 69 104 0 0,11 59 1349 0 0,-7-92-1338 0 0,1 15 7 0 0,-9-94-667 0 0,-1 16-2100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18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209 157 1156 0 0,'5'-6'862'0'0,"0"0"-1"0"0,1 0 1 0 0,-1 1-1 0 0,1 0 1 0 0,1 0-1 0 0,9-7 1 0 0,-10 9-727 0 0,-1 0 0 0 0,0-1 0 0 0,0 0-1 0 0,0 0 1 0 0,0 0 0 0 0,-1-1 0 0 0,1 0 0 0 0,-1 1 0 0 0,0-1 0 0 0,4-9 0 0 0,-7 13 21 0 0,0 0-100 0 0,0-1 0 0 0,-1 1 0 0 0,1 0 1 0 0,0-1-1 0 0,-1 1 0 0 0,1-1 0 0 0,-1 1 1 0 0,1-1-1 0 0,-1 1 0 0 0,0-1 0 0 0,0 1 0 0 0,0-1 1 0 0,1 1-1 0 0,-1-1 0 0 0,-1 1 0 0 0,1-1 0 0 0,0 1 1 0 0,0-1-1 0 0,0 1 0 0 0,-1-1 0 0 0,1 1 0 0 0,-1-1 1 0 0,1 1-1 0 0,-1-1 0 0 0,0 1 0 0 0,0 0 1 0 0,1-1-1 0 0,-3-1 0 0 0,-1 1-38 0 0,-1 0 0 0 0,1 1-1 0 0,-1-1 1 0 0,0 1 0 0 0,0 0 0 0 0,0 0-1 0 0,0 0 1 0 0,1 1 0 0 0,-1 0 0 0 0,0 0 0 0 0,0 0-1 0 0,0 0 1 0 0,0 1 0 0 0,0 0 0 0 0,-8 2 0 0 0,-1 1 24 0 0,0 0 1 0 0,1 0 0 0 0,-1 1-1 0 0,-18 10 1 0 0,21-8 13 0 0,0 0 0 0 0,1 0 0 0 0,-1 1 0 0 0,2 0-1 0 0,-1 1 1 0 0,1 0 0 0 0,0 0 0 0 0,1 1 0 0 0,0 0 0 0 0,1 1 0 0 0,-12 22 0 0 0,15-26-23 0 0,1 1-1 0 0,0 0 1 0 0,0 0 0 0 0,1 1 0 0 0,1-1 0 0 0,-1 0 0 0 0,1 1 0 0 0,0-1 0 0 0,1 1 0 0 0,0-1-1 0 0,1 1 1 0 0,0-1 0 0 0,0 1 0 0 0,0-1 0 0 0,1 1 0 0 0,0-1 0 0 0,1 0 0 0 0,7 15-1 0 0,-3-10-3 0 0,0-1-1 0 0,1 0 1 0 0,0 0-1 0 0,1-1 1 0 0,1 0-1 0 0,0 0 1 0 0,0-1-1 0 0,1 0 1 0 0,0-1-1 0 0,1-1 1 0 0,0 1-1 0 0,0-2 0 0 0,1 0 1 0 0,18 8-1 0 0,-20-10-68 0 0,1-1 0 0 0,-1 0-1 0 0,1-1 1 0 0,0 0-1 0 0,1-1 1 0 0,-1 0-1 0 0,0-1 1 0 0,0 0 0 0 0,1-1-1 0 0,-1-1 1 0 0,0 0-1 0 0,1 0 1 0 0,-1-1-1 0 0,0-1 1 0 0,0 0 0 0 0,0-1-1 0 0,13-5 1 0 0,-20 6 4 0 0,1 0 1 0 0,-1 0-1 0 0,0 0 1 0 0,0-1 0 0 0,0 1-1 0 0,-1-1 1 0 0,1-1-1 0 0,-1 1 1 0 0,0 0-1 0 0,0-1 1 0 0,0 0 0 0 0,-1 0-1 0 0,0 0 1 0 0,0 0-1 0 0,0-1 1 0 0,2-6-1 0 0,-2 3 47 0 0,-1 1 0 0 0,0-1 1 0 0,0 1-1 0 0,-1-1 0 0 0,0 0 0 0 0,-1 0 0 0 0,0 0 0 0 0,0 0 0 0 0,-1 1 0 0 0,-2-14 0 0 0,0 11 53 0 0,1 0 0 0 0,-1 1 0 0 0,-1-1 0 0 0,0 1 0 0 0,0 0-1 0 0,-1 0 1 0 0,0 0 0 0 0,-1 0 0 0 0,0 1 0 0 0,0 0 0 0 0,-1 0 0 0 0,0 1 0 0 0,-1 0 0 0 0,0 0 0 0 0,0 1-1 0 0,-1 0 1 0 0,0 0 0 0 0,-9-5 0 0 0,14 10-88 0 0,0 0-1 0 0,-1 0 1 0 0,1 1 0 0 0,0 0-1 0 0,0 0 1 0 0,-1 0-1 0 0,1 0 1 0 0,0 1 0 0 0,-1-1-1 0 0,1 1 1 0 0,0 0-1 0 0,-1 1 1 0 0,1-1-1 0 0,-1 1 1 0 0,1 0 0 0 0,0 0-1 0 0,0 0 1 0 0,-1 0-1 0 0,-3 3 1 0 0,4-2-397 0 0,1 0 1 0 0,0 0-1 0 0,-1 0 0 0 0,1 1 0 0 0,0 0 1 0 0,0-1-1 0 0,1 1 0 0 0,-1 0 0 0 0,0 0 1 0 0,1 1-1 0 0,0-1 0 0 0,0 0 0 0 0,-3 8 1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19.5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343 140 16 0 0,'-12'-60'8734'0'0,"12"59"-8389"0"0,-15-38 2754 0 0,12 36-3019 0 0,0-1 0 0 0,0 1-1 0 0,0 0 1 0 0,0 0 0 0 0,0 0 0 0 0,-1 1 0 0 0,1-1 0 0 0,-1 1 0 0 0,0 0 0 0 0,0 0 0 0 0,0 0-1 0 0,0 1 1 0 0,0-1 0 0 0,0 1 0 0 0,0 0 0 0 0,0 0 0 0 0,-1 0 0 0 0,1 1 0 0 0,0-1 0 0 0,0 1-1 0 0,-1 0 1 0 0,1 0 0 0 0,-7 2 0 0 0,0-1-4 0 0,-1 0-1 0 0,1 1 1 0 0,-1 0-1 0 0,1 1 1 0 0,0 0-1 0 0,0 1 1 0 0,-20 11-1 0 0,23-11-43 0 0,0 2 0 0 0,0-1-1 0 0,1 1 1 0 0,0 0 0 0 0,1 0-1 0 0,-1 1 1 0 0,1 0 0 0 0,0 0-1 0 0,1 1 1 0 0,-1-1 0 0 0,2 1-1 0 0,-1 0 1 0 0,1 1 0 0 0,0-1-1 0 0,1 1 1 0 0,0 0 0 0 0,0-1-1 0 0,1 2 1 0 0,0-1 0 0 0,1 0-1 0 0,0 0 1 0 0,0 0 0 0 0,1 1 0 0 0,0-1-1 0 0,1 0 1 0 0,0 0 0 0 0,4 17-1 0 0,-2-13-9 0 0,0-1 0 0 0,1 0 0 0 0,0 1 0 0 0,1-2 0 0 0,1 1 0 0 0,0 0 0 0 0,0-1 0 0 0,1 0 0 0 0,0-1 1 0 0,1 0-1 0 0,1 0 0 0 0,-1 0 0 0 0,2-1 0 0 0,-1 0 0 0 0,1-1 0 0 0,0 0 0 0 0,1-1 0 0 0,0 0 0 0 0,19 9 0 0 0,-16-11-44 0 0,0-1-1 0 0,0-1 1 0 0,0 0 0 0 0,1-1 0 0 0,-1 0-1 0 0,1-1 1 0 0,0-1 0 0 0,-1 0 0 0 0,1-1 0 0 0,-1 0-1 0 0,1-2 1 0 0,-1 1 0 0 0,0-2 0 0 0,0 0-1 0 0,0-1 1 0 0,0 0 0 0 0,25-14 0 0 0,-30 14 15 0 0,0 0 1 0 0,0 0-1 0 0,-1-1 1 0 0,1 0-1 0 0,-1-1 1 0 0,-1 0 0 0 0,1 0-1 0 0,-1-1 1 0 0,-1 1-1 0 0,1-2 1 0 0,-1 1-1 0 0,-1-1 1 0 0,1 1-1 0 0,-2-2 1 0 0,1 1-1 0 0,-1 0 1 0 0,0-1-1 0 0,-1 0 1 0 0,-1 0-1 0 0,1 0 1 0 0,-1 0-1 0 0,-1 0 1 0 0,0 0-1 0 0,0-1 1 0 0,-1 1 0 0 0,-2-12-1 0 0,0 13 51 0 0,0 0 0 0 0,-1 0 0 0 0,-1 0 0 0 0,1 0 0 0 0,-1 1 0 0 0,-1 0 0 0 0,0 0 0 0 0,0 0 0 0 0,0 0 0 0 0,-1 1 0 0 0,0 0 0 0 0,-1 0 0 0 0,0 0 0 0 0,0 1 0 0 0,0 0 0 0 0,0 1 0 0 0,-1-1 0 0 0,-11-4 0 0 0,2 0-105 0 0,-1 1 1 0 0,1 0-1 0 0,-2 2 0 0 0,1 0 0 0 0,-1 1 1 0 0,0 1-1 0 0,-34-5 0 0 0,7 11-2533 0 0,17 8-3235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28.1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24 720 0 0,'-16'-11'8860'0'0,"25"8"-8623"0"0,0 0 1 0 0,0 1-1 0 0,0 0 0 0 0,1 1 0 0 0,-1 0 0 0 0,0 0 0 0 0,16 1 0 0 0,76 9 242 0 0,-70-5-324 0 0,388 57 645 0 0,-309-38-642 0 0,190 69 0 0 0,-233-66-135 0 0,-2 3-1 0 0,-1 3 0 0 0,111 75 1 0 0,-132-75-4 0 0,0 3 1 0 0,-2 1 0 0 0,-2 2 0 0 0,-2 1-1 0 0,59 80 1 0 0,1 28 260 0 0,-7 5-1 0 0,131 304 1 0 0,-186-373 33 0 0,-3 3 0 0 0,-4 0-1 0 0,-4 2 1 0 0,-3 0 0 0 0,15 169 0 0 0,-26 99 462 0 0,-13-271-634 0 0,-3 1 0 0 0,-21 95 0 0 0,19-145-117 0 0,-2-1 0 0 0,-1 0 0 0 0,-1-1 0 0 0,-3 0 1 0 0,-30 54-1 0 0,30-64-24 0 0,-1 0 0 0 0,-1-2-1 0 0,0 0 1 0 0,-2-1 0 0 0,-1-1 0 0 0,0 0 0 0 0,-45 31 0 0 0,59-47-56 0 0,-35 29-1584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9.16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191 244 1816 0 0,'-2'-14'1991'0'0,"0"1"-1"0"0,0-1 1 0 0,1 1 0 0 0,1-1-1 0 0,2-27 1 0 0,-1 35-1758 0 0,1 0 0 0 0,-1 0 0 0 0,1 0 0 0 0,0 0 0 0 0,1 0 0 0 0,0 1 0 0 0,0-1 0 0 0,0 1 0 0 0,0-1 0 0 0,1 1 0 0 0,0 0 0 0 0,0 1 0 0 0,0-1 0 0 0,1 1 0 0 0,6-6 0 0 0,-3 5-198 0 0,1-1 1 0 0,0 1 0 0 0,0 1-1 0 0,0-1 1 0 0,1 2 0 0 0,-1-1 0 0 0,1 1-1 0 0,0 1 1 0 0,0 0 0 0 0,0 0 0 0 0,1 1-1 0 0,-1 0 1 0 0,0 1 0 0 0,15 1-1 0 0,-3 1-47 0 0,-1 0 0 0 0,0 2 0 0 0,1 0 0 0 0,-1 1-1 0 0,38 16 1 0 0,-37-10 14 0 0,0 0 0 0 0,-1 1 0 0 0,0 1 0 0 0,-1 1 0 0 0,-1 1 0 0 0,0 1 1 0 0,-1 1-1 0 0,-1 0 0 0 0,-1 1 0 0 0,0 1 0 0 0,-1 0 0 0 0,-1 1 0 0 0,-1 1 0 0 0,-1 0 0 0 0,-1 0 0 0 0,-1 2 0 0 0,-1-1 0 0 0,0 1 0 0 0,-2 0 0 0 0,9 48 0 0 0,-12-42 112 0 0,0 0 0 0 0,-2 1-1 0 0,-1-1 1 0 0,-1 0 0 0 0,-2 1 0 0 0,-1-1-1 0 0,-1 0 1 0 0,-1 0 0 0 0,-2-1 0 0 0,-1 0 0 0 0,-1 0-1 0 0,-1 0 1 0 0,-1-1 0 0 0,-2-1 0 0 0,-1 0 0 0 0,-1-1-1 0 0,-21 27 1 0 0,15-27 21 0 0,-1-1 1 0 0,-1-1-1 0 0,-1-1 0 0 0,-1-1 1 0 0,0-2-1 0 0,-2 0 0 0 0,-1-2 1 0 0,0-1-1 0 0,-1-1 0 0 0,-45 17 0 0 0,49-23-375 0 0,-1-1-1 0 0,0-1 0 0 0,0-1 0 0 0,-1-2 0 0 0,1 0 1 0 0,-1-2-1 0 0,0-1 0 0 0,0-1 0 0 0,0-1 0 0 0,0-2 1 0 0,1 0-1 0 0,-53-15 0 0 0,34-1-2805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17.3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23 103 244 0 0,'0'0'3458'0'0,"-22"7"1165"0"0,22-7-4591 0 0,1 0 0 0 0,-1 0 0 0 0,1 0 0 0 0,0 1 0 0 0,-1-1 0 0 0,1 0 0 0 0,-1 0-1 0 0,1 0 1 0 0,-1 0 0 0 0,1 0 0 0 0,-1 0 0 0 0,1 0 0 0 0,0 0 0 0 0,-1 0 0 0 0,1 0 0 0 0,-1 0-1 0 0,1-1 1 0 0,-1 1 0 0 0,1 0 0 0 0,-1 0 0 0 0,1 0 0 0 0,-1-1 0 0 0,1 1 0 0 0,-1 0 0 0 0,1-1-1 0 0,-1 1 1 0 0,1 0 0 0 0,-1-1 0 0 0,0 1 0 0 0,1-1 0 0 0,-1 1 0 0 0,1-1 0 0 0,-1 1-1 0 0,0-1 1 0 0,0 1 0 0 0,1-1 0 0 0,-1 1 0 0 0,0-1 175 0 0,19-23 158 0 0,-16 17-868 0 0,1 0 0 0 0,-1 0 0 0 0,-1 0 1 0 0,1 0-1 0 0,1-9 0 0 0,0 0-2147 0 0,-1 6 612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28.5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69 876 0 0,'18'-37'6887'0'0,"1"6"-3043"0"0,-2 31-1909 0 0,18 145 323 0 0,-23-90-1649 0 0,22 65 0 0 0,-32-118-572 0 0,-1 0 1 0 0,0 0-1 0 0,0 0 0 0 0,1 0 0 0 0,-1 0 0 0 0,1 0 1 0 0,0 0-1 0 0,0-1 0 0 0,-1 1 0 0 0,1-1 0 0 0,0 1 0 0 0,0-1 1 0 0,1 0-1 0 0,-1 0 0 0 0,0 0 0 0 0,0 0 0 0 0,0 0 1 0 0,1 0-1 0 0,-1-1 0 0 0,0 1 0 0 0,1-1 0 0 0,-1 1 0 0 0,1-1 1 0 0,-1 0-1 0 0,1 0 0 0 0,3 0 0 0 0,10-1-20 0 0,1-1 1 0 0,30-6-1 0 0,-24 3-41 0 0,192-27-2789 0 0,-73 14-4710 0 0,-101 15 2213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30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33 971 680 0 0,'-26'0'7799'0'0,"23"-19"-7512"0"0,1-1-1 0 0,1 1 1 0 0,1-1-1 0 0,0 1 1 0 0,2-1-1 0 0,0 1 1 0 0,1 0-1 0 0,1-1 0 0 0,1 2 1 0 0,0-1-1 0 0,2 0 1 0 0,16-33-1 0 0,7-6-18 0 0,3 2-1 0 0,62-82 1 0 0,-65 100-257 0 0,1 1-1 0 0,2 2 1 0 0,1 1 0 0 0,2 2 0 0 0,1 1-1 0 0,1 2 1 0 0,2 2 0 0 0,0 1-1 0 0,2 3 1 0 0,63-27 0 0 0,-68 35-18 0 0,2 2 0 0 0,0 1 0 0 0,1 2 0 0 0,-1 2 0 0 0,2 1 0 0 0,-1 3 0 0 0,1 1 0 0 0,0 2 0 0 0,-1 1 0 0 0,1 3 0 0 0,0 1 0 0 0,63 15 0 0 0,-91-16 14 0 0,0 1 0 0 0,0 1 0 0 0,0 0-1 0 0,-1 0 1 0 0,1 1 0 0 0,-2 1 0 0 0,1 0 0 0 0,-1 0-1 0 0,0 2 1 0 0,0-1 0 0 0,-1 1 0 0 0,0 1 0 0 0,13 16 0 0 0,-12-11 27 0 0,-2 0 1 0 0,0 1 0 0 0,0 0 0 0 0,-2 1 0 0 0,0 0 0 0 0,-1 0 0 0 0,0 0 0 0 0,-2 1 0 0 0,5 30 0 0 0,25 322 122 0 0,-19-165-69 0 0,-11-155-21 0 0,-1 0-1 0 0,-3 1 1 0 0,-3-1 0 0 0,-1 0-1 0 0,-2 0 1 0 0,-3 0-1 0 0,-17 53 1 0 0,17-71-43 0 0,-56 157 271 0 0,59-175-253 0 0,-14 24-6 0 0,19-37-170 0 0,-3 2-598 0 0,4-3 652 0 0,-1 0 1 0 0,0 1 0 0 0,1-1-1 0 0,-1 0 1 0 0,1 0-1 0 0,-1 0 1 0 0,0 0-1 0 0,1 1 1 0 0,-1-1 0 0 0,1 0-1 0 0,-1 0 1 0 0,0 0-1 0 0,1 0 1 0 0,-1 0 0 0 0,1-1-1 0 0,-1 1 1 0 0,0 0-1 0 0,1 0 1 0 0,-1 0-1 0 0,1-1 1 0 0,-2 1 0 0 0,-21-7-3427 0 0,-5-7-2624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30.8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1584 0 0,'1'-28'9674'0'0,"3"37"-9486"0"0,0 0 0 0 0,0 0 1 0 0,-1 0-1 0 0,0 0 0 0 0,-1 1 1 0 0,0 0-1 0 0,1 11 0 0 0,5 26 129 0 0,-5-34-182 0 0,0 1 0 0 0,1-1 0 0 0,0 0 0 0 0,1 0 1 0 0,1 0-1 0 0,0-1 0 0 0,0 0 0 0 0,1 0 1 0 0,1 0-1 0 0,12 15 0 0 0,-17-26-103 0 0,-1 0 0 0 0,1 1 0 0 0,-1-1 0 0 0,1 0 0 0 0,-1-1 0 0 0,1 1-1 0 0,-1 0 1 0 0,1-1 0 0 0,0 1 0 0 0,0-1 0 0 0,-1 0 0 0 0,1 0 0 0 0,0 0 0 0 0,-1 0 0 0 0,1-1 0 0 0,0 1 0 0 0,-1-1 0 0 0,1 1 0 0 0,-1-1 0 0 0,1 0-1 0 0,0 0 1 0 0,-1 0 0 0 0,4-2 0 0 0,55-33 69 0 0,-59 35-87 0 0,61-43-199 0 0,42-27 2 0 0,-32 29-6873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37.2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731 32 1052 0 0,'0'0'5923'0'0,"-35"-19"-1244"0"0,34 18-4477 0 0,-37-10 622 0 0,10 13-666 0 0,-1 1 0 0 0,0 1 1 0 0,1 2-1 0 0,0 0 0 0 0,0 3 1 0 0,0 0-1 0 0,1 1 0 0 0,1 2 1 0 0,0 1-1 0 0,1 0 0 0 0,0 2 1 0 0,1 1-1 0 0,0 2 0 0 0,2 0 1 0 0,-34 34-1 0 0,35-32-25 0 0,2 1-1 0 0,1 1 1 0 0,0 0-1 0 0,2 1 1 0 0,1 1 0 0 0,0 1-1 0 0,2 0 1 0 0,1 0-1 0 0,1 1 1 0 0,1 1-1 0 0,1 0 1 0 0,2 0 0 0 0,1 1-1 0 0,1 0 1 0 0,1 0-1 0 0,0 33 1 0 0,5-44-51 0 0,0 1 0 0 0,2 0 0 0 0,0 0 0 0 0,1-1 0 0 0,1 0 0 0 0,0 0 0 0 0,1 0 0 0 0,1-1 1 0 0,1 1-1 0 0,0-2 0 0 0,1 1 0 0 0,1-1 0 0 0,0-1 0 0 0,1 0 0 0 0,19 19 0 0 0,-15-19-78 0 0,0 0 0 0 0,1-1 0 0 0,0-1 0 0 0,1 0 0 0 0,1-2 0 0 0,0 0 0 0 0,0 0 0 0 0,1-2 0 0 0,0 0 0 0 0,0-2 0 0 0,1 0 0 0 0,0-1 0 0 0,25 3 0 0 0,-16-5-690 0 0,1-1 1 0 0,0-1-1 0 0,0-2 1 0 0,0-1-1 0 0,45-10 1 0 0,-54 7-855 0 0,-1 0 1 0 0,0-2 0 0 0,0 0 0 0 0,38-20 0 0 0,-23 4-3084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38.3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190 403 2364 0 0,'-2'-43'6860'0'0,"-4"1"-2299"0"0,1 75-3730 0 0,-51 270 576 0 0,3-25-881 0 0,-12 156 1510 0 0,64-432-1760 0 0,0-5-112 0 0,0-16-80 0 0,3-29-217 0 0,153-832 955 0 0,-147 844-821 0 0,1-1-1 0 0,2 2 1 0 0,2-1-1 0 0,1 2 0 0 0,2 0 1 0 0,34-56-1 0 0,-42 80-65 0 0,-1 0 1 0 0,1 0-1 0 0,1 1 0 0 0,0 1 1 0 0,0-1-1 0 0,0 1 1 0 0,1 1-1 0 0,1 0 0 0 0,-1 0 1 0 0,16-6-1 0 0,-16 9-31 0 0,0 1 0 0 0,0 0 0 0 0,0 0-1 0 0,0 1 1 0 0,0 1 0 0 0,0 0 0 0 0,1 0 0 0 0,-1 1 0 0 0,0 0-1 0 0,0 1 1 0 0,1 0 0 0 0,-1 1 0 0 0,0 0 0 0 0,12 4 0 0 0,-5 0-46 0 0,1 0 0 0 0,-1 1 1 0 0,-1 1-1 0 0,1 0 1 0 0,-1 1-1 0 0,-1 1 0 0 0,0 1 1 0 0,0 0-1 0 0,-1 1 1 0 0,0 0-1 0 0,-1 1 0 0 0,-1 1 1 0 0,16 22-1 0 0,-21-27 82 0 0,-1 1 0 0 0,0 0 0 0 0,-1 1 0 0 0,0-1 0 0 0,-1 1 0 0 0,0 0 0 0 0,-1 0 0 0 0,0 0 1 0 0,0 1-1 0 0,-1-1 0 0 0,-1 1 0 0 0,0-1 0 0 0,-1 1 0 0 0,0-1 0 0 0,0 1 0 0 0,-1 0 0 0 0,-1-1 0 0 0,0 1 0 0 0,-1-1 0 0 0,0 0 0 0 0,-1 0 0 0 0,-6 15 0 0 0,-1-5 37 0 0,-1-1 0 0 0,-1 0-1 0 0,0-1 1 0 0,-2 0 0 0 0,0-1 0 0 0,-1-1 0 0 0,0 0-1 0 0,-1-2 1 0 0,-1 0 0 0 0,-1 0 0 0 0,0-2 0 0 0,-1 0 0 0 0,-26 11-1 0 0,-28 10 464 0 0,-2-3-1 0 0,-113 30 0 0 0,159-52-201 0 0,29-9-228 0 0,-1 0 0 0 0,1 1-1 0 0,-1-1 1 0 0,1 0 0 0 0,0 1 0 0 0,-1 0 0 0 0,1-1 0 0 0,0 1 0 0 0,-1 0 0 0 0,1-1-1 0 0,0 1 1 0 0,0 0 0 0 0,-1 0 0 0 0,1 0 0 0 0,0 0 0 0 0,0 0 0 0 0,0 1 0 0 0,0-1-1 0 0,0 0 1 0 0,1 0 0 0 0,-1 1 0 0 0,0-1 0 0 0,1 0 0 0 0,-1 1 0 0 0,0-1 0 0 0,1 0 0 0 0,0 1-1 0 0,-1-1 1 0 0,1 1 0 0 0,0-1 0 0 0,0 1 0 0 0,0-1 0 0 0,0 1 0 0 0,0-1 0 0 0,0 1-1 0 0,0-1 1 0 0,0 1 0 0 0,1-1 0 0 0,-1 1 0 0 0,1-1 0 0 0,-1 1 0 0 0,2 2 0 0 0,3 6-10 0 0,1 1 1 0 0,0-1 0 0 0,1 1-1 0 0,13 14 1 0 0,-3-3 31 0 0,17 27-255 0 0,3 3-687 0 0,32 63 0 0 0,-58-93-1109 0 0,-1 0 0 0 0,-1 1 0 0 0,8 33 1 0 0,-12-33-1437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38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 33 792 0 0,'2'-33'9720'0'0,"-7"40"-9613"0"0,0 0-1 0 0,0 0 1 0 0,1 1-1 0 0,0-1 0 0 0,0 1 1 0 0,1 0-1 0 0,0 0 1 0 0,-3 17-1 0 0,-11 76 165 0 0,13-72-60 0 0,-6 33 365 0 0,2-25 340 0 0,3 1-1 0 0,0 0 1 0 0,3-1 0 0 0,3 59 0 0 0,0-91-829 0 0,1 0 0 0 0,-1 0 1 0 0,1 0-1 0 0,0 0 0 0 0,1-1 1 0 0,-1 1-1 0 0,1-1 0 0 0,0 1 0 0 0,0-1 1 0 0,0 0-1 0 0,0 0 0 0 0,1 0 1 0 0,-1-1-1 0 0,1 1 0 0 0,0-1 0 0 0,0 0 1 0 0,1 0-1 0 0,-1 0 0 0 0,1-1 1 0 0,-1 0-1 0 0,1 1 0 0 0,8 1 0 0 0,14 6-951 0 0,0-2 0 0 0,56 9 0 0 0,-46-10-1189 0 0,12 2-4022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3:40.6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11 572 0 0,'0'0'4651'0'0,"21"-11"-876"0"0,-17 13-3665 0 0,-1-1-1 0 0,1 1 0 0 0,-1 0 1 0 0,1 0-1 0 0,-1 0 1 0 0,0 1-1 0 0,0-1 0 0 0,0 1 1 0 0,0-1-1 0 0,0 1 1 0 0,-1 0-1 0 0,1 0 0 0 0,-1 1 1 0 0,0-1-1 0 0,0 0 1 0 0,0 1-1 0 0,0-1 0 0 0,-1 1 1 0 0,1-1-1 0 0,1 8 1 0 0,5 15 141 0 0,9 52 1 0 0,-11-46 118 0 0,6 34 257 0 0,-10-45-396 0 0,2 0 0 0 0,0-1 0 0 0,2 0 0 0 0,10 27 0 0 0,-12-33-157 0 0,1 0-1 0 0,-2 1 0 0 0,1-1 0 0 0,-2 1 1 0 0,0 0-1 0 0,-1 22 0 0 0,-1-36-68 0 0,1 4 2 0 0,0 0 0 0 0,0 0 1 0 0,-1 0-1 0 0,1 0 0 0 0,-1 0 0 0 0,-1-1 0 0 0,0 6 0 0 0,1-8 0 0 0,-1 29 73 0 0,8-9 917 0 0,-8-14-1020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39.9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181 78 1908 0 0,'6'-17'5578'0'0,"0"-1"-3790"0"0,25-10-797 0 0,-30 27-834 0 0,8-13 2183 0 0,-24 16-1441 0 0,4 4-816 0 0,0 1-1 0 0,1 0 1 0 0,-1 0-1 0 0,1 1 1 0 0,0 0 0 0 0,1 1-1 0 0,0 0 1 0 0,1 1-1 0 0,0 0 1 0 0,0 0-1 0 0,-9 17 1 0 0,0 4 234 0 0,1-1 0 0 0,-22 65 0 0 0,31-74-182 0 0,2 1 0 0 0,0 1-1 0 0,1-1 1 0 0,2 0-1 0 0,0 1 1 0 0,1-1-1 0 0,1 1 1 0 0,1 0 0 0 0,2-1-1 0 0,0 1 1 0 0,1-1-1 0 0,1 0 1 0 0,1 0 0 0 0,1-1-1 0 0,1 0 1 0 0,1 0-1 0 0,16 27 1 0 0,-17-33-222 0 0,1-1 0 0 0,1 0 0 0 0,0 0 0 0 0,1-1 0 0 0,0-1-1 0 0,1 1 1 0 0,1-2 0 0 0,0 0 0 0 0,0-1 0 0 0,1 0 0 0 0,0-1 0 0 0,1 0 0 0 0,0-1 0 0 0,0-1 0 0 0,1 0 0 0 0,0-1 0 0 0,0-1 0 0 0,0-1-1 0 0,1 0 1 0 0,0-1 0 0 0,0-1 0 0 0,-1 0 0 0 0,31-2 0 0 0,-32-1-754 0 0,-1-1-1 0 0,1 0 1 0 0,-1-1-1 0 0,0-1 1 0 0,0 0 0 0 0,0-1-1 0 0,-1 0 1 0 0,1-1-1 0 0,-1-1 1 0 0,14-9 0 0 0,1-6-3436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0.4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 91 2296 0 0,'-11'-19'3489'0'0,"0"0"1"0"0,-29-33 1220 0 0,37 77-3470 0 0,41 124 59 0 0,74 331-349 0 0,-104-435-866 0 0,2 9 481 0 0,29 91 0 0 0,-38-143-395 0 0,9-210 70 0 0,-9 195-246 0 0,1 0 1 0 0,0 1 0 0 0,1 0 0 0 0,1-1-1 0 0,6-14 1 0 0,-9 23 0 0 0,1 0 1 0 0,0 1-1 0 0,0-1 0 0 0,0 1 1 0 0,0 0-1 0 0,1 0 0 0 0,-1 0 1 0 0,1 0-1 0 0,0 0 0 0 0,0 0 1 0 0,0 1-1 0 0,0-1 0 0 0,0 1 0 0 0,1 0 1 0 0,-1 0-1 0 0,1 0 0 0 0,-1 1 1 0 0,1-1-1 0 0,6-1 0 0 0,-7 2 3 0 0,0 1 0 0 0,0 0 0 0 0,1 0-1 0 0,-1 1 1 0 0,0-1 0 0 0,0 0 0 0 0,0 1-1 0 0,0 0 1 0 0,0 0 0 0 0,0 0 0 0 0,0 0-1 0 0,-1 0 1 0 0,1 1 0 0 0,0-1 0 0 0,3 3-1 0 0,37 29-21 0 0,-36-26 5 0 0,16 14-185 0 0,36 46 1 0 0,-44-48-662 0 0,1-1-1 0 0,1 0 1 0 0,31 25 0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0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6 304 1176 0 0,'-2'-22'8469'0'0,"-2"-45"-939"0"0,4 65-7197 0 0,0 1-297 0 0,0 0 1 0 0,0 1-1 0 0,0-1 1 0 0,0 0-1 0 0,0 0 1 0 0,1 1-1 0 0,-1-1 1 0 0,0 0-1 0 0,0 0 1 0 0,0 1-1 0 0,1-1 1 0 0,-1 0-1 0 0,0 1 1 0 0,1-1-1 0 0,-1 1 1 0 0,1-1-1 0 0,-1 0 1 0 0,0 1 0 0 0,1-1-1 0 0,-1 1 1 0 0,1-1-1 0 0,0 1 1 0 0,-1-1-1 0 0,1 1 1 0 0,-1-1-1 0 0,2 1 1 0 0,4 3-30 0 0,1 1 0 0 0,-1 0 0 0 0,0 0 0 0 0,0 1 0 0 0,-1 0 0 0 0,1 0 0 0 0,-1 0 0 0 0,0 1 0 0 0,0-1 0 0 0,-1 1 0 0 0,5 7 0 0 0,42 79-615 0 0,-45-80 470 0 0,12 27-316 0 0,15 48-1 0 0,2 5 990 0 0,-29-75 112 0 0,-8-19-210 0 0,-13-28-255 0 0,6 0-318 0 0,1 0 0 0 0,1 0 0 0 0,1 0 0 0 0,-2-55 0 0 0,12-125-1765 0 0,-3 192 1664 0 0,0-3-685 0 0,0 1 0 0 0,2-1 1 0 0,0 0-1 0 0,10-31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17.6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1 343 624 0 0,'5'-9'2776'0'0,"-1"-2"-1996"0"0,2 1-736 0 0,-2-1-832 0 0,2-1-1036 0 0</inkml:trace>
  <inkml:trace contextRef="#ctx0" brushRef="#br0" timeOffset="1">150 86 764 0 0,'0'0'1084'0'0,"8"-7"240"0"0,0-2-476 0 0,1-1-476 0 0,1-1-160 0 0,2-1-160 0 0,-1 2-236 0 0,-1 1-488 0 0,-4 2 148 0 0,5-3-1216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1.8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167 105 168 0 0,'5'4'9450'0'0,"-1"-4"-9412"0"0,11-27 1645 0 0,-1-36 1398 0 0,-19 44-1590 0 0,0 19-1474 0 0,0 0 1 0 0,0 0-1 0 0,1 1 1 0 0,-1-1 0 0 0,0 1-1 0 0,1 0 1 0 0,-1 0-1 0 0,0 1 1 0 0,1-1-1 0 0,-1 1 1 0 0,1 0-1 0 0,0 0 1 0 0,0 1 0 0 0,0-1-1 0 0,0 1 1 0 0,0 0-1 0 0,0 0 1 0 0,-4 5-1 0 0,-7 5-3 0 0,1 2 0 0 0,0-1 0 0 0,-13 19 0 0 0,22-27-69 0 0,1 1 1 0 0,-1-1 0 0 0,1 1 0 0 0,0 0 0 0 0,1 0 0 0 0,0 1 0 0 0,0-1 0 0 0,0 1 0 0 0,1-1 0 0 0,0 1 0 0 0,1 0 0 0 0,-1 11 0 0 0,2-18 52 0 0,0-1-1 0 0,0 1 1 0 0,0 0 0 0 0,0-1 0 0 0,0 1 0 0 0,0 0-1 0 0,0-1 1 0 0,0 1 0 0 0,1-1 0 0 0,-1 1 0 0 0,0 0-1 0 0,0-1 1 0 0,1 1 0 0 0,-1-1 0 0 0,0 1-1 0 0,1-1 1 0 0,-1 1 0 0 0,1-1 0 0 0,-1 1 0 0 0,1-1-1 0 0,-1 1 1 0 0,1-1 0 0 0,-1 0 0 0 0,1 1 0 0 0,-1-1-1 0 0,1 0 1 0 0,-1 1 0 0 0,1-1 0 0 0,0 0 0 0 0,-1 0-1 0 0,1 1 1 0 0,0-1 0 0 0,-1 0 0 0 0,1 0 0 0 0,-1 0-1 0 0,1 0 1 0 0,0 0 0 0 0,-1 0 0 0 0,1 0 0 0 0,0 0-1 0 0,-1 0 1 0 0,1 0 0 0 0,0-1 0 0 0,0 1 0 0 0,21-7-34 0 0,-17 2 60 0 0,-1 0 0 0 0,1 0 0 0 0,-1 0 1 0 0,0-1-1 0 0,0 0 0 0 0,-1 1 0 0 0,0-1 0 0 0,0-1 0 0 0,0 1 0 0 0,-1 0 0 0 0,2-8 0 0 0,17-33 425 0 0,-20 46-452 0 0,23 16 65 0 0,30 91-239 0 0,-5 3-1 0 0,-5 2 0 0 0,31 117 1 0 0,-75-227 174 0 0,15 50-176 0 0,12 76 0 0 0,-25-114 208 0 0,0 1 0 0 0,-1 0-1 0 0,-1 0 1 0 0,0-1-1 0 0,-1 1 1 0 0,0 0-1 0 0,-1-1 1 0 0,-1 1-1 0 0,0-1 1 0 0,-1 1-1 0 0,-5 12 1 0 0,8-23 14 0 0,0 0-1 0 0,0-1 1 0 0,-1 1 0 0 0,1 0 0 0 0,0-1 0 0 0,-1 1-1 0 0,0-1 1 0 0,0 0 0 0 0,0 1 0 0 0,0-1-1 0 0,0 0 1 0 0,0 0 0 0 0,0-1 0 0 0,-1 1 0 0 0,1 0-1 0 0,0-1 1 0 0,-1 1 0 0 0,0-1 0 0 0,1 0 0 0 0,-1 0-1 0 0,0 0 1 0 0,0 0 0 0 0,1 0 0 0 0,-1-1 0 0 0,0 1-1 0 0,0-1 1 0 0,0 0 0 0 0,0 1 0 0 0,0-1-1 0 0,0-1 1 0 0,0 1 0 0 0,0 0 0 0 0,0-1 0 0 0,-5-1-1 0 0,3-1 49 0 0,-1 1 0 0 0,1-1 0 0 0,0 0 0 0 0,0 0 0 0 0,0-1 0 0 0,1 1 0 0 0,-1-1 0 0 0,1 0 0 0 0,0-1 0 0 0,0 1 0 0 0,0-1 0 0 0,1 1 0 0 0,-1-1 0 0 0,1 0 0 0 0,0 0-1 0 0,-4-10 1 0 0,2-1-83 0 0,1 0 0 0 0,1 0 0 0 0,0 0 0 0 0,1-1 0 0 0,0 1 0 0 0,1-1 0 0 0,1 1 0 0 0,1-1 0 0 0,5-32 0 0 0,0 20-574 0 0,0 0 0 0 0,2 1-1 0 0,1 0 1 0 0,23-48-1 0 0,-11 37-1859 0 0,30-38 0 0 0,-24 37-2084 0 0,-13 18 454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2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30 3096 0 0,'-17'-25'14138'0'0,"13"21"-14128"0"0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3.5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2257 600 0 0,'0'0'6085'0'0,"20"-27"-3334"0"0,140-151 273 0 0,95-103-2540 0 0,298-388-1162 0 0,-28 29 420 0 0,-82 200 396 0 0,-436 434-358 0 0,8-7 224 0 0,-14 12-234 0 0,-1 1 172 0 0,1 0 0 0 0,-1 0 1 0 0,0 0-1 0 0,0-1 0 0 0,1 1 1 0 0,-1 0-1 0 0,0 0 0 0 0,1 0 1 0 0,-1 0-1 0 0,0 0 0 0 0,1 0 1 0 0,-1 0-1 0 0,1 0 0 0 0,-1 0 1 0 0,0 0-1 0 0,1 0 0 0 0,-1 0 1 0 0,0 0-1 0 0,1 0 0 0 0,-1 0 1 0 0,0 0-1 0 0,0 1 0 0 0,1-1 1 0 0,-1 0-1 0 0,0 0 0 0 0,1 0 1 0 0,-1 0-1 0 0,0 1 0 0 0,0-1 1 0 0,2 1-174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4.4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1 274 808 0 0,'5'-86'11092'0'0,"-5"84"-10808"0"0,2-6 683 0 0,5 22-830 0 0,1 0 0 0 0,-2 1 0 0 0,0 0 0 0 0,0 0 1 0 0,-2 0-1 0 0,0 1 0 0 0,3 23 0 0 0,-1-9-44 0 0,63 382-497 0 0,-52-293 250 0 0,-12-76 73 0 0,-2-14-55 0 0,2-1 1 0 0,8 30-1 0 0,-19-82-1462 0 0,-6-46 0 0 0,-4-119 1299 0 0,7 72 783 0 0,-6-11 2885 0 0,-58-237 0 0 0,68 348-3079 0 0,1 6-156 0 0,1-1-1 0 0,0 0 1 0 0,1 0 0 0 0,1 0-1 0 0,-1 0 1 0 0,2-14 0 0 0,0 24-136 0 0,1 0 0 0 0,0 1 0 0 0,-1-1 1 0 0,1 0-1 0 0,0 0 0 0 0,0 1 1 0 0,0-1-1 0 0,0 1 0 0 0,1-1 0 0 0,-1 1 1 0 0,0-1-1 0 0,1 1 0 0 0,-1 0 0 0 0,1 0 1 0 0,-1 0-1 0 0,1 0 0 0 0,-1 0 1 0 0,1 0-1 0 0,0 0 0 0 0,0 0 0 0 0,-1 0 1 0 0,1 1-1 0 0,0-1 0 0 0,0 1 1 0 0,0-1-1 0 0,0 1 0 0 0,0 0 0 0 0,0 0 1 0 0,0 0-1 0 0,2 0 0 0 0,7 0-97 0 0,0 0 0 0 0,0 0 0 0 0,0 1-1 0 0,11 2 1 0 0,15 6-290 0 0,-1 1-1 0 0,0 1 0 0 0,-1 2 1 0 0,0 2-1 0 0,-1 1 1 0 0,60 38-1 0 0,-72-39 208 0 0,0 1 0 0 0,-1 1 0 0 0,-1 1 1 0 0,0 0-1 0 0,-2 2 0 0 0,0 0 0 0 0,-1 1 0 0 0,-1 1 0 0 0,-1 0 0 0 0,17 35 1 0 0,-24-39 119 0 0,-1 1 1 0 0,-1 0 0 0 0,0 0 0 0 0,-2 1 0 0 0,0-1-1 0 0,-1 1 1 0 0,-1 0 0 0 0,-1 0 0 0 0,0 0-1 0 0,-4 27 1 0 0,-1-20 99 0 0,-1 1 0 0 0,-1-1-1 0 0,-1 0 1 0 0,-2 0 0 0 0,0-1 0 0 0,-26 48-1 0 0,17-41 32 0 0,-2-2-1 0 0,-1 0 0 0 0,-2-1 0 0 0,-1-1 0 0 0,-1-1 1 0 0,-1-2-1 0 0,-1 0 0 0 0,-2-2 0 0 0,0-1 0 0 0,-2-1 1 0 0,-44 24-1 0 0,55-35-650 0 0,-36 16-424 0 0,14-18-5219 0 0,26-7 3062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4.8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46 2896 0 0,'12'-12'4357'0'0,"-8"10"-3892"0"0,-1-1 0 0 0,-1 0 1 0 0,1 1-1 0 0,0-1 1 0 0,-1 0-1 0 0,1 0 0 0 0,-1-1 1 0 0,0 1-1 0 0,2-5 0 0 0,9 41-105 0 0,-6 3-334 0 0,2-1 0 0 0,17 45 0 0 0,-23-72-301 0 0,1 0 0 0 0,0 0 0 0 0,0 0-1 0 0,0 0 1 0 0,1-1 0 0 0,0 1 0 0 0,1-1-1 0 0,-1 0 1 0 0,1-1 0 0 0,1 1 0 0 0,-1-1 0 0 0,1-1-1 0 0,0 1 1 0 0,1-1 0 0 0,8 5 0 0 0,10-14-5262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5.2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85 2680 0 0,'-11'-19'1888'0'0,"2"2"-279"0"0,0 3-553 0 0,0 2-116 0 0,2 4-372 0 0,-2 2 60 0 0,0 2-4 0 0,-4-1-352 0 0,2 12-556 0 0,16 6-1204 0 0</inkml:trace>
  <inkml:trace contextRef="#ctx0" brushRef="#br0" timeOffset="1">623 15 184 0 0,'-36'16'11359'0'0,"-26"19"-8929"0"0,51-28-2445 0 0,0 0 1 0 0,0 1-1 0 0,1 0 0 0 0,0 0 0 0 0,1 1 0 0 0,-1 1 0 0 0,2-1 0 0 0,-1 2 0 0 0,-8 13 0 0 0,15-19-13 0 0,1 0 1 0 0,-1-1-1 0 0,1 1 0 0 0,0 0 1 0 0,0 0-1 0 0,1 0 0 0 0,0 0 1 0 0,0 0-1 0 0,0 1 0 0 0,0-1 1 0 0,1 0-1 0 0,0 0 0 0 0,0 0 1 0 0,0-1-1 0 0,0 1 0 0 0,1 0 1 0 0,0 0-1 0 0,0-1 0 0 0,0 1 0 0 0,4 4 1 0 0,7 13-225 0 0,2-2 0 0 0,32 38 0 0 0,-8-11 71 0 0,-34-41 206 0 0,-1 0-1 0 0,-1 0 1 0 0,1 0-1 0 0,-1 1 1 0 0,0-1-1 0 0,-1 1 0 0 0,1 0 1 0 0,-1 0-1 0 0,-1 0 1 0 0,1 0-1 0 0,-1 0 1 0 0,-1 0-1 0 0,1 0 0 0 0,-1 0 1 0 0,0 1-1 0 0,-1-1 1 0 0,1 0-1 0 0,-2 0 1 0 0,1 0-1 0 0,-1 0 0 0 0,-3 10 1 0 0,1-7-167 0 0,-1-1 0 0 0,0 0 0 0 0,0 0 1 0 0,-1 0-1 0 0,0-1 0 0 0,-1 1 0 0 0,0-2 0 0 0,0 1 1 0 0,0-1-1 0 0,-1 0 0 0 0,0 0 0 0 0,-1-1 1 0 0,1 0-1 0 0,-14 6 0 0 0,20-11-340 0 0,-5 2-2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5.6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1 464 380 0 0,'59'-30'7524'0'0,"2"9"-4116"0"0,66-10-4862 0 0,-50 15-2641 0 0,-46 8 736 0 0</inkml:trace>
  <inkml:trace contextRef="#ctx0" brushRef="#br0" timeOffset="1">885 1 1536 0 0,'-13'6'3288'0'0,"-10"6"-2603"0"0,1 2 0 0 0,0 0 0 0 0,1 1-1 0 0,1 1 1 0 0,1 1 0 0 0,0 1 0 0 0,-31 39-1 0 0,43-48-650 0 0,1 0-1 0 0,0 0 1 0 0,1 1-1 0 0,0 0 1 0 0,0 0-1 0 0,1 1 1 0 0,1-1-1 0 0,-1 1 1 0 0,-1 15-1 0 0,4-19-5 0 0,0 0-1 0 0,1 1 1 0 0,0-1-1 0 0,1 1 1 0 0,0-1-1 0 0,0 0 1 0 0,0 1-1 0 0,1-1 1 0 0,0 0 0 0 0,1 0-1 0 0,-1 0 1 0 0,1 0-1 0 0,1-1 1 0 0,-1 1-1 0 0,7 7 1 0 0,-6-8-131 0 0,0 0 0 0 0,1-1-1 0 0,0 1 1 0 0,1-1 0 0 0,-1-1 0 0 0,1 1 0 0 0,0-1 0 0 0,0 0 0 0 0,0 0 0 0 0,0-1 0 0 0,1 0 0 0 0,-1 0 0 0 0,10 3 0 0 0,-8-4-539 0 0,1 0 0 0 0,0 0 0 0 0,-1-1 0 0 0,1 0 0 0 0,0 0 0 0 0,12-2-1 0 0,6 0-2093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6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 36 2688 0 0,'-34'-35'7300'0'0,"9"44"-5829"0"0,22 1-1374 0 0,0-1 0 0 0,0 1 1 0 0,1-1-1 0 0,0 1 0 0 0,1 0 0 0 0,0-1 1 0 0,1 1-1 0 0,0 0 0 0 0,0 0 0 0 0,4 19 0 0 0,-2-4 40 0 0,47 346 769 0 0,-5-76-393 0 0,-38-187 2515 0 0,-6-107-2694 0 0,-1-1-316 0 0,1-1 0 0 0,-1 1 0 0 0,1-1 0 0 0,-1 0 1 0 0,1 1-1 0 0,-1-1 0 0 0,1 0 0 0 0,-1 1 0 0 0,1-1 1 0 0,0 0-1 0 0,-1 0 0 0 0,1 1 0 0 0,0-1 0 0 0,0 0 0 0 0,0 0 1 0 0,0 1-1 0 0,0-1 0 0 0,-1 0 0 0 0,1 0 0 0 0,0 0 1 0 0,1 1-1 0 0,-1-1 0 0 0,0 0 0 0 0,0-1 0 0 0,2-21 163 0 0,1 5-146 0 0,1 1 1 0 0,1-1-1 0 0,0 1 0 0 0,1 0 1 0 0,11-21-1 0 0,-14 33-41 0 0,-1 0 0 0 0,1 0 0 0 0,0 0 0 0 0,1 0 0 0 0,-1 1 0 0 0,1 0 0 0 0,0-1 0 0 0,0 1 0 0 0,0 1 0 0 0,0-1 0 0 0,1 1 0 0 0,-1-1 0 0 0,1 1 0 0 0,0 1 0 0 0,0-1 0 0 0,0 1-1 0 0,0-1 1 0 0,1 2 0 0 0,-1-1 0 0 0,9-1 0 0 0,-7 3 1 0 0,0 0-1 0 0,-1 0 0 0 0,1 1 0 0 0,0 0 0 0 0,-1 1 0 0 0,1-1 1 0 0,-1 1-1 0 0,1 0 0 0 0,-1 1 0 0 0,0 0 0 0 0,0 0 0 0 0,0 0 1 0 0,0 1-1 0 0,8 6 0 0 0,5 5-120 0 0,0 1 0 0 0,24 28 0 0 0,-8-1-430 0 0,10 11-1348 0 0,-12-28-2316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7.1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274 120 488 0 0,'5'-10'1351'0'0,"1"0"1"0"0,-1 0-1 0 0,-1-1 1 0 0,1 1-1 0 0,-2-1 0 0 0,0 0 1 0 0,3-18-1 0 0,-6 29-1342 0 0,0-1 0 0 0,0 0 1 0 0,0 0-1 0 0,0 0 0 0 0,-1 1 0 0 0,1-1 0 0 0,0 0 1 0 0,0 0-1 0 0,-1 0 0 0 0,1 1 0 0 0,-1-1 0 0 0,1 0 1 0 0,-1 1-1 0 0,1-1 0 0 0,-1 0 0 0 0,1 1 0 0 0,-1-1 1 0 0,1 1-1 0 0,-1-1 0 0 0,0 1 0 0 0,0-1 0 0 0,1 1 1 0 0,-1-1-1 0 0,0 1 0 0 0,1 0 0 0 0,-1-1 1 0 0,0 1-1 0 0,0 0 0 0 0,0 0 0 0 0,1-1 0 0 0,-1 1 1 0 0,0 0-1 0 0,0 0 0 0 0,0 0 0 0 0,0 0 0 0 0,1 0 1 0 0,-1 0-1 0 0,0 0 0 0 0,0 1 0 0 0,0-1 0 0 0,-1 0 1 0 0,-33 5 44 0 0,19 0 22 0 0,0 2 0 0 0,0 0 1 0 0,0 0-1 0 0,1 2 0 0 0,0 0 1 0 0,1 0-1 0 0,0 2 0 0 0,1-1 1 0 0,0 2-1 0 0,0 0 0 0 0,1 0 1 0 0,1 1-1 0 0,-19 28 1 0 0,27-36-50 0 0,0 1 0 0 0,1-1 1 0 0,-1 0-1 0 0,1 1 0 0 0,1-1 1 0 0,-1 1-1 0 0,1-1 0 0 0,0 1 1 0 0,-1 8-1 0 0,2-12-6 0 0,0-1 0 0 0,0 1 0 0 0,0 0 0 0 0,1 0 0 0 0,-1 0 0 0 0,0 0 0 0 0,1 0 0 0 0,-1-1 0 0 0,1 1 0 0 0,-1 0 0 0 0,1 0 0 0 0,0-1 0 0 0,0 1 0 0 0,0 0 0 0 0,0-1 0 0 0,0 1 0 0 0,0-1 0 0 0,0 1 0 0 0,1-1 0 0 0,-1 0 0 0 0,0 1 0 0 0,1-1 0 0 0,-1 0 0 0 0,1 0 0 0 0,-1 0 0 0 0,1 0 0 0 0,0 0 0 0 0,0 0 0 0 0,-1-1 0 0 0,3 1 0 0 0,-2 0 8 0 0,0-1-1 0 0,0 0 1 0 0,0 0-1 0 0,0 0 1 0 0,0 0-1 0 0,0 0 1 0 0,0-1-1 0 0,0 1 0 0 0,0 0 1 0 0,0-1-1 0 0,0 0 1 0 0,-1 1-1 0 0,1-1 1 0 0,0 0-1 0 0,0 0 1 0 0,-1 0-1 0 0,1 0 1 0 0,0 0-1 0 0,-1-1 1 0 0,1 1-1 0 0,-1 0 1 0 0,0-1-1 0 0,1 1 0 0 0,0-2 1 0 0,28-41 481 0 0,-28 40-474 0 0,9-16 205 0 0,-2 0-1 0 0,7-23 0 0 0,16-32 822 0 0,-31 74-1044 0 0,1 5-8 0 0,0 1-1 0 0,-1-1 1 0 0,1 1 0 0 0,-1 0-1 0 0,0 0 1 0 0,0-1-1 0 0,-1 1 1 0 0,1 0 0 0 0,-1 0-1 0 0,-1 8 1 0 0,2 6 27 0 0,10 101 36 0 0,35 341-852 0 0,-42-434 745 0 0,2 20-25 0 0,-2 0-1 0 0,-2 53 0 0 0,-2-89 101 0 0,0 0 0 0 0,-2 0 0 0 0,1 0 0 0 0,-1 0 0 0 0,-1 0 0 0 0,0 0-1 0 0,0-1 1 0 0,-1 1 0 0 0,-1-1 0 0 0,0 0 0 0 0,0 0 0 0 0,-1-1 0 0 0,0 1 0 0 0,-11 13 0 0 0,14-20-31 0 0,0 0 1 0 0,-1 0 0 0 0,1-1 0 0 0,0 1 0 0 0,-1-1 0 0 0,0 0 0 0 0,1 1 0 0 0,-1-2 0 0 0,0 1 0 0 0,0 0 0 0 0,0-1 0 0 0,0 0 0 0 0,-1 0 0 0 0,1 0 0 0 0,0 0 0 0 0,0 0 0 0 0,-1-1 0 0 0,1 0 0 0 0,0 0 0 0 0,0 0 0 0 0,-1-1 0 0 0,1 1 0 0 0,0-1 0 0 0,0 0 0 0 0,-1 0 0 0 0,1-1 0 0 0,0 1 0 0 0,0-1 0 0 0,1 0 0 0 0,-1 0-1 0 0,0 0 1 0 0,-3-3 0 0 0,0 0-1 0 0,0 0-1 0 0,1 0 0 0 0,0-1 0 0 0,0 0 1 0 0,1 0-1 0 0,-1 0 0 0 0,1-1 0 0 0,1 0 1 0 0,-1 0-1 0 0,1 0 0 0 0,0 0 1 0 0,1-1-1 0 0,0 0 0 0 0,0 1 0 0 0,-3-15 1 0 0,4 6 12 0 0,2 0 1 0 0,0 1 0 0 0,0-1-1 0 0,2 0 1 0 0,0 1 0 0 0,0-1-1 0 0,2 1 1 0 0,0 0 0 0 0,0 0-1 0 0,2 0 1 0 0,0 1 0 0 0,13-24-1 0 0,3 0-495 0 0,1 1 0 0 0,2 1 0 0 0,39-42 0 0 0,-34 45-1125 0 0,47-39 1 0 0,1 9-3705 0 0,-38 32 661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7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0 1892 0 0,'-29'3'12633'0'0,"20"4"-14085"0"0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18.0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0 165 764 0 0,'10'-5'4028'0'0,"0"-1"-3111"0"0,-4-2-793 0 0,1-1-408 0 0,5 0-2073 0 0</inkml:trace>
  <inkml:trace contextRef="#ctx0" brushRef="#br0" timeOffset="1">198 29 1220 0 0,'8'-5'3316'0'0,"2"-1"-2784"0"0,-1 1-428 0 0,1 0-336 0 0,4-2-1952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48.7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 1444 0 0,'15'-25'7839'0'0,"-14"24"-7797"0"0,-1 1 1 0 0,0 0-1 0 0,1 0 0 0 0,-1 0 1 0 0,1 0-1 0 0,-1 0 1 0 0,0 0-1 0 0,1 0 0 0 0,-1 0 1 0 0,1 0-1 0 0,-1 0 1 0 0,1 0-1 0 0,-1 0 0 0 0,0 0 1 0 0,1 1-1 0 0,-1-1 0 0 0,1 0 1 0 0,-1 0-1 0 0,0 0 1 0 0,1 0-1 0 0,-1 1 0 0 0,0-1 1 0 0,1 0-1 0 0,-1 1 1 0 0,0-1-1 0 0,1 0 0 0 0,-1 0 1 0 0,0 1-1 0 0,0-1 1 0 0,1 0-1 0 0,-1 1 0 0 0,0-1 1 0 0,0 1-1 0 0,4 20 755 0 0,-11 38-279 0 0,3-33-323 0 0,3-11-117 0 0,-1 6 53 0 0,0 0 1 0 0,1-1-1 0 0,2 1 0 0 0,0 0 1 0 0,1 0-1 0 0,1-1 0 0 0,10 36 1 0 0,-12-54-84 0 0,0-1 1 0 0,0 0-1 0 0,0 0 1 0 0,0 1 0 0 0,0-1-1 0 0,0 0 1 0 0,0 0-1 0 0,1 0 1 0 0,-1 0 0 0 0,0 0-1 0 0,1 0 1 0 0,-1-1 0 0 0,1 1-1 0 0,-1 0 1 0 0,1-1-1 0 0,-1 1 1 0 0,1-1 0 0 0,-1 0-1 0 0,1 1 1 0 0,0-1-1 0 0,-1 0 1 0 0,1 0 0 0 0,0 0-1 0 0,-1 0 1 0 0,4-1 0 0 0,44-6 286 0 0,-40 4-308 0 0,143-39-446 0 0,-52 8-4716 0 0,-75 25 2442 0 0,-5 1-1645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50.6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24 105 672 0 0,'0'0'969'0'0,"-9"-27"4579"0"0,9 24-5178 0 0,0 0-191 0 0,0 0 0 0 0,0 0 0 0 0,0 0 0 0 0,0 0 0 0 0,-1 0 0 0 0,1 0 0 0 0,-1 0 0 0 0,1 1 0 0 0,-1-1 0 0 0,0 0 0 0 0,0 0 0 0 0,-2-3 0 0 0,2 5 42 0 0,-4-18 293 0 0,6 13-500 0 0,-1 5-12 0 0,0 1-42 0 0,0-1 40 0 0,0 1 0 0 0,0 0 0 0 0,0 0 0 0 0,0-1 0 0 0,0 1 0 0 0,0 0 0 0 0,0 0 0 0 0,0 0 0 0 0,0-1 0 0 0,0 1 0 0 0,1 0 0 0 0,-1 0 0 0 0,0 0 0 0 0,0-1 0 0 0,0 1 0 0 0,0 0 0 0 0,0 0 0 0 0,0 0 0 0 0,1-1 0 0 0,-1 1 0 0 0,0 0 0 0 0,0 0 0 0 0,0 0 0 0 0,0 0-1 0 0,1 0 1 0 0,-1 0 0 0 0,0-1 0 0 0,0 1 0 0 0,0 0 0 0 0,1 0 0 0 0,-1 0 0 0 0,0 0 0 0 0,0 0 0 0 0,1 0 0 0 0,-1 0 0 0 0,0 0 0 0 0,0 0 0 0 0,0 0 0 0 0,1 0 0 0 0,-1 0 0 0 0,0 0 0 0 0,0 0 0 0 0,1 0 0 0 0,-1 0 0 0 0,0 0 0 0 0,0 0 0 0 0,0 0 0 0 0,1 0 0 0 0,-1 1 0 0 0,0-1 0 0 0,0 0 0 0 0,0 0 0 0 0,1 0 0 0 0,-1 0 0 0 0,0 0 0 0 0,0 1 0 0 0,0-1 0 0 0,0 0 0 0 0,1 0 0 0 0,-1 0 0 0 0,0 1 0 0 0,15 8-6 0 0,-11-4-30 0 0,0 0 0 0 0,0 1 0 0 0,0-1 1 0 0,-1 1-1 0 0,0 0 0 0 0,4 9 1 0 0,-7-14 51 0 0,7 48-2 0 0,-6-47-4 0 0,1 16 48 0 0,-2-17 31 0 0,1-3-210 0 0,0 0 109 0 0,0-1-1 0 0,0 1 1 0 0,0-1-1 0 0,0 0 1 0 0,0 1-1 0 0,0-1 1 0 0,-1 0-1 0 0,0 1 1 0 0,1-5-1 0 0,1-7 20 0 0,-2 10 5 0 0,0 2-19 0 0,0 0 1 0 0,0 0-1 0 0,0 0 1 0 0,0 0 0 0 0,0 0-1 0 0,1 0 1 0 0,-1 0-1 0 0,1 0 1 0 0,-1 0-1 0 0,1 0 1 0 0,0 0 0 0 0,0 1-1 0 0,0-1 1 0 0,0 0-1 0 0,2-2 1 0 0,-3 3 1 0 0,9 31-4925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56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20 514 596 0 0,'-19'-1'9903'0'0,"29"-26"-6221"0"0,0 8-3808 0 0,12-41 746 0 0,-2-1 1 0 0,-3-1-1 0 0,-3-1 0 0 0,10-98 0 0 0,-22 103-474 0 0,-2 56-151 0 0,-9 12-50 0 0,-1 21 87 0 0,0 0 1 0 0,2 1-1 0 0,1 0 0 0 0,-3 51 0 0 0,5 135 194 0 0,7-153-177 0 0,2 0 0 0 0,4-1-1 0 0,3 0 1 0 0,2-1 0 0 0,3 0 0 0 0,32 81-1 0 0,-36-115-7 0 0,3 0-1 0 0,0 0 0 0 0,2-1 0 0 0,0-1 1 0 0,2-1-1 0 0,28 30 0 0 0,-30-40 5 0 0,0 0 0 0 0,0-1-1 0 0,2 0 1 0 0,0-2 0 0 0,0 0-1 0 0,1-2 1 0 0,1 0 0 0 0,0-1-1 0 0,35 12 1 0 0,-43-18-212 0 0,-1-1 0 0 0,1-1 0 0 0,0 0 0 0 0,0 0-1 0 0,0-1 1 0 0,0-1 0 0 0,0 0 0 0 0,15-3 0 0 0,-20 2-373 0 0,1-1-1 0 0,0 0 1 0 0,0-1 0 0 0,-1 0-1 0 0,12-5 1 0 0,-15 5-343 0 0,1-1-1 0 0,0 1 1 0 0,-1-1-1 0 0,0 0 1 0 0,0 0-1 0 0,0-1 1 0 0,8-9-1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56.8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118 10 2140 0 0,'-105'-10'9025'0'0,"104"11"-9015"0"0,1-1 1 0 0,-1 0-1 0 0,1 0 0 0 0,-1 0 1 0 0,0 1-1 0 0,1-1 1 0 0,-1 0-1 0 0,1 1 0 0 0,-1-1 1 0 0,1 0-1 0 0,-1 1 0 0 0,1-1 1 0 0,-1 1-1 0 0,1-1 0 0 0,-1 1 1 0 0,1-1-1 0 0,-1 1 1 0 0,1-1-1 0 0,0 1 0 0 0,0-1 1 0 0,-1 1-1 0 0,1 0 0 0 0,0-1 1 0 0,0 1-1 0 0,-1-1 1 0 0,1 1-1 0 0,0 0 0 0 0,0-1 1 0 0,0 1-1 0 0,0 1 0 0 0,0-1 2 0 0,-1 1 0 0 0,1-1 0 0 0,0 1 0 0 0,0-1 0 0 0,0 1 0 0 0,0-1 0 0 0,0 0 0 0 0,1 1 0 0 0,-1-1 0 0 0,0 1-1 0 0,0-1 1 0 0,1 0 0 0 0,-1 1 0 0 0,1-1 0 0 0,1 3 0 0 0,-2-4 2 0 0,0 0 1 0 0,0 1-1 0 0,1-1 0 0 0,-1 1 1 0 0,0-1-1 0 0,0 0 0 0 0,1 1 1 0 0,-1-1-1 0 0,0 0 0 0 0,1 1 1 0 0,-1-1-1 0 0,0 0 0 0 0,1 0 0 0 0,-1 1 1 0 0,0-1-1 0 0,1 0 0 0 0,-1 0 1 0 0,1 0-1 0 0,-1 1 0 0 0,1-1 1 0 0,-1 0-1 0 0,0 0 0 0 0,1 0 1 0 0,-1 0-1 0 0,1 0 0 0 0,-1 0 1 0 0,1 0-1 0 0,-1 0 0 0 0,1 0 1 0 0,-1 0-1 0 0,0 0 0 0 0,1 0 0 0 0,-1 0 1 0 0,1 0-1 0 0,-1-1 0 0 0,1 1 1 0 0,-1 0-1 0 0,0 0 0 0 0,1 0 1 0 0,-1-1-1 0 0,0 1 0 0 0,1 0 1 0 0,-1 0-1 0 0,1-1 0 0 0,-1 1 1 0 0,0 0-1 0 0,0-1 0 0 0,1 1 1 0 0,-1 0-1 0 0,0-1 0 0 0,0-3 278 0 0,-11 17-544 0 0,1 11-1682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58.6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79 1476 0 0,'24'-70'7901'0'0,"-21"62"-6598"0"0,-3 13-792 0 0,0-1-581 0 0,15 450 2158 0 0,19-2-1 0 0,145 700 1 0 0,-123-898-1991 0 0,154 426 1 0 0,58-92 199 0 0,-217-498-1371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59.2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1 467 700 0 0,'0'37'6473'0'0,"0"-36"-6412"0"0,0-1 0 0 0,0 1 0 0 0,1-1 0 0 0,-1 1 0 0 0,0-1 0 0 0,1 1 0 0 0,-1-1 0 0 0,0 1 0 0 0,1-1 1 0 0,-1 0-1 0 0,0 1 0 0 0,1-1 0 0 0,-1 0 0 0 0,1 1 0 0 0,-1-1 0 0 0,1 0 0 0 0,-1 0 0 0 0,1 1 0 0 0,-1-1 0 0 0,1 0 0 0 0,-1 0 0 0 0,1 0 0 0 0,0 0 0 0 0,-1 0 0 0 0,1 0 0 0 0,-1 0 0 0 0,1 0 0 0 0,-1 0 0 0 0,1 0 0 0 0,-1 0 0 0 0,1 0 0 0 0,-1 0 0 0 0,1 0 0 0 0,0 0 0 0 0,-1-1 0 0 0,1 1 0 0 0,-1 0 0 0 0,1 0 0 0 0,-1-1 0 0 0,0 1 0 0 0,1 0 0 0 0,0-1 0 0 0,22-10 375 0 0,-4-8-223 0 0,-2 0-1 0 0,0 0 1 0 0,-1-2-1 0 0,-1 0 1 0 0,15-29 0 0 0,55-123 411 0 0,-51 99 106 0 0,-21 46-507 0 0,-10 18-184 0 0,1 1 0 0 0,0 0 0 0 0,0 0 0 0 0,1 1 1 0 0,1-1-1 0 0,8-10 0 0 0,-13 19-34 0 0,0-1 1 0 0,-1 1-1 0 0,1 0 0 0 0,0 0 1 0 0,0 0-1 0 0,0 0 0 0 0,-1 0 1 0 0,1 0-1 0 0,0 1 0 0 0,0-1 0 0 0,-1 0 1 0 0,1 0-1 0 0,0 0 0 0 0,-1 1 1 0 0,1-1-1 0 0,0 0 0 0 0,0 1 1 0 0,-1-1-1 0 0,1 1 0 0 0,-1-1 1 0 0,1 1-1 0 0,0-1 0 0 0,-1 1 1 0 0,1-1-1 0 0,-1 1 0 0 0,1-1 1 0 0,-1 1-1 0 0,0 0 0 0 0,1-1 1 0 0,-1 1-1 0 0,0 0 0 0 0,1-1 1 0 0,-1 1-1 0 0,0 0 0 0 0,1 1 1 0 0,15 28 106 0 0,-16-29-109 0 0,55 121 131 0 0,-16-31-184 0 0,3-3-1 0 0,4-1 1 0 0,68 95-1 0 0,-23-68-1510 0 0,-22-46-4224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5:59.9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1 391 1720 0 0,'15'-49'6417'0'0,"18"-24"-3561"0"0,-5 11-1273 0 0,1-5-401 0 0,-10 25-662 0 0,16-54-1 0 0,-35 94-289 0 0,5 15-4 0 0,-2 1 0 0 0,1 0 0 0 0,-2-1 0 0 0,0 1 0 0 0,0 0 0 0 0,-2 0 0 0 0,0 16 0 0 0,2 22 115 0 0,7 27-45 0 0,3-1-1 0 0,42 146 0 0 0,-42-187-366 0 0,2-1 0 0 0,1-1 0 0 0,1 0 0 0 0,2-2 0 0 0,2 0 0 0 0,1 0-1 0 0,1-2 1 0 0,30 32 0 0 0,-46-57-109 0 0,1 1 0 0 0,0-1-1 0 0,0 0 1 0 0,1-1 0 0 0,0 0 0 0 0,0 0-1 0 0,0 0 1 0 0,0-1 0 0 0,1 0 0 0 0,13 3-1 0 0,-15-5-336 0 0,-1-1-1 0 0,0 0 0 0 0,1 0 0 0 0,-1 0 0 0 0,1-1 0 0 0,-1 0 0 0 0,1-1 0 0 0,-1 1 0 0 0,0-1 1 0 0,1 0-1 0 0,-1-1 0 0 0,0 0 0 0 0,0 0 0 0 0,0 0 0 0 0,12-6 0 0 0,6-8-4231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00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289 350 2624 0 0,'-108'-125'8628'0'0,"-62"-81"-5123"0"0,170 206-3553 0 0,-10-19-998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01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232 617 180 0 0,'20'8'8262'0'0,"-8"-6"-6363"0"0,-11-4-1696 0 0,0 1 0 0 0,0-1-1 0 0,0 0 1 0 0,0 0 0 0 0,0 0 0 0 0,0 0 0 0 0,-1 0 0 0 0,1 1-1 0 0,-1-1 1 0 0,1 0 0 0 0,-1-1 0 0 0,0 1 0 0 0,0 0-1 0 0,0 0 1 0 0,0 0 0 0 0,-1-4 0 0 0,1 5-158 0 0,-1 0 0 0 0,0 0 0 0 0,1 0 0 0 0,-1-1 0 0 0,0 1 0 0 0,0 0 0 0 0,0 0 0 0 0,1 0-1 0 0,-1 1 1 0 0,0-1 0 0 0,-1 0 0 0 0,1 0 0 0 0,0 0 0 0 0,0 1 0 0 0,0-1 0 0 0,0 0 0 0 0,-1 1 0 0 0,1-1 0 0 0,0 1 0 0 0,0 0 0 0 0,-1-1 0 0 0,1 1 0 0 0,0 0 0 0 0,-1 0 0 0 0,1 0 0 0 0,0 0 0 0 0,-1 0 0 0 0,1 0 0 0 0,0 0-1 0 0,-1 0 1 0 0,-1 1 0 0 0,-5 0-25 0 0,0 1 0 0 0,-1 0 0 0 0,1 0 0 0 0,1 0 1 0 0,-1 1-1 0 0,0 0 0 0 0,1 1 0 0 0,-1-1 0 0 0,1 1 0 0 0,0 1 0 0 0,-10 8 0 0 0,6-4 6 0 0,1 1 1 0 0,0 1 0 0 0,0 0 0 0 0,1 0 0 0 0,1 0-1 0 0,-11 19 1 0 0,11-14-38 0 0,0 0-1 0 0,0 0 1 0 0,2 1-1 0 0,0 0 1 0 0,1 0-1 0 0,0 0 1 0 0,2 1-1 0 0,0-1 1 0 0,1 1-1 0 0,1 0 1 0 0,1 25-1 0 0,1-35 9 0 0,0 1 0 0 0,1-1-1 0 0,0 0 1 0 0,0 1-1 0 0,1-1 1 0 0,0 0-1 0 0,0-1 1 0 0,1 1 0 0 0,0 0-1 0 0,1-1 1 0 0,0 0-1 0 0,0 0 1 0 0,9 10-1 0 0,-11-14 0 0 0,1 0 0 0 0,-1-1 0 0 0,1 1 1 0 0,-1 0-1 0 0,1-1 0 0 0,0 0 0 0 0,0 0 0 0 0,0 0 0 0 0,0-1 0 0 0,1 1 0 0 0,-1-1 0 0 0,0 0 0 0 0,0 0 0 0 0,1 0 0 0 0,-1-1 0 0 0,1 1 0 0 0,-1-1 0 0 0,1 0 0 0 0,-1-1 0 0 0,1 1 0 0 0,-1-1 0 0 0,0 0 0 0 0,1 0 0 0 0,-1 0 0 0 0,0 0 0 0 0,0-1 0 0 0,6-3 0 0 0,-1 1-4 0 0,0-1-1 0 0,0-1 1 0 0,0 0-1 0 0,0 0 1 0 0,-1 0-1 0 0,0-1 0 0 0,-1-1 1 0 0,0 1-1 0 0,0-1 1 0 0,0 0-1 0 0,9-16 1 0 0,-8 8-33 0 0,0 1 0 0 0,-1-2-1 0 0,-1 1 1 0 0,0-1 0 0 0,-1 0 0 0 0,4-23 0 0 0,-3-13-103 0 0,-2-1 1 0 0,-2 1-1 0 0,-9-81 0 0 0,-5-1 1298 0 0,-6 1 0 0 0,-39-146-1 0 0,91 441-1177 0 0,15 4-448 0 0,8-3 0 0 0,6-2-1 0 0,8-3 1 0 0,91 148 0 0 0,-146-280-464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01.4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104 346 1772 0 0,'-12'-32'9462'0'0,"12"31"-9414"0"0,0 1 1 0 0,0 0 0 0 0,0-1 0 0 0,0 1-1 0 0,0 0 1 0 0,-1-1 0 0 0,1 1 0 0 0,0 0-1 0 0,0-1 1 0 0,0 1 0 0 0,0 0-1 0 0,-1-1 1 0 0,1 1 0 0 0,0 0 0 0 0,0-1-1 0 0,-1 1 1 0 0,1 0 0 0 0,0 0 0 0 0,-1-1-1 0 0,1 1 1 0 0,0 0 0 0 0,0 0 0 0 0,-1-1-1 0 0,1 1 1 0 0,-1 0 0 0 0,1 0-1 0 0,0 0 1 0 0,-1 0 0 0 0,1 0 0 0 0,0 0-1 0 0,-1 0 1 0 0,1 0 0 0 0,-1-1 0 0 0,1 1-1 0 0,0 1 1 0 0,-1-1 0 0 0,1 0 0 0 0,0 0-1 0 0,-1 0 1 0 0,1 0 0 0 0,-1 0-1 0 0,1 0 1 0 0,0 0 0 0 0,-1 0 0 0 0,1 1-1 0 0,-5 20 601 0 0,8 33-514 0 0,1-36-174 0 0,1-1 1 0 0,1 0-1 0 0,1 0 0 0 0,10 19 0 0 0,-13-30-268 0 0,-1 0-1 0 0,1 0 1 0 0,0-1 0 0 0,1 1-1 0 0,-1-1 1 0 0,1 0 0 0 0,0 0 0 0 0,0 0-1 0 0,1-1 1 0 0,-1 0 0 0 0,1 0-1 0 0,0 0 1 0 0,10 5 0 0 0,4-5-3892 0 0</inkml:trace>
  <inkml:trace contextRef="#ctx0" brushRef="#br0" timeOffset="1">145 131 1272 0 0,'-16'-18'2824'0'0,"2"2"-671"0"0,-3-1-461 0 0,5 4-340 0 0,-1 0-360 0 0,0 4-336 0 0,2 0-252 0 0,1 0-200 0 0,-1 4-60 0 0,0-2-144 0 0,5 1-200 0 0,-4-2-460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18.4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58 424 0 0,'11'-4'4920'0'0,"11"-2"-4007"0"0,-17 6-1330 0 0,-1-1 0 0 0,1 0 0 0 0,-1 0 0 0 0,0 0 0 0 0,1-1 0 0 0,5-2 0 0 0,-1-2-517 0 0</inkml:trace>
  <inkml:trace contextRef="#ctx0" brushRef="#br0" timeOffset="1">261 0 164 0 0,'0'0'1951'0'0,"16"2"552"0"0,-3-2-2331 0 0,-9 0 63 0 0,-1 0-168 0 0,10 0-70 0 0,-10 0-97 0 0,0 0-125 0 0,14 0-1677 0 0,-2-2 1444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01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0 2760 0 0,'-6'13'9001'0'0,"-23"16"-8088"0"0,-2 3-492 0 0,26-26-444 0 0,0-1-1 0 0,1 1 0 0 0,-1 0 1 0 0,1 0-1 0 0,1 0 1 0 0,-1 0-1 0 0,1 1 0 0 0,0 0 1 0 0,0 0-1 0 0,1-1 1 0 0,0 1-1 0 0,0 1 0 0 0,1-1 1 0 0,0 0-1 0 0,0 0 1 0 0,0 1-1 0 0,1-1 0 0 0,1 0 1 0 0,-1 0-1 0 0,1 1 1 0 0,0-1-1 0 0,0 0 0 0 0,1 0 1 0 0,0 0-1 0 0,1 0 1 0 0,-1 0-1 0 0,1 0 0 0 0,0-1 1 0 0,1 0-1 0 0,0 1 1 0 0,0-1-1 0 0,8 9 0 0 0,19 23-317 0 0,-19-25 530 0 0,0 2 0 0 0,-1 0 1 0 0,0 0-1 0 0,15 31 0 0 0,-24-40-55 0 0,0-1 0 0 0,0 1 0 0 0,-1 0 0 0 0,1 0 0 0 0,-1 1 1 0 0,0-1-1 0 0,-1 0 0 0 0,0 0 0 0 0,0 0 0 0 0,0 0 0 0 0,-1 1 0 0 0,1-1 1 0 0,-2 0-1 0 0,1 0 0 0 0,-1 0 0 0 0,0 0 0 0 0,0-1 0 0 0,-5 12 0 0 0,2-8-169 0 0,0 0 0 0 0,-1-1-1 0 0,0 1 1 0 0,-1-1 0 0 0,1 0 0 0 0,-11 9-1 0 0,-5 0-2451 0 0</inkml:trace>
  <inkml:trace contextRef="#ctx0" brushRef="#br0" timeOffset="1">417 375 3100 0 0,'85'-33'10536'0'0,"3"4"-9708"0"0,52-19-9238 0 0,-114 37 4760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02.3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181 27 764 0 0,'-19'-25'11194'0'0,"16"24"-11073"0"0,1 1-1 0 0,-1 0 1 0 0,0-1 0 0 0,0 1 0 0 0,0 0 0 0 0,0 1 0 0 0,0-1 0 0 0,0 0 0 0 0,1 1-1 0 0,-1-1 1 0 0,0 1 0 0 0,0 0 0 0 0,1 0 0 0 0,-1 0 0 0 0,0 1 0 0 0,1-1-1 0 0,-4 3 1 0 0,0 0 15 0 0,0 1-1 0 0,0 0 1 0 0,0 0-1 0 0,1 1 1 0 0,0 0-1 0 0,-7 9 0 0 0,2 1-26 0 0,1-1-1 0 0,0 2 0 0 0,1-1 0 0 0,1 1 1 0 0,-6 19-1 0 0,11-26-116 0 0,0 0 0 0 0,1 1 0 0 0,0-1 0 0 0,0 1 0 0 0,1-1 0 0 0,1 0 0 0 0,0 1-1 0 0,0-1 1 0 0,1 1 0 0 0,0-1 0 0 0,1 0 0 0 0,0 0 0 0 0,6 11 0 0 0,-8-17-138 0 0,1 0-1 0 0,0 1 0 0 0,0-1 1 0 0,1 0-1 0 0,-1 0 0 0 0,1 0 1 0 0,0-1-1 0 0,0 1 0 0 0,0 0 1 0 0,0-1-1 0 0,1 0 1 0 0,-1 0-1 0 0,1 0 0 0 0,0 0 1 0 0,0-1-1 0 0,0 1 0 0 0,0-1 1 0 0,1 0-1 0 0,-1-1 0 0 0,0 1 1 0 0,1-1-1 0 0,-1 1 0 0 0,1-1 1 0 0,0 0-1 0 0,-1-1 1 0 0,1 1-1 0 0,0-1 0 0 0,-1 0 1 0 0,1 0-1 0 0,0-1 0 0 0,5-1 1 0 0,-4 1-348 0 0,-1-1 1 0 0,0 0-1 0 0,0 0 1 0 0,0-1-1 0 0,0 1 1 0 0,-1-1 0 0 0,1 0-1 0 0,-1 0 1 0 0,1-1-1 0 0,-1 0 1 0 0,5-5-1 0 0,7-8-2106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02.7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23 255 700 0 0,'-21'-254'19707'0'0,"20"272"-19563"0"0,1-1 1 0 0,0 1 0 0 0,6 30-1 0 0,-1 3-378 0 0,13 89-474 0 0,61 243 1 0 0,-61-309 860 0 0,-18-73-146 0 0,0-1-1 0 0,0 1 0 0 0,0-1 1 0 0,0 1-1 0 0,0-1 1 0 0,0 0-1 0 0,0 1 0 0 0,0-1 1 0 0,0 1-1 0 0,0-1 1 0 0,0 1-1 0 0,0-1 0 0 0,0 1 1 0 0,1-1-1 0 0,-1 0 1 0 0,0 1-1 0 0,0-1 0 0 0,0 1 1 0 0,1-1-1 0 0,-1 0 1 0 0,0 1-1 0 0,0-1 0 0 0,1 0 1 0 0,-1 1-1 0 0,0-1 1 0 0,1 0-1 0 0,-1 0 0 0 0,1 1 1 0 0,-1-1-1 0 0,0 0 1 0 0,1 0-1 0 0,-1 0 0 0 0,1 1 1 0 0,-1-1-1 0 0,0 0 1 0 0,1 0-1 0 0,-1 0 0 0 0,1 0 1 0 0,-1 0-1 0 0,1 0 1 0 0,12-18 30 0 0,10-50-173 0 0,-18 54 153 0 0,28-67-90 0 0,-30 74 47 0 0,1 0 1 0 0,0 1 0 0 0,0-1 0 0 0,1 1 0 0 0,0 0-1 0 0,0 1 1 0 0,0-1 0 0 0,12-9 0 0 0,-15 14 14 0 0,-1 1 0 0 0,0-1 1 0 0,1 1-1 0 0,-1-1 0 0 0,1 1 0 0 0,-1 0 1 0 0,1-1-1 0 0,-1 1 0 0 0,1 0 1 0 0,-1 0-1 0 0,1 0 0 0 0,0 0 0 0 0,-1 0 1 0 0,1 1-1 0 0,-1-1 0 0 0,1 0 1 0 0,-1 1-1 0 0,1-1 0 0 0,-1 1 0 0 0,0 0 1 0 0,1-1-1 0 0,-1 1 0 0 0,0 0 1 0 0,1 0-1 0 0,-1 0 0 0 0,0 0 0 0 0,0 0 1 0 0,2 1-1 0 0,32 37-571 0 0,-30-33 355 0 0,29 42-1426 0 0,-20-27-22 0 0,30 34-1 0 0,-40-50 860 0 0,0-1 0 0 0,1 0 1 0 0,-1 0-1 0 0,1-1 0 0 0,0 1 0 0 0,1-1 1 0 0,6 3-1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03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171 204 416 0 0,'21'-50'8453'0'0,"-6"17"-6707"0"0,-11 27-1259 0 0,0-1 1 0 0,-1 0 0 0 0,0 0-1 0 0,0 0 1 0 0,-1 0 0 0 0,0 0-1 0 0,0-1 1 0 0,0 1 0 0 0,-1-1-1 0 0,0 1 1 0 0,-1-9 0 0 0,0 14-458 0 0,-1 1 1 0 0,1-1-1 0 0,-1 1 1 0 0,1 0-1 0 0,-1-1 1 0 0,0 1-1 0 0,0 0 0 0 0,0-1 1 0 0,0 1-1 0 0,0 0 1 0 0,0 0-1 0 0,0 0 1 0 0,0 0-1 0 0,0 0 1 0 0,-1 0-1 0 0,1 0 1 0 0,0 0-1 0 0,-1 1 0 0 0,1-1 1 0 0,-1 0-1 0 0,1 1 1 0 0,0-1-1 0 0,-1 1 1 0 0,1 0-1 0 0,-1-1 1 0 0,0 1-1 0 0,1 0 1 0 0,-1 0-1 0 0,1 0 0 0 0,-1 0 1 0 0,1 0-1 0 0,-1 0 1 0 0,1 0-1 0 0,-1 1 1 0 0,-1 0-1 0 0,-6 0-3 0 0,0 1-1 0 0,0 0 1 0 0,1 0-1 0 0,-13 5 1 0 0,9-1-49 0 0,0 0 1 0 0,1 1-1 0 0,0 0 1 0 0,0 1 0 0 0,1 0-1 0 0,0 0 1 0 0,0 1 0 0 0,-15 20-1 0 0,23-27-42 0 0,-1 2 0 0 0,1-1-1 0 0,0 0 1 0 0,0 0 0 0 0,1 1 0 0 0,-1-1 0 0 0,1 1-1 0 0,0-1 1 0 0,0 1 0 0 0,0-1 0 0 0,0 1-1 0 0,1 0 1 0 0,-1 0 0 0 0,1 6 0 0 0,1-7-26 0 0,-1 0 1 0 0,1 0 0 0 0,0 0 0 0 0,0 0 0 0 0,1 0 0 0 0,-1 0-1 0 0,1 0 1 0 0,-1-1 0 0 0,1 1 0 0 0,0-1 0 0 0,0 1 0 0 0,0-1 0 0 0,0 0-1 0 0,1 0 1 0 0,-1 0 0 0 0,1 0 0 0 0,-1 0 0 0 0,1 0 0 0 0,-1-1-1 0 0,6 3 1 0 0,-5-3 69 0 0,-1 0 0 0 0,1-1 0 0 0,-1 1 0 0 0,1-1 0 0 0,-1 1 1 0 0,1-1-1 0 0,-1 0 0 0 0,1 0 0 0 0,0 0 0 0 0,-1 0 0 0 0,1-1 0 0 0,-1 1 0 0 0,1-1 0 0 0,-1 1 0 0 0,1-1 0 0 0,-1 0 0 0 0,1 0 0 0 0,-1 0 0 0 0,0 0 0 0 0,0-1 0 0 0,1 1 0 0 0,-1 0 0 0 0,0-1 0 0 0,0 0 0 0 0,0 1 0 0 0,-1-1 0 0 0,1 0 0 0 0,0 0 0 0 0,1-3 0 0 0,3-2 212 0 0,0 0 1 0 0,0-1-1 0 0,0 0 0 0 0,-1-1 1 0 0,-1 1-1 0 0,5-12 0 0 0,2-11 536 0 0,-8 19-316 0 0,1 1 0 0 0,0 0 0 0 0,0 0 0 0 0,8-11 0 0 0,-11 20-252 0 0,17 47 331 0 0,15 86-453 0 0,79 272-1329 0 0,-60-267 509 0 0,27 86-150 0 0,-70-191 929 0 0,-1 1 0 0 0,-2 0 1 0 0,-1 0-1 0 0,-2 0 0 0 0,0 36 0 0 0,-3-63 47 0 0,-1 1 0 0 0,1-1 0 0 0,-1 1 0 0 0,0-1 0 0 0,0 1 0 0 0,0-1 0 0 0,-1 0 0 0 0,0 0 0 0 0,0 1 0 0 0,0-1 0 0 0,-1 0 0 0 0,1-1 0 0 0,-1 1 0 0 0,-1 0 0 0 0,1-1 0 0 0,0 0 0 0 0,-1 0 0 0 0,0 0 0 0 0,0 0-1 0 0,0 0 1 0 0,-1-1 0 0 0,-5 4 0 0 0,4-4 103 0 0,0-1 0 0 0,0 1-1 0 0,0-1 1 0 0,0-1 0 0 0,-1 1-1 0 0,1-1 1 0 0,0 0-1 0 0,-1 0 1 0 0,1-1 0 0 0,-1 0-1 0 0,1 0 1 0 0,0-1 0 0 0,-1 1-1 0 0,1-1 1 0 0,-1-1 0 0 0,1 1-1 0 0,0-1 1 0 0,0 0 0 0 0,-7-4-1 0 0,7 4 70 0 0,0-1 1 0 0,1 0-1 0 0,-1 0 0 0 0,0 0 0 0 0,1-1 0 0 0,0 0 0 0 0,0 0 1 0 0,0 0-1 0 0,0-1 0 0 0,1 0 0 0 0,0 0 0 0 0,0 0 1 0 0,0 0-1 0 0,0-1 0 0 0,-5-11 0 0 0,6 9-90 0 0,1 0 0 0 0,-1 0 0 0 0,2-1 0 0 0,-1 1 0 0 0,1-1 0 0 0,0 0 0 0 0,1 1 0 0 0,0-1 0 0 0,0 0 0 0 0,3-13-1 0 0,5-12-357 0 0,2 0-1 0 0,0 1 1 0 0,3 0-1 0 0,27-53 1 0 0,86-137-6151 0 0,-31 82-2357 0 0,-59 95 2772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03.6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27 932 0 0,'32'-27'26625'0'0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18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699 108 992 0 0,'14'-34'7699'0'0,"-5"8"-5420"0"0,-8 11-1912 0 0,-1 15-291 0 0,1-1 0 0 0,-1 0 0 0 0,0 0 0 0 0,1 0 0 0 0,-1 0-1 0 0,0 0 1 0 0,0 0 0 0 0,0 0 0 0 0,0 0 0 0 0,0 0 0 0 0,0 0 0 0 0,0 0-1 0 0,0 0 1 0 0,0 0 0 0 0,0 0 0 0 0,-1 0 0 0 0,1 0 0 0 0,0 0-1 0 0,-1 0 1 0 0,1 0 0 0 0,-1 0 0 0 0,1 0 0 0 0,-1 0 0 0 0,1 1-1 0 0,-1-1 1 0 0,1 0 0 0 0,-1 0 0 0 0,0 1 0 0 0,0-1 0 0 0,1 0 0 0 0,-1 1-1 0 0,0-1 1 0 0,0 0 0 0 0,0 1 0 0 0,0-1 0 0 0,0 1 0 0 0,1 0-1 0 0,-2-1 1 0 0,-1 0-6 0 0,-1 2 2 0 0,-32 3 152 0 0,-1 1 0 0 0,1 2 1 0 0,1 2-1 0 0,-1 1 0 0 0,1 2 1 0 0,1 1-1 0 0,0 2 0 0 0,1 1 1 0 0,1 2-1 0 0,1 1 1 0 0,0 1-1 0 0,1 2 0 0 0,2 1 1 0 0,-30 30-1 0 0,40-36-105 0 0,2 2 1 0 0,0 0-1 0 0,1 0 0 0 0,0 1 1 0 0,2 1-1 0 0,1 1 0 0 0,0 0 1 0 0,2 0-1 0 0,0 1 0 0 0,2 0 1 0 0,0 1-1 0 0,2 0 0 0 0,0 0 1 0 0,2 0-1 0 0,1 1 0 0 0,1 0 1 0 0,1-1-1 0 0,1 1 0 0 0,1 0 1 0 0,1-1-1 0 0,11 49 0 0 0,-5-44-67 0 0,2-1-1 0 0,1 0 1 0 0,1-1 0 0 0,2 0-1 0 0,0-1 1 0 0,2-1 0 0 0,1 0-1 0 0,1-1 1 0 0,1-1-1 0 0,0-1 1 0 0,44 37 0 0 0,-42-42-395 0 0,0-1-1 0 0,1-1 1 0 0,0-1 0 0 0,1-1 0 0 0,48 19 0 0 0,-53-26-462 0 0,1 0 0 0 0,-1-1 0 0 0,1-1-1 0 0,0-1 1 0 0,0 0 0 0 0,1-2 0 0 0,-1 0 0 0 0,31-3 0 0 0,-12-5-3038 0 0,-2-7-1652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18.6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329 123 2688 0 0,'-14'-37'5466'0'0,"-24"-48"1376"0"0,30 111-5709 0 0,-94 471 1169 0 0,30-183-2036 0 0,-19 182 1515 0 0,90-495-1758 0 0,1 1-1 0 0,-1-1 1 0 0,1 0 0 0 0,-1 0-1 0 0,1 1 1 0 0,0-1 0 0 0,0 0 0 0 0,-1 0-1 0 0,1 1 1 0 0,0-1 0 0 0,0 0-1 0 0,0 1 1 0 0,0-1 0 0 0,1 0 0 0 0,-1 1-1 0 0,0-1 1 0 0,1 0 0 0 0,-1 0 0 0 0,0 1-1 0 0,2 1 1 0 0,14-19 445 0 0,18-44 264 0 0,2-14-85 0 0,53-84 0 0 0,-70 130-737 0 0,1 0 1 0 0,1 1-1 0 0,1 1 1 0 0,2 1 0 0 0,43-36-1 0 0,-62 57 19 0 0,1 0 0 0 0,0 0 0 0 0,0 0-1 0 0,0 1 1 0 0,0 0 0 0 0,0 0 0 0 0,1 0 0 0 0,-1 1 0 0 0,1 0-1 0 0,0 0 1 0 0,-1 1 0 0 0,1 0 0 0 0,0 0 0 0 0,0 1 0 0 0,0-1 0 0 0,0 1-1 0 0,0 1 1 0 0,8 1 0 0 0,-9 0 21 0 0,-1-1 0 0 0,1 2 0 0 0,-1-1-1 0 0,0 0 1 0 0,0 1 0 0 0,0 0 0 0 0,0 0 0 0 0,0 1-1 0 0,-1-1 1 0 0,0 1 0 0 0,1 0 0 0 0,-1 0 0 0 0,-1 1 0 0 0,1-1-1 0 0,-1 1 1 0 0,1 0 0 0 0,-1 0 0 0 0,-1 0 0 0 0,1 0-1 0 0,-1 0 1 0 0,0 1 0 0 0,2 5 0 0 0,2 12-97 0 0,-2 0 1 0 0,0 0-1 0 0,-1 0 1 0 0,-2 0-1 0 0,-1 40 1 0 0,-2-40-408 0 0,2 1 0 0 0,1-1 0 0 0,1 0-1 0 0,1-1 1 0 0,10 39 0 0 0,-12-57 158 0 0,0 0 0 0 0,1 0 0 0 0,0-1 0 0 0,0 1 0 0 0,0-1 0 0 0,0 1 0 0 0,0-1 0 0 0,6 6 0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20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474 243 1276 0 0,'21'-30'12375'0'0,"4"-17"-9961"0"0,-24 45-2199 0 0,10-35 1401 0 0,-11 35-1597 0 0,0-6-597 0 0,1 21 1262 0 0,0-24-564 0 0,-6-34-147 0 0,4 41 26 0 0,-1-1 1 0 0,0 1-1 0 0,0 0 1 0 0,0 0-1 0 0,0 1 0 0 0,-1-1 1 0 0,0 0-1 0 0,0 1 1 0 0,0 0-1 0 0,0-1 1 0 0,0 1-1 0 0,0 1 1 0 0,-1-1-1 0 0,0 0 1 0 0,1 1-1 0 0,-1 0 1 0 0,-5-3-1 0 0,2 3 1 0 0,-1-1 0 0 0,1 1 0 0 0,0 1 1 0 0,-1 0-1 0 0,1 0 0 0 0,-1 0 0 0 0,1 1 0 0 0,-1 0 0 0 0,-11 1 1 0 0,-4 3 3 0 0,0 1 0 0 0,0 1 1 0 0,1 0-1 0 0,0 2 0 0 0,-36 18 1 0 0,38-15 6 0 0,0 0 0 0 0,1 2 0 0 0,0 0 0 0 0,2 1 0 0 0,-1 1 0 0 0,2 0 0 0 0,-29 35 1 0 0,40-43-5 0 0,0 0-1 0 0,0 0 1 0 0,1 1 0 0 0,0-1 0 0 0,0 1 0 0 0,1 0 0 0 0,0 0 0 0 0,1 0 0 0 0,-1 1 0 0 0,-1 13 0 0 0,4-16-3 0 0,0-1 0 0 0,0 1 1 0 0,1 0-1 0 0,-1-1 0 0 0,1 1 0 0 0,1-1 1 0 0,-1 1-1 0 0,1-1 0 0 0,0 0 0 0 0,0 1 0 0 0,0-1 1 0 0,1 0-1 0 0,0 0 0 0 0,0 0 0 0 0,0-1 1 0 0,0 1-1 0 0,7 6 0 0 0,-6-6-22 0 0,1-1-1 0 0,-1 0 1 0 0,1 0-1 0 0,0 0 1 0 0,-1-1-1 0 0,2 1 1 0 0,-1-1-1 0 0,0 0 1 0 0,1-1-1 0 0,-1 1 1 0 0,1-1-1 0 0,0 0 1 0 0,-1 0 0 0 0,1-1-1 0 0,0 0 1 0 0,11 1-1 0 0,-8-2-11 0 0,0-1 0 0 0,0 0 0 0 0,0 0 0 0 0,0-1-1 0 0,-1 0 1 0 0,1-1 0 0 0,-1 0 0 0 0,1 0 0 0 0,-1-1 0 0 0,10-6-1 0 0,8-7 163 0 0,-1-1 0 0 0,0-2 0 0 0,-2 0 0 0 0,0-1 0 0 0,28-36-1 0 0,13-14 784 0 0,-63 69-850 0 0,-1 27-35 0 0,-9 5-244 0 0,2 1 0 0 0,1-1 0 0 0,-3 50 0 0 0,8-69 136 0 0,0-1-1 0 0,1 0 1 0 0,1 1 0 0 0,0-1 0 0 0,0 0-1 0 0,1 0 1 0 0,1 1 0 0 0,-1-1-1 0 0,1-1 1 0 0,1 1 0 0 0,0 0-1 0 0,1-1 1 0 0,-1 0 0 0 0,11 14 0 0 0,-14-22 76 0 0,0 0 1 0 0,0-1-1 0 0,0 1 1 0 0,0 0-1 0 0,1-1 1 0 0,-1 1-1 0 0,0-1 0 0 0,0 0 1 0 0,0 1-1 0 0,1-1 1 0 0,-1 0-1 0 0,0 0 1 0 0,0 1-1 0 0,1-1 1 0 0,-1 0-1 0 0,0 0 1 0 0,0-1-1 0 0,1 1 1 0 0,-1 0-1 0 0,0 0 1 0 0,2-1-1 0 0,26-10 63 0 0,-7-4 154 0 0,-1-2 1 0 0,0 0 0 0 0,-1-1-1 0 0,-1-1 1 0 0,26-33-1 0 0,-10 11 354 0 0,9-10 72 0 0,39-41 236 0 0,-73 82-849 0 0,1 0-1 0 0,1 1 1 0 0,-1 0-1 0 0,2 1 1 0 0,24-14 0 0 0,-35 22-66 0 0,1-1 0 0 0,-1 0-1 0 0,1 1 1 0 0,-1 0 0 0 0,1-1 0 0 0,-1 1 0 0 0,1 0 0 0 0,0 1 0 0 0,-1-1 0 0 0,1 0 0 0 0,-1 1 0 0 0,1-1 0 0 0,-1 1 0 0 0,0 0 0 0 0,1 0 0 0 0,-1 0 0 0 0,0 0 0 0 0,1 0 0 0 0,-1 0 0 0 0,0 1 0 0 0,0-1 0 0 0,0 1 0 0 0,0-1 0 0 0,0 1 0 0 0,0 0-1 0 0,-1 0 1 0 0,1 0 0 0 0,-1 0 0 0 0,1 0 0 0 0,-1 0 0 0 0,2 3 0 0 0,4 5-144 0 0,-1 1 0 0 0,0 0 1 0 0,-1 1-1 0 0,8 21 0 0 0,-6-4 90 0 0,0 1-1 0 0,-3 1 1 0 0,0-1 0 0 0,-2 1 0 0 0,-1 0-1 0 0,-1-1 1 0 0,-2 1 0 0 0,-1 0 0 0 0,-14 58 0 0 0,12-79 684 0 0,2-16 238 0 0,2-17-156 0 0,5 4-585 0 0,1 0 1 0 0,1 1-1 0 0,1 0 1 0 0,0 0 0 0 0,1 0-1 0 0,13-18 1 0 0,67-93-780 0 0,-74 110 278 0 0,1 0 0 0 0,1 1 0 0 0,1 1 1 0 0,24-21-1 0 0,-32 32-141 0 0,-1 1-1 0 0,1-1 1 0 0,0 2 0 0 0,0-1 0 0 0,11-3-1 0 0,-11 5-651 0 0,1 0-1 0 0,0 1 1 0 0,0 0-1 0 0,1 1 1 0 0,17 0-1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20.7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543 116 1276 0 0,'21'-34'10476'0'0,"-20"32"-10333"0"0,-1 0-1 0 0,1 1 1 0 0,-1-1-1 0 0,1 0 1 0 0,-1 0-1 0 0,0 1 0 0 0,1-1 1 0 0,-1 0-1 0 0,0 0 1 0 0,0 0-1 0 0,0 0 1 0 0,-1 1-1 0 0,1-1 1 0 0,0 0-1 0 0,-1 0 0 0 0,1 0 1 0 0,-1 1-1 0 0,1-1 1 0 0,-1 0-1 0 0,0 1 1 0 0,0-1-1 0 0,0 0 0 0 0,-2-2 1 0 0,0 1-60 0 0,0 0 1 0 0,0 1-1 0 0,0-1 1 0 0,-1 1-1 0 0,1 0 1 0 0,-1 0-1 0 0,1 0 1 0 0,-1 1-1 0 0,0-1 1 0 0,-6-1-1 0 0,-5-1-64 0 0,1 2 0 0 0,-1-1-1 0 0,1 2 1 0 0,-1 0-1 0 0,-22 1 1 0 0,7 3 24 0 0,0 2 0 0 0,-1 0-1 0 0,2 2 1 0 0,-1 2 0 0 0,-35 14 0 0 0,52-18-30 0 0,0 1 0 0 0,1 0 1 0 0,-1 0-1 0 0,2 1 0 0 0,-1 1 0 0 0,1 0 0 0 0,0 1 0 0 0,1 0 0 0 0,0 0 1 0 0,0 1-1 0 0,1 1 0 0 0,0 0 0 0 0,-14 23 0 0 0,21-30-9 0 0,0 0 0 0 0,0 0 0 0 0,0 0 0 0 0,1 1 0 0 0,0-1 0 0 0,0 0-1 0 0,0 1 1 0 0,0-1 0 0 0,1 1 0 0 0,-1-1 0 0 0,1 1 0 0 0,0 0 0 0 0,1-1 0 0 0,-1 1 0 0 0,2 6-1 0 0,-1-8-2 0 0,1 0 0 0 0,-1 0 0 0 0,1 1 0 0 0,0-1 0 0 0,0 0-1 0 0,0 0 1 0 0,0 0 0 0 0,0-1 0 0 0,0 1 0 0 0,1-1 0 0 0,0 1-1 0 0,-1-1 1 0 0,1 0 0 0 0,0 0 0 0 0,0 0 0 0 0,3 2 0 0 0,1-1 24 0 0,-1 0 0 0 0,1-1 0 0 0,0 0 1 0 0,0 0-1 0 0,0 0 0 0 0,0-1 1 0 0,1 0-1 0 0,-1-1 0 0 0,0 1 0 0 0,0-2 1 0 0,1 1-1 0 0,-1-1 0 0 0,0 0 1 0 0,0 0-1 0 0,0 0 0 0 0,0-1 0 0 0,0-1 1 0 0,8-3-1 0 0,10-8 101 0 0,0-2 1 0 0,-1 0-1 0 0,-1-2 0 0 0,-1-1 1 0 0,-1 0-1 0 0,32-38 1 0 0,28-25 1025 0 0,-80 81-1099 0 0,-3 18 30 0 0,-6 7-69 0 0,0 0 0 0 0,-22 45-1 0 0,11-29-89 0 0,-28 71-639 0 0,5 3 0 0 0,4 1-1 0 0,6 1 1 0 0,5 2 0 0 0,-20 209-1 0 0,43-266 574 0 0,3-27 183 0 0,-2 0 0 0 0,0 0 1 0 0,-3-1-1 0 0,0 0 0 0 0,-19 53 1 0 0,25-85-29 0 0,-1 1 0 0 0,1-1 1 0 0,-1 1-1 0 0,1-1 0 0 0,-1 1 0 0 0,0-1 1 0 0,1 0-1 0 0,-1 1 0 0 0,0-1 1 0 0,0 0-1 0 0,0 0 0 0 0,0 0 0 0 0,0 1 1 0 0,0-1-1 0 0,-1 0 0 0 0,1 0 1 0 0,0-1-1 0 0,0 1 0 0 0,-1 0 0 0 0,1 0 1 0 0,0-1-1 0 0,-1 1 0 0 0,1 0 1 0 0,-1-1-1 0 0,1 0 0 0 0,-3 1 0 0 0,2-1 19 0 0,0-1 0 0 0,0 0 0 0 0,0 1 0 0 0,0-1 0 0 0,0 0 0 0 0,0 0 0 0 0,0 0 0 0 0,1 0 0 0 0,-1-1 0 0 0,0 1 0 0 0,0 0 0 0 0,1-1 0 0 0,-1 1 0 0 0,1-1 0 0 0,0 1 0 0 0,-2-4 0 0 0,-4-5 205 0 0,0 0 0 0 0,1 0 0 0 0,0-1 0 0 0,1 0 0 0 0,-6-17 0 0 0,6 9 17 0 0,1 0 0 0 0,1 0 0 0 0,0 0 1 0 0,1 0-1 0 0,2 0 0 0 0,0-1 0 0 0,0 1 0 0 0,2 0 0 0 0,0 0 1 0 0,8-28-1 0 0,-3 24-147 0 0,2-1 1 0 0,0 1 0 0 0,1 1-1 0 0,1-1 1 0 0,1 2 0 0 0,1 0 0 0 0,22-27-1 0 0,-3 11-822 0 0,2 2 0 0 0,1 1 0 0 0,2 2 0 0 0,1 1 0 0 0,1 3 0 0 0,2 0 0 0 0,77-37-1 0 0,-1 10-5823 0 0,-55 31 71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21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 20 1668 0 0,'-25'-17'18980'0'0,"15"15"-19431"0"0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18.8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1 876 0 0,'11'6'3558'0'0,"90"32"-2944"0"0,-56-22-370 0 0,-1 3 0 0 0,52 30-1 0 0,-50-27-614 0 0,-29-14 112 0 0,-1 0-1 0 0,26 17 0 0 0,-26-12 661 0 0,-1 0 0 0 0,25 30 0 0 0,-1-11-3447 0 0,-32-26 2664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5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5 105 700 0 0,'4'-9'12850'0'0,"-4"9"-12800"0"0,0 0 1 0 0,1-1-1 0 0,-1 1 0 0 0,0 0 0 0 0,0 0 1 0 0,0-1-1 0 0,0 1 0 0 0,0 0 0 0 0,0 0 1 0 0,0-1-1 0 0,0 1 0 0 0,0 0 0 0 0,0-1 1 0 0,0 1-1 0 0,0 0 0 0 0,0 0 0 0 0,0-1 1 0 0,-2-3 853 0 0,1 4-854 0 0,1 0 0 0 0,0 0 1 0 0,0 0-1 0 0,-1-1 0 0 0,1 1 0 0 0,0 0 1 0 0,0 0-1 0 0,-1 0 0 0 0,1 0 0 0 0,0 0 1 0 0,0 0-1 0 0,-1 0 0 0 0,1 0 0 0 0,0 0 1 0 0,-1 0-1 0 0,1 0 0 0 0,0 0 0 0 0,0 0 1 0 0,-1 0-1 0 0,1 0 0 0 0,0 0 0 0 0,-1 0 1 0 0,1 1-1 0 0,1-2-13 0 0,12-8 81 0 0,21 0-83 0 0,1 2 0 0 0,0 1 0 0 0,66-1 0 0 0,-17 1-1 0 0,-45 2-26 0 0,176-18 47 0 0,332 7 0 0 0,-41 52 59 0 0,-441-30 49 0 0,-62-7-151 0 0,20 0 171 0 0,16-2 371 0 0,-39 1-544 0 0,0 1 0 0 0,0 0 0 0 0,0 0 0 0 0,0 0 1 0 0,0 0-1 0 0,0 0 0 0 0,0 0 0 0 0,0 0 0 0 0,0 0 0 0 0,0 0 1 0 0,0 0-1 0 0,0 0 0 0 0,0-1 0 0 0,0 1 0 0 0,0 0 0 0 0,0 0 1 0 0,0 0-1 0 0,0 0 0 0 0,0 0 0 0 0,0 0 0 0 0,0 0 0 0 0,0 0 1 0 0,0 0-1 0 0,0 0 0 0 0,0 0 0 0 0,0-1 0 0 0,0 1 1 0 0,0 0-1 0 0,0 0 0 0 0,0 0 0 0 0,0 0 0 0 0,0 0 0 0 0,0 0 1 0 0,0 0-1 0 0,0 0 0 0 0,0 0 0 0 0,0 0 0 0 0,1 0 0 0 0,-1 0 1 0 0,0 0-1 0 0,0 0 0 0 0,0 0 0 0 0,0 0 0 0 0,-26-2 55 0 0,15 2-65 0 0,-213 9-24 0 0,195-5 20 0 0,0 0 1 0 0,0 2-1 0 0,1 2 1 0 0,0 0-1 0 0,-50 23 0 0 0,24-2 47 0 0,1 1 0 0 0,2 3 0 0 0,1 2 0 0 0,2 3 0 0 0,1 1 0 0 0,3 2-1 0 0,1 3 1 0 0,2 1 0 0 0,-65 92 0 0 0,94-118-19 0 0,1 0 1 0 0,1 0-1 0 0,1 1 1 0 0,1 0-1 0 0,0 0 0 0 0,2 1 1 0 0,0 0-1 0 0,1 1 1 0 0,-2 23-1 0 0,6-27 9 0 0,1 0 0 0 0,0 0-1 0 0,1 0 1 0 0,1 0 0 0 0,1 0-1 0 0,1-1 1 0 0,0 1 0 0 0,1-1 0 0 0,1 0-1 0 0,1 0 1 0 0,12 23 0 0 0,-1-8 28 0 0,2-1-1 0 0,1-1 1 0 0,2-1 0 0 0,0-1 0 0 0,2-1-1 0 0,1-2 1 0 0,1 0 0 0 0,2-1 0 0 0,31 20-1 0 0,-15-16-19 0 0,0-2-1 0 0,2-1 1 0 0,1-3-1 0 0,0-2 1 0 0,89 24 0 0 0,-47-20-349 0 0,-88-24 259 0 0,0 1-17 0 0,0 1 0 0 0,1-2 1 0 0,-1 1-1 0 0,0 0 0 0 0,0 0 1 0 0,1-1-1 0 0,-1 1 0 0 0,0-1 1 0 0,1 0-1 0 0,-1 0 0 0 0,5 0 1 0 0,13 0-3824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7.2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39 367 2148 0 0,'7'-17'3895'0'0,"16"-46"3277"0"0,-23 62-6890 0 0,6-1 291 0 0,-6 2-548 0 0,1-1 0 0 0,-1 1 0 0 0,0 0 0 0 0,1-1-1 0 0,-1 1 1 0 0,1 0 0 0 0,-1 0 0 0 0,0 0 0 0 0,1-1 0 0 0,-1 1-1 0 0,1 0 1 0 0,-1 0 0 0 0,1 0 0 0 0,-1 0 0 0 0,1 0-1 0 0,-1 0 1 0 0,1 0 0 0 0,-1 0 0 0 0,1 0 0 0 0,-1 0-1 0 0,1 0 1 0 0,-1 0 0 0 0,1 0 0 0 0,-1 0 0 0 0,1 0-1 0 0,-1 0 1 0 0,1 1 0 0 0,-1-1 0 0 0,1 0 0 0 0,-1 0-1 0 0,0 1 1 0 0,1-1 0 0 0,-1 0 0 0 0,1 1 0 0 0,-1-1-1 0 0,0 0 1 0 0,1 1 0 0 0,-1-1 0 0 0,0 1 0 0 0,1-1 0 0 0,-1 0-1 0 0,0 1 1 0 0,0-1 0 0 0,1 2 0 0 0,2 12 156 0 0,0 0 0 0 0,0 0 1 0 0,-2 0-1 0 0,0 1 0 0 0,0-1 0 0 0,-2 1 1 0 0,-1 15-1 0 0,-20 110 297 0 0,14-100-338 0 0,-33 255 232 0 0,10-62 139 0 0,31-231-531 0 0,7-64-1264 0 0,24-101 154 0 0,-5 40 609 0 0,52-398 4222 0 0,-74 499-3563 0 0,0 0-1 0 0,1 0 1 0 0,1 0 0 0 0,1 1 0 0 0,2 0 0 0 0,-1 0-1 0 0,13-19 1 0 0,-18 36-164 0 0,-1-1 0 0 0,1 0 0 0 0,1 1 0 0 0,-1-1 0 0 0,1 1 0 0 0,-1 0 0 0 0,1 0 0 0 0,1 1 0 0 0,-1-1 1 0 0,0 1-1 0 0,1 0 0 0 0,-1 0 0 0 0,1 0 0 0 0,0 1 0 0 0,0-1 0 0 0,0 1 0 0 0,0 0 0 0 0,1 1 0 0 0,-1 0 0 0 0,0-1 0 0 0,1 1 0 0 0,-1 1 0 0 0,1-1 0 0 0,-1 1 0 0 0,1 0 0 0 0,-1 1 0 0 0,1-1 0 0 0,-1 1 0 0 0,1 0 0 0 0,-1 0 0 0 0,0 1 0 0 0,1-1 0 0 0,-1 1 0 0 0,6 3 0 0 0,0 1-32 0 0,0 0 0 0 0,0 0 0 0 0,-1 1 0 0 0,1 1 0 0 0,-1 0 0 0 0,-1 0 0 0 0,0 1 0 0 0,0 0 0 0 0,-1 0 0 0 0,0 1 0 0 0,0 0 0 0 0,-1 1 0 0 0,-1-1 0 0 0,1 1 0 0 0,-2 1 0 0 0,0-1 0 0 0,0 1 0 0 0,4 18 0 0 0,-6-18 44 0 0,0-1 0 0 0,-1 1-1 0 0,0 0 1 0 0,-1 0 0 0 0,0 1 0 0 0,-1-1 0 0 0,-1 0 0 0 0,0 0 0 0 0,0 0 0 0 0,-1 0 0 0 0,-1 0 0 0 0,0 0 0 0 0,0-1-1 0 0,-1 1 1 0 0,-1-1 0 0 0,0 0 0 0 0,0 0 0 0 0,-1 0 0 0 0,-9 11 0 0 0,4-9 43 0 0,0 0-1 0 0,-1-1 1 0 0,-1 0-1 0 0,0 0 1 0 0,0-2-1 0 0,-1 1 1 0 0,-1-2-1 0 0,0 0 1 0 0,0-1 0 0 0,0 0-1 0 0,-1-1 1 0 0,-20 6-1 0 0,34-13-37 0 0,1 2 5 0 0,0 1 7 0 0,0 0-1 0 0,0 0 1 0 0,1 0-1 0 0,-1 0 1 0 0,1 0-1 0 0,0 0 1 0 0,0 0 0 0 0,0 0-1 0 0,0 0 1 0 0,0 0-1 0 0,1 0 1 0 0,-1-1-1 0 0,1 1 1 0 0,0 0 0 0 0,0 0-1 0 0,0 0 1 0 0,0 0-1 0 0,0-1 1 0 0,1 1 0 0 0,-1 0-1 0 0,1-1 1 0 0,3 5-1 0 0,3 6 12 0 0,82 154-30 0 0,-6-15-6296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7.9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61 120 1040 0 0,'-7'-50'12496'0'0,"4"31"-8828"0"0,2 56-3192 0 0,-4 110-254 0 0,-8 83-1472 0 0,12-226 1017 0 0,-3 17-441 0 0,4-21 610 0 0,0 1 1 0 0,0-1-1 0 0,0 0 1 0 0,0 1-1 0 0,-1-1 1 0 0,1 0 0 0 0,-12 0-2350 0 0,11-4 2347 0 0,-1-1-1 0 0,1 1 1 0 0,0 0-1 0 0,0 0 1 0 0,0 0-1 0 0,1-1 1 0 0,0 1 0 0 0,0 0-1 0 0,0-8 1 0 0,0 4 5 0 0,-5-307 7987 0 0,5 304-7682 0 0,-1 4-162 0 0,1 1 1 0 0,-1 0 0 0 0,2 0 0 0 0,-1 0 0 0 0,1 0 0 0 0,-1-1-1 0 0,2 1 1 0 0,-1 0 0 0 0,1 0 0 0 0,0 1 0 0 0,0-1 0 0 0,1 0-1 0 0,-1 1 1 0 0,1-1 0 0 0,5-6 0 0 0,-5 11-99 0 0,0 0 1 0 0,0 0 0 0 0,0 0-1 0 0,0 0 1 0 0,0 1-1 0 0,0 0 1 0 0,0-1-1 0 0,1 1 1 0 0,-1 0-1 0 0,0 1 1 0 0,0-1-1 0 0,0 1 1 0 0,0-1-1 0 0,0 1 1 0 0,6 2-1 0 0,-9-3 16 0 0,22 8-154 0 0,0 1 1 0 0,-1 1-1 0 0,0 1 0 0 0,0 1 1 0 0,-1 0-1 0 0,-1 2 0 0 0,0 0 1 0 0,-1 1-1 0 0,0 1 0 0 0,-2 1 0 0 0,0 0 1 0 0,0 2-1 0 0,20 32 0 0 0,-31-44 147 0 0,0 1 0 0 0,-1 1 0 0 0,0-1 0 0 0,-1 0 0 0 0,1 1 0 0 0,-2 0 0 0 0,1 0 0 0 0,-1 0 0 0 0,-1 0 0 0 0,1 0 0 0 0,-2 0-1 0 0,1 0 1 0 0,-1 0 0 0 0,0 1 0 0 0,-1-1 0 0 0,0 0 0 0 0,-1 0 0 0 0,0 0 0 0 0,0 0 0 0 0,-1 0 0 0 0,0-1 0 0 0,-1 1 0 0 0,-6 11-1 0 0,4-10 54 0 0,-1 0 1 0 0,0 0-1 0 0,-1-1 0 0 0,0 0 0 0 0,0 0 0 0 0,-1-1 0 0 0,0 0 0 0 0,0-1 0 0 0,-1 0 0 0 0,0 0 0 0 0,0-1 0 0 0,-1 0 0 0 0,0-1 1 0 0,0 0-1 0 0,0-1 0 0 0,0 0 0 0 0,-20 3 0 0 0,7-2-163 0 0,0-2 0 0 0,-34 2 0 0 0,11-8-4204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8.4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 2196 0 0,'12'-19'16435'0'0,"-17"6"-17960"0"0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08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675 252 184 0 0,'0'0'9605'0'0,"17"-25"-7669"0"0,-17 17-1582 0 0,1 0 0 0 0,-1 0 0 0 0,-1 0 0 0 0,0 0 0 0 0,0 0-1 0 0,0 0 1 0 0,-1 0 0 0 0,0 0 0 0 0,-1 1 0 0 0,0-1 0 0 0,0 1 0 0 0,-1-1 0 0 0,1 1 0 0 0,-1 0-1 0 0,-1 0 1 0 0,0 1 0 0 0,0-1 0 0 0,0 1 0 0 0,0 0 0 0 0,-1 1 0 0 0,0-1 0 0 0,-12-7-1 0 0,8 6-253 0 0,-1 0-1 0 0,0 1 0 0 0,0 0 0 0 0,0 1 0 0 0,-1 0 1 0 0,0 1-1 0 0,0 0 0 0 0,0 1 0 0 0,0 0 0 0 0,-1 1 0 0 0,1 1 1 0 0,-1 0-1 0 0,-19 1 0 0 0,15 1-51 0 0,0 1 1 0 0,1 2-1 0 0,-1-1 0 0 0,1 2 0 0 0,0 0 1 0 0,0 1-1 0 0,0 0 0 0 0,1 1 0 0 0,-21 14 1 0 0,17-9-5 0 0,0 2 0 0 0,1 0 1 0 0,0 1-1 0 0,1 1 0 0 0,0 0 1 0 0,2 2-1 0 0,0 0 0 0 0,1 0 1 0 0,1 1-1 0 0,0 1 0 0 0,2 0 0 0 0,0 1 1 0 0,2 0-1 0 0,0 0 0 0 0,-6 24 1 0 0,11-27-24 0 0,1 1 1 0 0,1-1-1 0 0,1 1 1 0 0,1 0-1 0 0,0 0 1 0 0,1 0-1 0 0,1-1 1 0 0,1 1-1 0 0,1-1 1 0 0,8 27-1 0 0,-5-23 21 0 0,2-1 0 0 0,0 1 0 0 0,2-2 0 0 0,0 1 0 0 0,1-2 0 0 0,1 1 0 0 0,0-2 0 0 0,23 23 0 0 0,-24-28-339 0 0,0-1-1 0 0,1-1 1 0 0,0 0-1 0 0,1-1 1 0 0,1-1-1 0 0,-1 0 0 0 0,2 0 1 0 0,-1-2-1 0 0,1 0 1 0 0,0-1-1 0 0,21 6 1 0 0,-24-10-429 0 0,1 1 1 0 0,-1-2-1 0 0,1 0 1 0 0,0 0 0 0 0,-1-2-1 0 0,1 0 1 0 0,0 0-1 0 0,-1-1 1 0 0,1-1-1 0 0,-1 0 1 0 0,0-1-1 0 0,0 0 1 0 0,0-1-1 0 0,0 0 1 0 0,15-10-1 0 0,0 0-4751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13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1081 46 96 0 0,'0'0'2461'0'0,"36"-22"4539"0"0,11-1-813 0 0,-49 28-6176 0 0,0-1-1 0 0,0 1 1 0 0,0-1 0 0 0,0 1-1 0 0,-1-1 1 0 0,1 0-1 0 0,-1 0 1 0 0,0 0 0 0 0,-1 0-1 0 0,1 0 1 0 0,-6 4 0 0 0,-50 40 90 0 0,41-34-95 0 0,-600 413 969 0 0,405-288-529 0 0,173-113-384 0 0,-7 4 222 0 0,-64 54 1 0 0,109-82-176 0 0,0-1 0 0 0,0 1 0 0 0,0-1 0 0 0,1 1 0 0 0,-1 0 0 0 0,0 0-1 0 0,1 0 1 0 0,0-1 0 0 0,-1 2 0 0 0,1-1 0 0 0,-2 4 0 0 0,3-5-65 0 0,1 1 1 0 0,-1-1-1 0 0,0 0 0 0 0,1 0 0 0 0,-1 1 1 0 0,1-1-1 0 0,-1 0 0 0 0,1 0 0 0 0,0 1 1 0 0,-1-1-1 0 0,1 0 0 0 0,0 0 0 0 0,0 0 1 0 0,0 0-1 0 0,0 0 0 0 0,0 0 0 0 0,0 0 1 0 0,0-1-1 0 0,0 1 0 0 0,0 0 0 0 0,1-1 1 0 0,1 2-1 0 0,24 15 307 0 0,2-2 1 0 0,57 23 0 0 0,-11-6-162 0 0,351 210 760 0 0,-210-112-258 0 0,-153-94-605 0 0,315 188 357 0 0,-327-190-438 0 0,-50-33-90 0 0,12 6-425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14.1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1072 29 684 0 0,'9'-29'11506'0'0,"-9"29"-11486"0"0,-12 7 469 0 0,-21 15-508 0 0,26-17 169 0 0,-115 71 92 0 0,-162 74-1 0 0,158-88-4 0 0,-160 105-1 0 0,91-7 797 0 0,194-158-963 0 0,-1-1-1 0 0,1 0 0 0 0,0 1 1 0 0,-1-1-1 0 0,1 1 1 0 0,0-1-1 0 0,0 1 0 0 0,0-1 1 0 0,0 1-1 0 0,1 0 0 0 0,-1 0 1 0 0,0-1-1 0 0,1 1 0 0 0,-1 0 1 0 0,1 0-1 0 0,0 0 0 0 0,-1 0 1 0 0,1 0-1 0 0,0-1 1 0 0,0 1-1 0 0,0 0 0 0 0,1 0 1 0 0,-1 0-1 0 0,0 0 0 0 0,1 0 1 0 0,-1-1-1 0 0,1 1 0 0 0,-1 0 1 0 0,1 0-1 0 0,0-1 1 0 0,0 1-1 0 0,0 0 0 0 0,0-1 1 0 0,0 1-1 0 0,0-1 0 0 0,0 1 1 0 0,1-1-1 0 0,-1 0 0 0 0,0 1 1 0 0,3 1-1 0 0,8 7 253 0 0,-1-1-1 0 0,1 1 0 0 0,27 14 1 0 0,-26-17-383 0 0,131 94 570 0 0,247 226-1 0 0,-239-192-42 0 0,121 102 94 0 0,-221-190-268 0 0,-50-46-279 0 0,8 8-1292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14.6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20 128 2296 0 0,'-19'-30'7516'0'0,"20"28"-7323"0"0,0 0 0 0 0,0 0-1 0 0,1 0 1 0 0,-1 0 0 0 0,1 0 0 0 0,-1 1-1 0 0,1-1 1 0 0,0 0 0 0 0,0 1-1 0 0,0-1 1 0 0,0 1 0 0 0,0-1-1 0 0,0 1 1 0 0,0 0 0 0 0,0 0 0 0 0,1 0-1 0 0,-1 0 1 0 0,0 1 0 0 0,1-1-1 0 0,-1 1 1 0 0,0-1 0 0 0,4 1 0 0 0,66-9 945 0 0,-57 8-886 0 0,502-29 358 0 0,-349 22-774 0 0,-27 0-27 0 0,134-4-1644 0 0,-269 13 1546 0 0,-1-1 0 0 0,1 1-1 0 0,0 0 1 0 0,-1 0-1 0 0,1 0 1 0 0,9 5 0 0 0,10 7-4573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4:15.3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147 0 1632 0 0,'-38'21'10705'0'0,"40"13"-8621"0"0,0 16-1488 0 0,-3 0-1 0 0,-1 1 1 0 0,-3-1-1 0 0,-13 54 1 0 0,-3 36 11 0 0,-1 356 2025 0 0,18-291-1903 0 0,-18 195 957 0 0,17-336-1508 0 0,-1-17 68 0 0,0 15-3548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24.9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535 84 1404 0 0,'7'-21'4330'0'0,"-6"18"-3892"0"0,1 0 0 0 0,-1-1 0 0 0,0 1 0 0 0,0 0 0 0 0,-1 0 0 0 0,1-1-1 0 0,-1 1 1 0 0,1-1 0 0 0,-1 1 0 0 0,0 0 0 0 0,0-1 0 0 0,0 1 0 0 0,-1-1 0 0 0,1 1 0 0 0,-3-6 932 0 0,3 9-1335 0 0,-1 0-1 0 0,1-1 1 0 0,0 1-1 0 0,-1 0 1 0 0,1-1-1 0 0,-1 1 1 0 0,1 0-1 0 0,-1 0 1 0 0,1-1-1 0 0,-1 1 1 0 0,1 0-1 0 0,-1 0 1 0 0,0 0 0 0 0,1 0-1 0 0,-1 0 1 0 0,1 0-1 0 0,-1 0 1 0 0,1 0-1 0 0,-1 0 1 0 0,1 0-1 0 0,-1 0 1 0 0,0 0-1 0 0,1 0 1 0 0,-1 0-1 0 0,1 0 1 0 0,-1 1-1 0 0,1-1 1 0 0,-1 0-1 0 0,1 0 1 0 0,-1 1-1 0 0,1-1 1 0 0,-1 0-1 0 0,0 1 1 0 0,-19 10 448 0 0,-4 9-173 0 0,1 1 0 0 0,1 1-1 0 0,1 1 1 0 0,-33 48 0 0 0,-57 111 429 0 0,71-109-504 0 0,3 3 1 0 0,3 1-1 0 0,4 1 1 0 0,3 2-1 0 0,4 0 1 0 0,-23 143-1 0 0,38-156-152 0 0,3 0 0 0 0,2 1-1 0 0,4-1 1 0 0,3 1 0 0 0,2-1 0 0 0,4 0 0 0 0,2-1-1 0 0,38 117 1 0 0,-18-100-226 0 0,3-1-1 0 0,3-2 0 0 0,94 142 1 0 0,-71-137-2092 0 0,95 105 0 0 0,-133-167-1482 0 0,42 35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19.3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36 0 0,'0'10'560'0'0,"1"1"0"0"0,1-1 0 0 0,0 1 0 0 0,0-1 0 0 0,1 0 0 0 0,0 0 0 0 0,5 12 0 0 0,39 66 559 0 0,-33-63-2388 0 0,19 44 1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25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512 5 1896 0 0,'0'0'3210'0'0,"-17"-2"72"0"0,-2 0-2807 0 0,0 1-1 0 0,0 1 1 0 0,0 1-1 0 0,0 1 1 0 0,0 0-1 0 0,0 1 1 0 0,0 1-1 0 0,1 1 1 0 0,-19 8-1 0 0,11-4-280 0 0,0 2 1 0 0,0 1-1 0 0,1 2 0 0 0,1 0 0 0 0,-36 27 1 0 0,50-33-133 0 0,1 0 1 0 0,0 0-1 0 0,0 1 1 0 0,1 0-1 0 0,0 1 0 0 0,1-1 1 0 0,0 1-1 0 0,0 1 1 0 0,-8 18-1 0 0,12-22-46 0 0,1 0-1 0 0,0 0 0 0 0,1 0 1 0 0,-1 0-1 0 0,1 0 0 0 0,1 0 0 0 0,-1 1 1 0 0,1-1-1 0 0,1 0 0 0 0,-1 0 1 0 0,1 0-1 0 0,1 0 0 0 0,-1 0 1 0 0,1 0-1 0 0,0 0 0 0 0,1 0 0 0 0,-1 0 1 0 0,5 6-1 0 0,6 10-112 0 0,1 0 1 0 0,1-1-1 0 0,0-1 1 0 0,2 0-1 0 0,23 21 1 0 0,106 89-374 0 0,-17-17 279 0 0,-114-100 187 0 0,-2 1 1 0 0,1 0-1 0 0,-2 0 1 0 0,0 2-1 0 0,-1-1 1 0 0,9 19-1 0 0,-17-28 43 0 0,0 0 0 0 0,0 0 0 0 0,-1 1 0 0 0,0-1-1 0 0,0 1 1 0 0,0-1 0 0 0,-1 1 0 0 0,-1 0 0 0 0,1-1-1 0 0,-1 1 1 0 0,-1 0 0 0 0,1-1 0 0 0,-1 1 0 0 0,-1 0-1 0 0,1-1 1 0 0,-1 1 0 0 0,0-1 0 0 0,-6 12 0 0 0,-1-2 167 0 0,0-1 1 0 0,-1 0-1 0 0,-1 0 1 0 0,0-1-1 0 0,-1-1 1 0 0,-1 0-1 0 0,0 0 1 0 0,-1-1-1 0 0,-16 11 1 0 0,17-14-198 0 0,-1-1 1 0 0,1 0 0 0 0,-1-1 0 0 0,-1-1-1 0 0,1 0 1 0 0,-1-1 0 0 0,0-1 0 0 0,-1 0-1 0 0,1-1 1 0 0,-33 4 0 0 0,42-7-352 0 0,0-1-1 0 0,1 0 1 0 0,-1 0 0 0 0,0-1 0 0 0,0 0 0 0 0,0 0-1 0 0,1 0 1 0 0,-1-1 0 0 0,-7-3 0 0 0,9 3-331 0 0,1 0 0 0 0,-1 0 0 0 0,0 0 0 0 0,1-1 1 0 0,-1 1-1 0 0,1-1 0 0 0,0 0 0 0 0,-4-4 0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26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12 195 976 0 0,'-7'-61'7397'0'0,"3"-72"-1"0"0,14 163-6128 0 0,3 282 243 0 0,-9-90-1091 0 0,41 221 305 0 0,6 203 423 0 0,-54-622-1089 0 0,3-24-60 0 0,0 0 0 0 0,0 0 0 0 0,1 1 0 0 0,-1-1 0 0 0,0 0 0 0 0,0 0 0 0 0,-1 0 0 0 0,1 0 0 0 0,0 0 0 0 0,0 1 0 0 0,0-1 1 0 0,0 0-1 0 0,0 0 0 0 0,0 0 0 0 0,0 0 0 0 0,0 0 0 0 0,0 1 0 0 0,0-1 0 0 0,0 0 0 0 0,0 0 0 0 0,0 0 0 0 0,0 0 0 0 0,-1 0 1 0 0,1 0-1 0 0,0 0 0 0 0,0 0 0 0 0,0 1 0 0 0,0-1 0 0 0,0 0 0 0 0,0 0 0 0 0,0 0 0 0 0,-1 0 0 0 0,1 0 0 0 0,0 0 0 0 0,0 0 0 0 0,0 0 1 0 0,0 0-1 0 0,0 0 0 0 0,-1 0 0 0 0,1 0 0 0 0,0 0 0 0 0,0 0 0 0 0,0 0 0 0 0,0 0 0 0 0,0 0 0 0 0,-1 0 0 0 0,1 0 0 0 0,0 0 1 0 0,0 0-1 0 0,0 0 0 0 0,0 0 0 0 0,0 0 0 0 0,0 0 0 0 0,-1-1 0 0 0,1 1 0 0 0,0 0 0 0 0,-1-2-3 0 0,0-1 1 0 0,0 0-1 0 0,0 0 0 0 0,0 1 0 0 0,0-1 1 0 0,1 0-1 0 0,-1 0 0 0 0,1 0 0 0 0,0 0 0 0 0,0 0 1 0 0,1-5-1 0 0,3-32 50 0 0,1 1 1 0 0,2-1-1 0 0,22-65 1 0 0,51-111-6 0 0,-78 213-41 0 0,69-157-327 0 0,-61 141 217 0 0,0 0-1 0 0,2 1 1 0 0,1 0-1 0 0,0 1 1 0 0,31-31-1 0 0,-41 45 90 0 0,0 0 0 0 0,0 0 0 0 0,0 1 0 0 0,1-1-1 0 0,-1 1 1 0 0,1 0 0 0 0,0 0 0 0 0,0 0 0 0 0,0 0 0 0 0,0 0 0 0 0,0 1 0 0 0,0 0-1 0 0,0 0 1 0 0,0 0 0 0 0,0 1 0 0 0,1-1 0 0 0,-1 1 0 0 0,0 0 0 0 0,1 0-1 0 0,3 1 1 0 0,-2 1 12 0 0,0-1 0 0 0,-1 2 0 0 0,1-1-1 0 0,-1 1 1 0 0,1-1 0 0 0,-1 1 0 0 0,0 1-1 0 0,-1-1 1 0 0,1 1 0 0 0,0 0-1 0 0,-1 0 1 0 0,7 8 0 0 0,5 9 4 0 0,-1 1 1 0 0,-1 0-1 0 0,-1 1 1 0 0,-1 0-1 0 0,12 31 1 0 0,34 104-66 0 0,22 51-706 0 0,-74-197 381 0 0,0 0 1 0 0,0-1-1 0 0,1 0 1 0 0,14 17 0 0 0,11 0-2397 0 0,-28-26 2022 0 0,-1 0 0 0 0,1 0-1 0 0,0-1 1 0 0,0 1 0 0 0,1-1 0 0 0,-1 1 0 0 0,8 0-1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26.8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348 205 1624 0 0,'35'-27'6523'0'0,"-28"21"-6001"0"0,-1 0 1 0 0,1-1-1 0 0,-1 0 0 0 0,-1 0 0 0 0,1-1 0 0 0,-1 1 0 0 0,-1-1 0 0 0,6-13 0 0 0,-9 19-338 0 0,0 0 0 0 0,0 0-1 0 0,-1 0 1 0 0,1-1 0 0 0,-1 1 0 0 0,0 0 0 0 0,0 0 0 0 0,0 0-1 0 0,0 0 1 0 0,0-1 0 0 0,0 1 0 0 0,0 0 0 0 0,-1 0 0 0 0,1 0-1 0 0,-1 0 1 0 0,0 0 0 0 0,-1-3 0 0 0,1 3-36 0 0,-1-1 1 0 0,0 1 0 0 0,0 0-1 0 0,0 0 1 0 0,0 0-1 0 0,0 0 1 0 0,-1 1 0 0 0,1-1-1 0 0,0 0 1 0 0,-1 1-1 0 0,1 0 1 0 0,-1-1 0 0 0,0 1-1 0 0,1 0 1 0 0,-1 1-1 0 0,-5-2 1 0 0,-3-1-2 0 0,-1 1 0 0 0,1 1 1 0 0,0 0-1 0 0,-1 0 0 0 0,1 1 0 0 0,0 0 1 0 0,-1 1-1 0 0,1 1 0 0 0,0 0 0 0 0,0 0 1 0 0,0 1-1 0 0,-21 8 0 0 0,18-4-79 0 0,0 0-1 0 0,0 1 1 0 0,0 0 0 0 0,1 1 0 0 0,1 1-1 0 0,0 0 1 0 0,0 1 0 0 0,-20 22 0 0 0,22-21-83 0 0,1-1 0 0 0,0 2-1 0 0,1-1 1 0 0,0 1 0 0 0,1 0 0 0 0,0 1 0 0 0,1 0 0 0 0,1 0 0 0 0,0 0 0 0 0,1 1 0 0 0,0-1 0 0 0,1 1 0 0 0,1 0 0 0 0,1 0-1 0 0,0 0 1 0 0,0 0 0 0 0,2 0 0 0 0,0 0 0 0 0,1 0 0 0 0,6 26 0 0 0,-2-25-45 0 0,0 0-1 0 0,2 0 1 0 0,0-1 0 0 0,1 0 0 0 0,0-1 0 0 0,1 0-1 0 0,0-1 1 0 0,19 19 0 0 0,-24-27 21 0 0,0 1 0 0 0,0-2 0 0 0,1 1 0 0 0,0-1 0 0 0,-1 1 0 0 0,2-1 0 0 0,-1-1 0 0 0,0 0 0 0 0,1 1-1 0 0,-1-2 1 0 0,1 1 0 0 0,0-1 0 0 0,0 0 0 0 0,0-1 0 0 0,0 1 0 0 0,0-1 0 0 0,0-1 0 0 0,0 1 0 0 0,0-1 0 0 0,1-1 0 0 0,-1 1 0 0 0,12-3 0 0 0,-12 0 43 0 0,-1 0 0 0 0,0-1-1 0 0,0 1 1 0 0,0-1 0 0 0,0-1 0 0 0,-1 1 0 0 0,0-1 0 0 0,1 0 0 0 0,-2 0-1 0 0,1 0 1 0 0,-1 0 0 0 0,0-1 0 0 0,0 0 0 0 0,0 0 0 0 0,-1 0 0 0 0,0 0 0 0 0,3-10-1 0 0,3-5 264 0 0,-1-1 0 0 0,-2 0 0 0 0,8-45 0 0 0,-7-1 852 0 0,-6 44-711 0 0,2 0 0 0 0,0 0 0 0 0,13-44-1 0 0,-14 62-408 0 0,0 0 0 0 0,1 0 0 0 0,0 0 0 0 0,0 0 0 0 0,0 0-1 0 0,1 1 1 0 0,0-1 0 0 0,0 1 0 0 0,0 0 0 0 0,1 0 0 0 0,0 1 0 0 0,0-1-1 0 0,0 1 1 0 0,0 0 0 0 0,0 0 0 0 0,1 1 0 0 0,0 0 0 0 0,11-5-1 0 0,-3 4-106 0 0,1 0-1 0 0,0 1 1 0 0,0 0-1 0 0,0 1 1 0 0,0 1-1 0 0,0 1 1 0 0,0 0-1 0 0,0 1 1 0 0,0 0-1 0 0,0 1 1 0 0,0 1-1 0 0,0 1 1 0 0,0 0-1 0 0,-1 1 1 0 0,0 0-1 0 0,0 1 1 0 0,0 0-1 0 0,-1 2 1 0 0,0-1-1 0 0,22 18 1 0 0,-23-16 140 0 0,1 0 0 0 0,-1 2 0 0 0,-1-1 0 0 0,0 1 1 0 0,0 1-1 0 0,-1 0 0 0 0,-1 1 0 0 0,0 0 0 0 0,-1 0 1 0 0,0 0-1 0 0,-1 1 0 0 0,0 1 0 0 0,-1-1 0 0 0,-1 1 1 0 0,-1 0-1 0 0,0 0 0 0 0,0 0 0 0 0,-2 1 0 0 0,2 30 1 0 0,-4-34 115 0 0,-1 0 0 0 0,-1-1 0 0 0,0 1 0 0 0,-3 10 0 0 0,4-18-48 0 0,0-1-1 0 0,0 1 0 0 0,-1-1 0 0 0,1 0 0 0 0,-1 0 1 0 0,0 0-1 0 0,0 0 0 0 0,0 0 0 0 0,0 0 0 0 0,0 0 0 0 0,-1-1 1 0 0,1 1-1 0 0,-1-1 0 0 0,0 1 0 0 0,0-1 0 0 0,-4 2 1 0 0,6-4-80 0 0,0 0 0 0 0,1 0 1 0 0,-1 0-1 0 0,0 0 0 0 0,0 0 1 0 0,1 0-1 0 0,-1 0 0 0 0,0 0 1 0 0,0 0-1 0 0,1-1 0 0 0,-1 1 1 0 0,0 0-1 0 0,1-1 0 0 0,-1 1 1 0 0,0 0-1 0 0,1-1 0 0 0,-1 1 1 0 0,1-1-1 0 0,-1 1 0 0 0,0-1 1 0 0,1 1-1 0 0,-1-1 0 0 0,1 0 1 0 0,-1 1-1 0 0,1-1 0 0 0,0 0 1 0 0,-1 1-1 0 0,1-1 0 0 0,0 0 1 0 0,-1 1-1 0 0,1-1 0 0 0,0 0 1 0 0,0 0-1 0 0,-1-1 0 0 0,-6-26 247 0 0,5 7-261 0 0,2 0 1 0 0,1 0-1 0 0,1 0 1 0 0,0 0 0 0 0,2 0-1 0 0,0 0 1 0 0,2 1 0 0 0,11-30-1 0 0,-7 24-249 0 0,2 2-1 0 0,0-1 1 0 0,2 1-1 0 0,0 1 1 0 0,2 1-1 0 0,20-24 1 0 0,-23 33-277 0 0,0 0 0 0 0,0 1 0 0 0,1 1 0 0 0,1 0 0 0 0,-1 1 0 0 0,2 1 0 0 0,0 0 0 0 0,30-12 0 0 0,-13 10-2333 0 0,0 1 1 0 0,1 2-1 0 0,56-7 1 0 0,-52 11-2093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27.2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50 100 2524 0 0,'40'-76'7734'0'0,"-30"53"-5902"0"0,-5 46-1067 0 0,-12 21-401 0 0,-26 81 0 0 0,2-16-348 0 0,19-46 138 0 0,2 0-1 0 0,3 0 1 0 0,3 1-1 0 0,4 68 1 0 0,2-86 146 0 0,3-1 0 0 0,2 1-1 0 0,1-1 1 0 0,3 0 0 0 0,1-1 0 0 0,26 59 0 0 0,-30-86-252 0 0,1 0 0 0 0,0-1 0 0 0,1-1 0 0 0,1 1 1 0 0,0-1-1 0 0,19 18 0 0 0,-26-29-251 0 0,0 0 0 0 0,0-1 0 0 0,0 0 0 0 0,1 1 1 0 0,0-2-1 0 0,-1 1 0 0 0,1 0 0 0 0,0-1 0 0 0,0 0 0 0 0,0 0 0 0 0,9 1 1 0 0,-11-2-186 0 0,1-1-1 0 0,-1 0 1 0 0,1 0 0 0 0,-1 0 0 0 0,1-1 0 0 0,-1 1 0 0 0,0-1 0 0 0,1 0 0 0 0,-1 0 0 0 0,0 0 0 0 0,1 0 0 0 0,-1-1 0 0 0,0 1 0 0 0,0-1 0 0 0,0 0 0 0 0,0 0 0 0 0,0 0 0 0 0,-1 0 0 0 0,6-5 0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28.1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198 284 2972 0 0,'-63'-17'4842'0'0,"27"8"-313"0"0,-57-23 0 0 0,88 30-3570 0 0,5 1-911 0 0,0 1-1 0 0,0 0 1 0 0,0 0 0 0 0,-1-1 0 0 0,1 1 0 0 0,0 0 0 0 0,0 0 0 0 0,0-1 0 0 0,0 1 0 0 0,0 0 0 0 0,0 0 0 0 0,0-1 0 0 0,0 1 0 0 0,0 0 0 0 0,0 0 0 0 0,0-1 0 0 0,0 1 0 0 0,0 0 0 0 0,0-1 0 0 0,0 1 0 0 0,11-9 485 0 0,16-2-254 0 0,75-14-1555 0 0,1 4 0 0 0,183-12-1 0 0,-232 28 515 0 0,3-1-337 0 0,-30 2 180 0 0,1 1-1 0 0,-1 1 1 0 0,1 1-1 0 0,0 2 1 0 0,34 4-1 0 0,-61-5 863 0 0,1 1 0 0 0,-1-1 0 0 0,1 1 0 0 0,-1-1 0 0 0,1 1 0 0 0,-1-1 0 0 0,0 1 0 0 0,1 0 0 0 0,-1-1 0 0 0,0 1 0 0 0,0 0 0 0 0,1 0 0 0 0,-1 0 0 0 0,0 0 0 0 0,0 0 0 0 0,0 1 0 0 0,0-1 0 0 0,0 0 0 0 0,-1 0 0 0 0,1 1 0 0 0,0-1 0 0 0,-1 0 0 0 0,1 1 0 0 0,0-1 0 0 0,-1 1 0 0 0,0-1 0 0 0,1 2 0 0 0,-3 46 979 0 0,1-44-666 0 0,1 0 0 0 0,-1 1 0 0 0,1-1 0 0 0,-1 0 1 0 0,2 1-1 0 0,-1-1 0 0 0,0 0 0 0 0,3 9 0 0 0,-1-8-24 0 0,1-1 0 0 0,0 1 1 0 0,0-1-1 0 0,0 0 0 0 0,1 0 0 0 0,0 0 0 0 0,0 0 0 0 0,0-1 0 0 0,0 1 0 0 0,1-1 0 0 0,0 0 0 0 0,0 0 0 0 0,0-1 1 0 0,7 5-1 0 0,-2-4-49 0 0,-1 0 1 0 0,1 0-1 0 0,0-1 1 0 0,0 0-1 0 0,0-1 1 0 0,0 0 0 0 0,0 0-1 0 0,12-1 1 0 0,-4-1-101 0 0,1 0 0 0 0,-1-1 0 0 0,0-1 0 0 0,0-1 0 0 0,0-1 0 0 0,0 0 0 0 0,-1-2 0 0 0,1 0 0 0 0,22-11 0 0 0,-17 5 173 0 0,-2-1 0 0 0,0 0 0 0 0,20-18-1 0 0,-36 27-1 0 0,1 0 0 0 0,-1-1 0 0 0,0 0 0 0 0,-1 0 0 0 0,1 0 0 0 0,-1-1 0 0 0,0 0 0 0 0,0 1 0 0 0,-1-2-1 0 0,0 1 1 0 0,0 0 0 0 0,0 0 0 0 0,-1-1 0 0 0,0 0 0 0 0,2-13 0 0 0,-3 16-185 0 0,-1 0-1 0 0,0 0 1 0 0,0 0 0 0 0,0 0 0 0 0,-1 0-1 0 0,1 0 1 0 0,-1 0 0 0 0,0 0 0 0 0,0 0-1 0 0,-1 0 1 0 0,1 0 0 0 0,-1 0 0 0 0,0 0 0 0 0,0 1-1 0 0,0-1 1 0 0,0 1 0 0 0,-1 0 0 0 0,1-1-1 0 0,-5-3 1 0 0,2 3-29 0 0,-1 0 1 0 0,1 0-1 0 0,-1 0 0 0 0,0 1 1 0 0,0 0-1 0 0,-1 0 0 0 0,1 1 1 0 0,-1-1-1 0 0,1 2 0 0 0,-13-3 1 0 0,-1 1-23 0 0,-1 1 1 0 0,0 1-1 0 0,0 1 0 0 0,1 1 1 0 0,-1 1-1 0 0,-35 7 0 0 0,35-4-4 0 0,0 1-1 0 0,1 1 0 0 0,0 1 1 0 0,1 1-1 0 0,0 0 0 0 0,0 2 0 0 0,1 0 1 0 0,0 1-1 0 0,-25 22 0 0 0,36-28-76 0 0,0 1 0 0 0,1-1 0 0 0,0 1-1 0 0,0 0 1 0 0,1 1 0 0 0,0-1 0 0 0,0 1 0 0 0,0 0 0 0 0,1 0-1 0 0,1 1 1 0 0,-1-1 0 0 0,2 1 0 0 0,-1 0 0 0 0,1 0-1 0 0,0 0 1 0 0,1 0 0 0 0,0 0 0 0 0,0 0 0 0 0,1 0 0 0 0,0 1-1 0 0,1-1 1 0 0,0 0 0 0 0,0 0 0 0 0,5 16 0 0 0,1-6-105 0 0,0-1 1 0 0,2 0 0 0 0,-1 0-1 0 0,2-1 1 0 0,1 0 0 0 0,0 0-1 0 0,1-1 1 0 0,0-1-1 0 0,1 0 1 0 0,1-1 0 0 0,1 0-1 0 0,0-1 1 0 0,0-1 0 0 0,1 0-1 0 0,1-1 1 0 0,0-1 0 0 0,1-1-1 0 0,0 0 1 0 0,25 8 0 0 0,-20-9 130 0 0,-1-1 1 0 0,1-1-1 0 0,0-2 1 0 0,0 0-1 0 0,1-1 1 0 0,-1-1 0 0 0,1-1-1 0 0,-1-2 1 0 0,1 0-1 0 0,-1-1 1 0 0,1-2-1 0 0,-1 0 1 0 0,0-2 0 0 0,-1 0-1 0 0,1-1 1 0 0,23-12-1 0 0,-25 9 330 0 0,0-1 1 0 0,-1-1-1 0 0,0 0 0 0 0,-1-2 0 0 0,0 0 0 0 0,-1-1 0 0 0,-1-1 0 0 0,0-1 0 0 0,-1-1 1 0 0,-1 0-1 0 0,-1 0 0 0 0,-1-2 0 0 0,16-28 0 0 0,-18 26 108 0 0,1-2-242 0 0,1-1 0 0 0,1 2 1 0 0,1 0-1 0 0,22-26 0 0 0,-32 43-270 0 0,0 1-1 0 0,0 0 1 0 0,1 0-1 0 0,-1 1 1 0 0,1-1-1 0 0,0 1 1 0 0,1 1-1 0 0,-1-1 1 0 0,1 1-1 0 0,-1 0 1 0 0,1 0-1 0 0,0 1 1 0 0,0 0-1 0 0,0 0 1 0 0,0 1-1 0 0,1 0 1 0 0,-1 0-1 0 0,0 0 1 0 0,0 1-1 0 0,15 2 1 0 0,4 3-180 0 0,1 1-1 0 0,-2 1 1 0 0,1 2-1 0 0,-1 1 1 0 0,0 0 0 0 0,-1 2-1 0 0,0 1 1 0 0,-1 1 0 0 0,-1 0-1 0 0,0 2 1 0 0,-1 1 0 0 0,0 0-1 0 0,-2 2 1 0 0,0 0-1 0 0,22 30 1 0 0,-38-44 410 0 0,1 0-1 0 0,-1-1 1 0 0,-1 1 0 0 0,1 0 0 0 0,-1 0-1 0 0,0 0 1 0 0,0 1 0 0 0,0-1-1 0 0,0 0 1 0 0,-1 1 0 0 0,0-1-1 0 0,-1 1 1 0 0,1-1 0 0 0,-1 1-1 0 0,0 0 1 0 0,0-1 0 0 0,-1 1-1 0 0,1-1 1 0 0,-4 11 0 0 0,4-15-77 0 0,0 0 1 0 0,-1 0 0 0 0,1-1-1 0 0,0 1 1 0 0,-1 0-1 0 0,1 0 1 0 0,0-1 0 0 0,-1 1-1 0 0,1 0 1 0 0,-1-1-1 0 0,1 1 1 0 0,-1 0 0 0 0,0-1-1 0 0,1 1 1 0 0,-1-1 0 0 0,0 1-1 0 0,1-1 1 0 0,-1 1-1 0 0,0-1 1 0 0,1 0 0 0 0,-1 1-1 0 0,0-1 1 0 0,0 0 0 0 0,0 0-1 0 0,1 1 1 0 0,-1-1-1 0 0,0 0 1 0 0,0 0 0 0 0,0 0-1 0 0,0 0 1 0 0,1 0-1 0 0,-1 0 1 0 0,0 0 0 0 0,0 0-1 0 0,0 0 1 0 0,0-1 0 0 0,1 1-1 0 0,-1 0 1 0 0,0 0-1 0 0,0-1 1 0 0,1 1 0 0 0,-1-1-1 0 0,0 1 1 0 0,0-1-1 0 0,1 1 1 0 0,-1-1 0 0 0,1 1-1 0 0,-1-1 1 0 0,0 1 0 0 0,1-1-1 0 0,-1 0 1 0 0,1 1-1 0 0,-1-2 1 0 0,-2-1 42 0 0,0 0 1 0 0,1 0-1 0 0,-1-1 0 0 0,1 1 1 0 0,0 0-1 0 0,0-1 0 0 0,1 1 0 0 0,-1-1 1 0 0,-1-7-1 0 0,2-1-28 0 0,2 1 0 0 0,-1-1 0 0 0,2 0 0 0 0,-1 0 0 0 0,1 1 0 0 0,1-1 0 0 0,1 1 0 0 0,-1 0 0 0 0,1 0 0 0 0,1 0 0 0 0,0 1 0 0 0,1-1 0 0 0,7-10 1 0 0,0 2-77 0 0,1 0 1 0 0,0 2 0 0 0,2-1-1 0 0,-1 2 1 0 0,33-26 0 0 0,-30 29-361 0 0,0 0 1 0 0,2 2 0 0 0,-1 0-1 0 0,1 1 1 0 0,1 1 0 0 0,0 1-1 0 0,0 1 1 0 0,28-5 0 0 0,-18 6-3040 0 0,0 2-1 0 0,59-2 1 0 0,-47 8-2691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28.9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550 220 1348 0 0,'8'-4'958'0'0,"-1"0"-1"0"0,-1 0 1 0 0,1-1 0 0 0,0 0-1 0 0,-1 0 1 0 0,0 0-1 0 0,0-1 1 0 0,-1 0 0 0 0,0 0-1 0 0,0-1 1 0 0,0 1-1 0 0,-1-1 1 0 0,1 0 0 0 0,3-11-1 0 0,-7 15-844 0 0,0 1 1 0 0,-1-1-1 0 0,1 1 0 0 0,-1-1 1 0 0,0 1-1 0 0,0-1 0 0 0,0 0 0 0 0,0 1 1 0 0,0-1-1 0 0,0 1 0 0 0,-1-1 1 0 0,1 0-1 0 0,-1 1 0 0 0,0-1 0 0 0,0 1 1 0 0,0-1-1 0 0,0 1 0 0 0,0 0 0 0 0,0-1 1 0 0,-1 1-1 0 0,1 0 0 0 0,-1 0 1 0 0,0 0-1 0 0,1 0 0 0 0,-1 0 0 0 0,-3-2 1 0 0,-2-2 31 0 0,0 0 1 0 0,-1 0-1 0 0,1 0 0 0 0,-1 1 1 0 0,-16-8-1 0 0,13 10-97 0 0,0-1 0 0 0,-1 1 1 0 0,1 1-1 0 0,0 0 0 0 0,-1 1 0 0 0,1 0 0 0 0,-1 1 0 0 0,0 0 0 0 0,1 1 1 0 0,-1 0-1 0 0,1 1 0 0 0,0 0 0 0 0,-1 1 0 0 0,1 0 0 0 0,0 1 0 0 0,0 0 0 0 0,1 1 1 0 0,-15 8-1 0 0,-7 5 19 0 0,0 1-1 0 0,2 2 1 0 0,1 0 0 0 0,-41 40 0 0 0,55-48-30 0 0,2 2 0 0 0,-1-1 1 0 0,2 2-1 0 0,0 0 0 0 0,1 0 0 0 0,0 1 0 0 0,2 0 1 0 0,0 1-1 0 0,-10 28 0 0 0,16-37-15 0 0,0 1 0 0 0,1-1 0 0 0,0 1 0 0 0,1 0-1 0 0,0 0 1 0 0,1-1 0 0 0,0 1 0 0 0,0 0 0 0 0,1 0 0 0 0,0-1 0 0 0,1 1 0 0 0,0 0-1 0 0,0-1 1 0 0,1 0 0 0 0,1 1 0 0 0,-1-1 0 0 0,1 0 0 0 0,1-1 0 0 0,0 1 0 0 0,0-1-1 0 0,7 8 1 0 0,3 2-60 0 0,2-1 0 0 0,-1-2 0 0 0,2 1-1 0 0,0-2 1 0 0,1 0 0 0 0,0-1 0 0 0,1-1-1 0 0,0-1 1 0 0,1-1 0 0 0,0-1 0 0 0,1-1-1 0 0,0 0 1 0 0,0-2 0 0 0,1-1 0 0 0,25 4-1 0 0,12-2-790 0 0,-1-2-1 0 0,1-3 0 0 0,-1-2 0 0 0,103-14 0 0 0,-107 5-452 0 0,0-1 0 0 0,64-22-1 0 0,-76 17-1537 0 0,56-27 0 0 0,-42 12-2273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29.4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178 330 2592 0 0,'-95'-178'8725'0'0,"53"104"-6258"0"0,1-4 1337 0 0,41 83-3732 0 0,0 0 0 0 0,1 0 0 0 0,-1 0 0 0 0,1-1 0 0 0,0 1 0 0 0,0 0 0 0 0,2 4 0 0 0,0 2 34 0 0,46 232 634 0 0,-11 1 0 0 0,12 493 1 0 0,-50-735-732 0 0,4-36-56 0 0,19-43-334 0 0,48-113 0 0 0,-55 156 233 0 0,1-1 0 0 0,2 2-1 0 0,1 1 1 0 0,2 0 0 0 0,36-40 0 0 0,-50 63 57 0 0,0 1 1 0 0,1 0 0 0 0,0 1 0 0 0,0 0-1 0 0,0 0 1 0 0,1 1 0 0 0,0 0 0 0 0,1 0 0 0 0,12-4-1 0 0,-17 8 59 0 0,0 1 0 0 0,0-1 0 0 0,0 1 0 0 0,0 0 0 0 0,0 1 0 0 0,0-1-1 0 0,1 1 1 0 0,-1 1 0 0 0,0-1 0 0 0,0 1 0 0 0,0 0 0 0 0,0 0 0 0 0,0 1 0 0 0,0 0-1 0 0,-1 0 1 0 0,1 0 0 0 0,-1 1 0 0 0,1 0 0 0 0,5 4 0 0 0,4 2-89 0 0,-2 2 0 0 0,1 0 1 0 0,-2 0-1 0 0,1 1 0 0 0,-1 1 0 0 0,13 18 1 0 0,53 92-691 0 0,-4-6-1124 0 0,-63-102 1231 0 0,0-2 1 0 0,1 1 0 0 0,0-1 0 0 0,1-1 0 0 0,23 17 0 0 0,-12-14-2291 0 0,1-3-1055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0.2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531 516 1212 0 0,'20'-28'5997'0'0,"4"-19"-6328"0"0,-14 31 745 0 0,-1-1 1 0 0,-1 0-1 0 0,0-1 0 0 0,-2 0 1 0 0,7-28-1 0 0,-12 40-200 0 0,0 0 0 0 0,-1 0 1 0 0,0 1-1 0 0,0-1 0 0 0,0 0 0 0 0,-1 0 0 0 0,0 1 0 0 0,0-1 1 0 0,0 0-1 0 0,-1 1 0 0 0,0-1 0 0 0,0 1 0 0 0,0 0 0 0 0,-1 0 1 0 0,0-1-1 0 0,0 2 0 0 0,0-1 0 0 0,0 0 0 0 0,-1 1 0 0 0,0-1 1 0 0,0 1-1 0 0,0 0 0 0 0,-6-4 0 0 0,2 1-58 0 0,-1 1 0 0 0,1 0 1 0 0,-1 1-1 0 0,0 0 0 0 0,0 0 0 0 0,-1 1 0 0 0,1 0 1 0 0,-1 1-1 0 0,0 0 0 0 0,0 0 0 0 0,0 1 0 0 0,-15-1 1 0 0,9 3-85 0 0,1 0 1 0 0,-1 0-1 0 0,1 2 1 0 0,-1 0-1 0 0,1 1 0 0 0,0 0 1 0 0,-26 10-1 0 0,18-4-78 0 0,1 1-1 0 0,0 1 1 0 0,1 1-1 0 0,0 1 1 0 0,1 1-1 0 0,0 0 1 0 0,1 2-1 0 0,1 0 1 0 0,0 1-1 0 0,-22 28 1 0 0,34-37-29 0 0,1 1-1 0 0,-1 0 1 0 0,1 0 0 0 0,1 0 0 0 0,0 0-1 0 0,0 1 1 0 0,1 0 0 0 0,0 0 0 0 0,0 0-1 0 0,1 0 1 0 0,1 0 0 0 0,0 0 0 0 0,0 0-1 0 0,1 1 1 0 0,0-1 0 0 0,1 0 0 0 0,0 0-1 0 0,3 15 1 0 0,-2-18 2 0 0,1 0 0 0 0,-1 0 0 0 0,1 0 1 0 0,0 0-1 0 0,1-1 0 0 0,-1 1 0 0 0,1-1 0 0 0,1 0 0 0 0,-1 0 0 0 0,1 0 0 0 0,0-1 1 0 0,0 0-1 0 0,1 1 0 0 0,0-2 0 0 0,0 1 0 0 0,0-1 0 0 0,0 0 0 0 0,0 0 0 0 0,1-1 1 0 0,0 0-1 0 0,0 0 0 0 0,0 0 0 0 0,0-1 0 0 0,0 0 0 0 0,0 0 0 0 0,8 0 0 0 0,-1-1 11 0 0,-1 0 0 0 0,0-1 0 0 0,1-1 0 0 0,-1 0 0 0 0,0 0 1 0 0,0-2-1 0 0,0 1 0 0 0,0-2 0 0 0,0 0 0 0 0,0 0 0 0 0,-1-1 0 0 0,0-1 0 0 0,0 0 0 0 0,0 0 0 0 0,-1-1 0 0 0,0-1 0 0 0,0 0 0 0 0,15-15 0 0 0,-12 9 205 0 0,-1 0 1 0 0,-1 0 0 0 0,0-1-1 0 0,0-1 1 0 0,-2 0 0 0 0,0 0-1 0 0,-1-1 1 0 0,0 0 0 0 0,-2-1 0 0 0,0 0-1 0 0,-1 0 1 0 0,5-26 0 0 0,-10 43-222 0 0,1 10-274 0 0,2 0 1 0 0,-1 0 0 0 0,1-1 0 0 0,0 1 0 0 0,1-1 0 0 0,0 0 0 0 0,0 0-1 0 0,9 11 1 0 0,-9-13 78 0 0,10 14-487 0 0,2 0-1 0 0,1 0 1 0 0,35 30-1 0 0,-46-44 719 0 0,1 0 1 0 0,0 0-1 0 0,0 0 0 0 0,1-1 0 0 0,-1 0 0 0 0,1-1 0 0 0,0 0 1 0 0,1 0-1 0 0,-1-1 0 0 0,1 0 0 0 0,-1-1 0 0 0,1 0 0 0 0,11 1 0 0 0,-17-4 96 0 0,0 1-1 0 0,0-1 0 0 0,1 0 0 0 0,-1 0 0 0 0,0 0 0 0 0,0-1 0 0 0,-1 1 0 0 0,1-1 0 0 0,0 0 1 0 0,0 0-1 0 0,-1 0 0 0 0,1-1 0 0 0,-1 1 0 0 0,0-1 0 0 0,0 0 0 0 0,0 0 0 0 0,0 0 1 0 0,0 0-1 0 0,-1 0 0 0 0,1-1 0 0 0,-1 1 0 0 0,0-1 0 0 0,2-4 0 0 0,6-13 421 0 0,-1 0 0 0 0,0 0 0 0 0,5-26 0 0 0,1 2 123 0 0,-6 18-376 0 0,2 1 0 0 0,0 1 0 0 0,2 0 0 0 0,27-39 1 0 0,-37 59-287 0 0,1 0 0 0 0,0 0 0 0 0,0 0 1 0 0,1 1-1 0 0,-1-1 0 0 0,1 1 0 0 0,0 0 0 0 0,0 1 1 0 0,0-1-1 0 0,1 1 0 0 0,-1 0 0 0 0,1 1 0 0 0,0-1 1 0 0,-1 1-1 0 0,1 0 0 0 0,1 0 0 0 0,-1 1 0 0 0,0 0 1 0 0,0 0-1 0 0,0 0 0 0 0,1 1 0 0 0,-1 0 1 0 0,0 0-1 0 0,0 1 0 0 0,1-1 0 0 0,-1 1 0 0 0,8 3 1 0 0,5 3-246 0 0,1 1 0 0 0,-1 0 0 0 0,0 2 0 0 0,-1 0 0 0 0,0 1 1 0 0,0 1-1 0 0,-1 1 0 0 0,24 23 0 0 0,-11-7-48 0 0,-2 2 0 0 0,0 1 0 0 0,31 48 0 0 0,-57-76 315 0 0,41 69 266 0 0,-40-69-115 0 0,-1 0 1 0 0,0 1-1 0 0,0-1 1 0 0,0 1-1 0 0,-1-1 1 0 0,0 1-1 0 0,0 0 1 0 0,0 0-1 0 0,0 0 1 0 0,-1 0 0 0 0,0-1-1 0 0,0 1 1 0 0,-1 10-1 0 0,1-14-87 0 0,0-1 0 0 0,0 1-1 0 0,0 0 1 0 0,-1 0 0 0 0,1 0 0 0 0,0-1-1 0 0,-1 1 1 0 0,1 0 0 0 0,0-1 0 0 0,-1 1-1 0 0,1 0 1 0 0,-1-1 0 0 0,1 1 0 0 0,-1 0-1 0 0,1-1 1 0 0,-1 1 0 0 0,1-1 0 0 0,-1 1-1 0 0,0-1 1 0 0,1 1 0 0 0,-1-1 0 0 0,0 1 0 0 0,0-1-1 0 0,1 0 1 0 0,-1 1 0 0 0,0-1 0 0 0,0 0-1 0 0,1 0 1 0 0,-1 0 0 0 0,-1 1 0 0 0,0-2 7 0 0,0 1 1 0 0,1-1 0 0 0,-1 1 0 0 0,0-1 0 0 0,1 0 0 0 0,-1 0 0 0 0,0 1 0 0 0,1-1 0 0 0,-1 0 0 0 0,1-1 0 0 0,-1 1-1 0 0,1 0 1 0 0,-1-2 0 0 0,-4-2 86 0 0,1-1 0 0 0,0 0 0 0 0,1 0 0 0 0,-1 0 0 0 0,-5-12 0 0 0,6 5-113 0 0,0-1 0 0 0,1 0 0 0 0,0 0 0 0 0,1 0 0 0 0,1 0 0 0 0,0 0 0 0 0,1-1 0 0 0,0 1-1 0 0,1 0 1 0 0,1 0 0 0 0,0 0 0 0 0,1 0 0 0 0,0 0 0 0 0,8-18 0 0 0,-3 12-274 0 0,0-1 0 0 0,1 1 0 0 0,2 1-1 0 0,0 0 1 0 0,0 0 0 0 0,2 1-1 0 0,1 1 1 0 0,24-26 0 0 0,-25 31-291 0 0,1 1-1 0 0,0 1 1 0 0,1 0-1 0 0,0 1 1 0 0,0 0-1 0 0,1 1 1 0 0,0 1-1 0 0,18-5 1 0 0,-6 3-2745 0 0,57-9 0 0 0,-44 13-1052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1.0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476 232 1404 0 0,'34'-49'3215'0'0,"-25"37"-2603"0"0,-1 0-1 0 0,0 0 1 0 0,10-23-1 0 0,-17 33-518 0 0,-1 1 1 0 0,0 0-1 0 0,0 0 0 0 0,0-1 0 0 0,0 1 0 0 0,0 0 0 0 0,-1 0 1 0 0,1-1-1 0 0,0 1 0 0 0,-1 0 0 0 0,1 0 0 0 0,0 0 1 0 0,-1-1-1 0 0,0 1 0 0 0,1 0 0 0 0,-1 0 0 0 0,0 0 0 0 0,1 0 1 0 0,-1 0-1 0 0,0 0 0 0 0,0 0 0 0 0,0 0 0 0 0,0 1 0 0 0,0-1 1 0 0,0 0-1 0 0,0 0 0 0 0,0 1 0 0 0,0-1 0 0 0,0 1 0 0 0,0-1 1 0 0,0 1-1 0 0,-1-1 0 0 0,1 1 0 0 0,0 0 0 0 0,-2-1 0 0 0,-53-12 1172 0 0,47 11-957 0 0,-14-1-150 0 0,1 1 0 0 0,-1 2 0 0 0,1 0 0 0 0,-1 1 0 0 0,1 1 0 0 0,-1 1 0 0 0,1 1 0 0 0,0 1 0 0 0,0 1 0 0 0,0 1 0 0 0,1 1 0 0 0,0 1 0 0 0,1 1 0 0 0,0 0 0 0 0,0 2-1 0 0,1 0 1 0 0,-22 19 0 0 0,36-27-163 0 0,0 1-1 0 0,1 0 0 0 0,-1 0 0 0 0,1 0 1 0 0,0 0-1 0 0,0 0 0 0 0,1 1 0 0 0,0 0 1 0 0,0 0-1 0 0,0 0 0 0 0,1 0 0 0 0,0 0 1 0 0,0 0-1 0 0,0 1 0 0 0,1-1 1 0 0,0 1-1 0 0,0-1 0 0 0,0 1 0 0 0,1-1 1 0 0,0 1-1 0 0,1-1 0 0 0,-1 1 0 0 0,1-1 1 0 0,0 1-1 0 0,1-1 0 0 0,0 1 0 0 0,0-1 1 0 0,0 0-1 0 0,1 0 0 0 0,-1 0 0 0 0,2 0 1 0 0,-1 0-1 0 0,1-1 0 0 0,-1 0 0 0 0,1 1 1 0 0,1-1-1 0 0,-1-1 0 0 0,1 1 0 0 0,0-1 1 0 0,0 1-1 0 0,0-1 0 0 0,1-1 1 0 0,-1 1-1 0 0,1-1 0 0 0,10 4 0 0 0,-7-2 6 0 0,0-1-1 0 0,0-1 1 0 0,0 0-1 0 0,0 0 1 0 0,0-1-1 0 0,1 0 1 0 0,-1-1-1 0 0,1 0 1 0 0,-1 0 0 0 0,1-1-1 0 0,-1 0 1 0 0,1-1-1 0 0,0 0 1 0 0,-1 0-1 0 0,0-1 1 0 0,1 0-1 0 0,17-7 1 0 0,-14 2 25 0 0,-1 1 0 0 0,0-2 0 0 0,0 1 1 0 0,-1-2-1 0 0,0 0 0 0 0,0 0 0 0 0,-1-1 0 0 0,0 0 1 0 0,0 0-1 0 0,-1-1 0 0 0,11-20 0 0 0,23-50 952 0 0,-16 25 50 0 0,-32 72-971 0 0,0 0 0 0 0,1 1 0 0 0,1 0 0 0 0,0-1 0 0 0,2 1 0 0 0,-1 23 0 0 0,2 132-283 0 0,5-79 139 0 0,5-1-1 0 0,29 127 1 0 0,66 178-431 0 0,-16-71 934 0 0,-86-316-366 0 0,-1 1 0 0 0,0-1 0 0 0,-1 0 0 0 0,0 1 0 0 0,0-1 0 0 0,-1 1 0 0 0,-1-1 0 0 0,0 1 0 0 0,-4 16 0 0 0,4-23 17 0 0,0 0-1 0 0,-1 0 1 0 0,0 0 0 0 0,0 0 0 0 0,0 0 0 0 0,0 0-1 0 0,-1-1 1 0 0,1 1 0 0 0,-1-1 0 0 0,0 0 0 0 0,0 0-1 0 0,0 0 1 0 0,-1 0 0 0 0,1 0 0 0 0,-1 0 0 0 0,1-1-1 0 0,-1 0 1 0 0,0 0 0 0 0,0 0 0 0 0,0 0 0 0 0,0-1 0 0 0,0 1-1 0 0,0-1 1 0 0,-1 0 0 0 0,-5 0 0 0 0,-4 1 70 0 0,-1-1 0 0 0,0 0 1 0 0,1-1-1 0 0,-1-1 0 0 0,1-1 1 0 0,-1 0-1 0 0,1-1 0 0 0,0 0 1 0 0,0-1-1 0 0,0 0 0 0 0,0-2 1 0 0,1 1-1 0 0,0-2 0 0 0,0 0 1 0 0,0 0-1 0 0,1-1 0 0 0,0-1 1 0 0,1 0-1 0 0,0 0 0 0 0,0-1 1 0 0,1-1-1 0 0,0 0 0 0 0,1 0 1 0 0,0-1-1 0 0,1 0 0 0 0,0 0 0 0 0,1-1 1 0 0,0 0-1 0 0,-8-26 0 0 0,7 7-259 0 0,1 1-1 0 0,2-1 1 0 0,2 0-1 0 0,0-1 0 0 0,3 1 1 0 0,0 0-1 0 0,2-1 1 0 0,1 1-1 0 0,2 0 0 0 0,1 1 1 0 0,2-1-1 0 0,12-32 1 0 0,6-7-166 0 0,3 1 1 0 0,3 1-1 0 0,3 2 1 0 0,45-64 0 0 0,-19 47 168 0 0,4 3 1 0 0,3 3 0 0 0,85-74-1 0 0,-28 27-32 0 0,-104 103 71 0 0,-2-2 0 0 0,-1 0 1 0 0,-1-1-1 0 0,26-52 0 0 0,-24 42-177 0 0,-18 34 240 0 0,5 33-40 0 0,-5 6-433 0 0,2 0 1 0 0,1 1-1 0 0,2-2 1 0 0,2 1-1 0 0,1-1 1 0 0,2 0-1 0 0,2-1 0 0 0,1 0 1 0 0,29 50-1 0 0,-21-55-1473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1.4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281 85 2952 0 0,'-31'-21'3169'0'0,"1"2"-849"0"0,1 7-744 0 0,1-1-540 0 0,3 7-576 0 0,2 1-456 0 0,-3 1-404 0 0,4 1-516 0 0,3 2-56 0 0,-1 1-268 0 0,-8 1-4345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19.92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7 892 0 0,'16'-3'8538'0'0,"-11"2"-8666"0"0,17-2 2920 0 0,-12 7-3638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1.8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2744 0 0,'13'8'7712'0'0,"3"1"-4395"0"0,-12-5-3312 0 0,0 0 1 0 0,0 0 0 0 0,0 1-1 0 0,-1-1 1 0 0,1 1 0 0 0,-1 0-1 0 0,0 0 1 0 0,-1 0 0 0 0,1 0-1 0 0,-1 0 1 0 0,0 0 0 0 0,2 10 0 0 0,15 79-1063 0 0,-11-46 585 0 0,1-9 192 0 0,9 45 845 0 0,13 123 1 0 0,-28-179 1952 0 0,0-46-655 0 0,5-23-1412 0 0,1 13-299 0 0,1 0 0 0 0,2 0 1 0 0,1 1-1 0 0,29-47 0 0 0,-30 57-147 0 0,0 0 0 0 0,2 0 1 0 0,-1 1-1 0 0,2 1 0 0 0,0 0 0 0 0,1 1 1 0 0,29-20-1 0 0,-42 32-13 0 0,0 0 1 0 0,0 0-1 0 0,0 1 1 0 0,1-1-1 0 0,-1 1 1 0 0,0 0-1 0 0,0 0 1 0 0,1 0-1 0 0,-1 0 1 0 0,1 0-1 0 0,-1 1 1 0 0,1 0-1 0 0,-1 0 1 0 0,1-1-1 0 0,-1 2 1 0 0,1-1 0 0 0,-1 0-1 0 0,1 1 1 0 0,3 1-1 0 0,-3 0-5 0 0,0 0 0 0 0,0 0 0 0 0,0 1 0 0 0,0-1 0 0 0,-1 1-1 0 0,0 0 1 0 0,1 0 0 0 0,-1 0 0 0 0,0 0 0 0 0,0 1 0 0 0,-1-1 0 0 0,1 1 0 0 0,-1 0 0 0 0,1 0-1 0 0,1 4 1 0 0,6 16-257 0 0,-1 1-1 0 0,-1 0 1 0 0,-1 0 0 0 0,-1 1-1 0 0,4 43 1 0 0,-8-45-379 0 0,2-1 0 0 0,0 1 0 0 0,2 0 0 0 0,0-1-1 0 0,2 0 1 0 0,17 37 0 0 0,1-27-4425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2.3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436 235 164 0 0,'12'-5'1012'0'0,"-1"-1"-1"0"0,-1 0 1 0 0,1-1 0 0 0,-1 0-1 0 0,0-1 1 0 0,0 0 0 0 0,-1 0 0 0 0,0-1-1 0 0,10-13 1 0 0,-18 20-834 0 0,1-1 1 0 0,-1 1 0 0 0,0 0-1 0 0,0-1 1 0 0,0 1-1 0 0,0-1 1 0 0,-1 1-1 0 0,1-1 1 0 0,-1 1-1 0 0,0-1 1 0 0,1 0-1 0 0,-1 1 1 0 0,0-1 0 0 0,0 1-1 0 0,-1-1 1 0 0,1 0-1 0 0,-1 1 1 0 0,1-1-1 0 0,-1 1 1 0 0,0-1-1 0 0,0 1 1 0 0,0-1-1 0 0,0 1 1 0 0,0 0 0 0 0,0-1-1 0 0,-1 1 1 0 0,1 0-1 0 0,-1 0 1 0 0,0 0-1 0 0,1 0 1 0 0,-1 0-1 0 0,0 1 1 0 0,0-1-1 0 0,-3-2 1 0 0,-4-3 222 0 0,-1 0-1 0 0,1 0 1 0 0,-1 1 0 0 0,-1 0-1 0 0,-20-8 1 0 0,14 9-342 0 0,-1 1 1 0 0,1 1 0 0 0,-1 0-1 0 0,1 2 1 0 0,-1 0 0 0 0,0 1 0 0 0,1 0-1 0 0,-1 2 1 0 0,0 0 0 0 0,1 1-1 0 0,-1 0 1 0 0,1 2 0 0 0,0 0-1 0 0,0 1 1 0 0,1 0 0 0 0,0 2-1 0 0,0 0 1 0 0,0 0 0 0 0,1 2-1 0 0,1 0 1 0 0,0 0 0 0 0,-26 25 0 0 0,36-28-126 0 0,-1-1 1 0 0,1 1-1 0 0,0 0 1 0 0,0 0-1 0 0,1 1 1 0 0,0-1-1 0 0,0 1 1 0 0,1-1-1 0 0,0 1 1 0 0,0 0-1 0 0,0 0 1 0 0,1 0-1 0 0,1 0 1 0 0,0 0-1 0 0,0 0 1 0 0,0 0-1 0 0,1 0 1 0 0,0 0-1 0 0,0 0 1 0 0,1 0-1 0 0,0-1 1 0 0,1 1-1 0 0,-1 0 1 0 0,1-1-1 0 0,1 0 1 0 0,0 0-1 0 0,0 0 1 0 0,0 0-1 0 0,1 0 1 0 0,0-1-1 0 0,5 6 1 0 0,-5-6 46 0 0,0 0 0 0 0,1 0 1 0 0,-1 0-1 0 0,1-1 0 0 0,0 0 1 0 0,1 0-1 0 0,-1 0 1 0 0,1-1-1 0 0,0 0 0 0 0,0 0 1 0 0,0-1-1 0 0,0 0 0 0 0,1 0 1 0 0,-1-1-1 0 0,1 0 0 0 0,0 0 1 0 0,0-1-1 0 0,-1 0 1 0 0,1 0-1 0 0,0-1 0 0 0,0 0 1 0 0,0 0-1 0 0,0-1 0 0 0,0 0 1 0 0,0 0-1 0 0,0-1 0 0 0,-1 0 1 0 0,1 0-1 0 0,-1-1 1 0 0,1 0-1 0 0,8-5 0 0 0,-3-2 60 0 0,0 1-1 0 0,-1-1 1 0 0,0-1-1 0 0,-1 0 1 0 0,0-1-1 0 0,-1 0 1 0 0,17-27-1 0 0,50-101 1142 0 0,-69 124-886 0 0,4-3-56 0 0,-12 19-238 0 0,0 0 1 0 0,0-1 0 0 0,0 1-1 0 0,0 0 1 0 0,0 0 0 0 0,1 0-1 0 0,-1 0 1 0 0,0 0 0 0 0,0 0-1 0 0,0 0 1 0 0,0 0 0 0 0,0 0-1 0 0,0 0 1 0 0,1 0 0 0 0,-1 0-1 0 0,0 0 1 0 0,0 0 0 0 0,0 0-1 0 0,0 0 1 0 0,0 0 0 0 0,1 0-1 0 0,-1 0 1 0 0,0 0 0 0 0,0 0-1 0 0,0 0 1 0 0,0 0 0 0 0,0 0-1 0 0,0 0 1 0 0,1 0 0 0 0,-1 1-1 0 0,0-1 1 0 0,0 0 0 0 0,0 0-1 0 0,0 0 1 0 0,0 0 0 0 0,0 0-1 0 0,0 0 1 0 0,1 0 0 0 0,-1 0-1 0 0,0 1 1 0 0,0-1 0 0 0,0 0-1 0 0,0 0 1 0 0,0 0 0 0 0,0 0-1 0 0,0 0 1 0 0,0 0 0 0 0,0 1-1 0 0,0-1 1 0 0,0 0 0 0 0,0 0-1 0 0,0 0 1 0 0,0 0 0 0 0,0 0 0 0 0,0 1-1 0 0,0-1 1 0 0,0 0 0 0 0,-1 40 52 0 0,0-22-145 0 0,-1 158-350 0 0,7-1 0 0 0,33 209 0 0 0,19-74 31 0 0,20 157 618 0 0,-75-449-182 0 0,-1 0 0 0 0,0 0 0 0 0,-1 0 1 0 0,-1 0-1 0 0,-1 1 0 0 0,0-2 0 0 0,-2 1 1 0 0,-7 23-1 0 0,9-35 8 0 0,-1 1-1 0 0,1-1 1 0 0,-2 0 0 0 0,1-1 0 0 0,-1 1 0 0 0,1-1 0 0 0,-2 1-1 0 0,1-1 1 0 0,0 0 0 0 0,-1-1 0 0 0,0 1 0 0 0,0-1 0 0 0,-1 0-1 0 0,1 0 1 0 0,-1-1 0 0 0,0 1 0 0 0,0-1 0 0 0,0 0 0 0 0,0-1-1 0 0,0 0 1 0 0,0 0 0 0 0,-1 0 0 0 0,1-1 0 0 0,-1 0 0 0 0,-11 1-1 0 0,6-1 127 0 0,0-1 0 0 0,-1 0-1 0 0,1-1 1 0 0,-1 0-1 0 0,1-1 1 0 0,0 0 0 0 0,0-1-1 0 0,0-1 1 0 0,0 0-1 0 0,1 0 1 0 0,-1-1 0 0 0,1 0-1 0 0,0-1 1 0 0,0-1-1 0 0,1 0 1 0 0,0 0 0 0 0,0-1-1 0 0,1 0 1 0 0,0 0-1 0 0,-9-12 1 0 0,8 8-69 0 0,1-1-1 0 0,0 1 1 0 0,1-2 0 0 0,1 1-1 0 0,0-1 1 0 0,0 0 0 0 0,2-1-1 0 0,0 1 1 0 0,0-1 0 0 0,1 0-1 0 0,1-1 1 0 0,1 1 0 0 0,0 0-1 0 0,1-1 1 0 0,1-25 0 0 0,4 8-249 0 0,2 1 0 0 0,1 0 1 0 0,1 1-1 0 0,2 0 0 0 0,1 0 1 0 0,1 1-1 0 0,2 0 0 0 0,1 1 1 0 0,1 1-1 0 0,1 1 0 0 0,32-39 1 0 0,-1 9-1424 0 0,2 2 0 0 0,3 3 1 0 0,115-90-1 0 0,-117 106-1206 0 0,2 1 0 0 0,72-34 0 0 0,-48 32-2499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2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121 188 232 0 0,'25'-74'6512'0'0,"-14"47"-4850"0"0,-2-1-1 0 0,6-30 0 0 0,-80 330-370 0 0,-25 125-1882 0 0,79-328 552 0 0,2 2 0 0 0,5-1-1 0 0,3 73 1 0 0,2-114 99 0 0,2 0 0 0 0,1 0 0 0 0,1-1 0 0 0,2 0 1 0 0,1 0-1 0 0,1-1 0 0 0,1 0 0 0 0,1 0 0 0 0,2-1 0 0 0,19 30 1 0 0,-26-46-116 0 0,1-1 0 0 0,1 0 1 0 0,0 0-1 0 0,0-1 1 0 0,0 0-1 0 0,18 13 1 0 0,-20-17-389 0 0,0-1-1 0 0,-1 0 1 0 0,1 0 0 0 0,1 0-1 0 0,-1 0 1 0 0,0-1-1 0 0,1 0 1 0 0,-1-1 0 0 0,1 1-1 0 0,-1-1 1 0 0,1-1 0 0 0,0 1-1 0 0,7-1 1 0 0,10-3-3497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3.1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123 175 3028 0 0,'-4'-1'468'0'0,"-25"-4"2398"0"0,2-2-1 0 0,-28-9 0 0 0,54 16-2846 0 0,1 0-1 0 0,0 0 0 0 0,-1 0 0 0 0,1 0 0 0 0,0 0 1 0 0,-1 0-1 0 0,1-1 0 0 0,0 1 0 0 0,-1 0 0 0 0,1 0 1 0 0,0 0-1 0 0,0-1 0 0 0,-1 1 0 0 0,1 0 0 0 0,0 0 1 0 0,0-1-1 0 0,-1 1 0 0 0,1 0 0 0 0,0-1 0 0 0,0 1 1 0 0,0 0-1 0 0,-1 0 0 0 0,1-1 0 0 0,0 1 0 0 0,0 0 1 0 0,0-1-1 0 0,0 1 0 0 0,0 0 0 0 0,0-1 0 0 0,0 1 1 0 0,0-1-1 0 0,0 1 0 0 0,0 0 0 0 0,0-1 0 0 0,0 1 1 0 0,0 0-1 0 0,0-1 0 0 0,0 1 0 0 0,0 0 0 0 0,0-1 1 0 0,0 1-1 0 0,0 0 0 0 0,1-1 0 0 0,-1 1 0 0 0,0 0 1 0 0,0-1-1 0 0,0 1 0 0 0,1 0 0 0 0,-1 0 0 0 0,0-1 1 0 0,0 1-1 0 0,1 0 0 0 0,-1 0 0 0 0,0-1 0 0 0,0 1 1 0 0,1 0-1 0 0,-1 0 0 0 0,0 0 0 0 0,1 0 0 0 0,-1-1 1 0 0,0 1-1 0 0,1 0 0 0 0,-1 0 0 0 0,0 0 0 0 0,1 0 1 0 0,-1 0-1 0 0,1 0 0 0 0,22-11-131 0 0,38-3-345 0 0,0 3 0 0 0,107-7 1 0 0,-84 11-231 0 0,270-18-2793 0 0,-15 3 1333 0 0,-330 21 2380 0 0,-3 1 240 0 0,0-1 0 0 0,0 1 0 0 0,0-1 0 0 0,0-1 0 0 0,0 1 0 0 0,0-1 0 0 0,14-11 3114 0 0,-21 13-3550 0 0,-2 1-13 0 0,0 0 0 0 0,1 0 0 0 0,-1 1 0 0 0,0-1 0 0 0,0 1 0 0 0,1 0-1 0 0,-1 0 1 0 0,1 0 0 0 0,-1 0 0 0 0,1 0 0 0 0,0 0 0 0 0,0 1 0 0 0,0-1 0 0 0,0 1 0 0 0,0 0-1 0 0,1-1 1 0 0,-1 1 0 0 0,1 0 0 0 0,0 0 0 0 0,-2 4 0 0 0,-24 73 27 0 0,23-64-34 0 0,-2 2-90 0 0,2 0 1 0 0,0 1-1 0 0,2-1 0 0 0,0 1 1 0 0,1 0-1 0 0,0-1 0 0 0,4 30 1 0 0,-1-35-247 0 0,0 0 1 0 0,1 0-1 0 0,1 0 1 0 0,0-1 0 0 0,0 1-1 0 0,1-1 1 0 0,1 0-1 0 0,0 0 1 0 0,1 0-1 0 0,0-1 1 0 0,11 13-1 0 0,-3-10-2414 0 0,2-5-937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3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189 85 640 0 0,'-18'-18'2732'0'0,"-2"2"-816"0"0,0 5-611 0 0,2 1-517 0 0,0 0-432 0 0,-4 3-420 0 0,0 1-376 0 0,4 3-364 0 0,0 1-1213 0 0,3 0 9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4.2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1 176 2820 0 0,'37'2'6434'0'0,"-25"-4"-5603"0"0,24 1 525 0 0,-35 1-1352 0 0,1 1 1 0 0,-1-1-1 0 0,0 1 1 0 0,1 0 0 0 0,-1 0-1 0 0,0-1 1 0 0,0 1 0 0 0,1 0-1 0 0,-1 0 1 0 0,0 0 0 0 0,0 0-1 0 0,0 0 1 0 0,0 0 0 0 0,0 1-1 0 0,0-1 1 0 0,-1 0 0 0 0,1 0-1 0 0,0 1 1 0 0,-1-1 0 0 0,1 0-1 0 0,-1 1 1 0 0,1-1 0 0 0,-1 1-1 0 0,0-1 1 0 0,1 3 0 0 0,6 46-588 0 0,-2 2 1 0 0,-3-1-1 0 0,-5 70 1 0 0,1-16 891 0 0,2-45 1421 0 0,24-90-716 0 0,-9 3-353 0 0,108-164 2298 0 0,-107 170-2881 0 0,1 1 0 0 0,1 1 0 0 0,1 0 0 0 0,0 2 0 0 0,1 0 0 0 0,38-24 0 0 0,-55 39-132 0 0,-1 0 1 0 0,1 0 0 0 0,0 1-1 0 0,0-1 1 0 0,-1 1 0 0 0,1-1-1 0 0,0 1 1 0 0,0 0 0 0 0,0 0-1 0 0,1 0 1 0 0,-1 1 0 0 0,0-1-1 0 0,0 1 1 0 0,0 0-1 0 0,0 0 1 0 0,1 0 0 0 0,-1 0-1 0 0,0 0 1 0 0,0 1 0 0 0,0-1-1 0 0,0 1 1 0 0,1 0 0 0 0,-1 0-1 0 0,0 0 1 0 0,-1 0 0 0 0,1 1-1 0 0,0-1 1 0 0,0 1-1 0 0,0 0 1 0 0,-1 0 0 0 0,1 0-1 0 0,-1 0 1 0 0,0 0 0 0 0,1 0-1 0 0,-1 0 1 0 0,0 1 0 0 0,0 0-1 0 0,0-1 1 0 0,-1 1 0 0 0,1 0-1 0 0,-1 0 1 0 0,3 5 0 0 0,4 13-330 0 0,-1-1 1 0 0,-1 1-1 0 0,0 1 1 0 0,4 41 0 0 0,-9-58 325 0 0,5 54-522 0 0,-1 81 0 0 0,-5-138 949 0 0,8-33 690 0 0,15-26 643 0 0,4 2-1 0 0,50-80 0 0 0,-51 96-1343 0 0,2 1 0 0 0,2 2-1 0 0,64-63 1 0 0,-90 95-369 0 0,1-1 0 0 0,0 1-1 0 0,0 0 1 0 0,0 1 0 0 0,0-1-1 0 0,1 1 1 0 0,-1 0 0 0 0,1 1 0 0 0,0-1-1 0 0,-1 1 1 0 0,1 0 0 0 0,0 0-1 0 0,1 1 1 0 0,-1 0 0 0 0,10-1-1 0 0,-12 3-7 0 0,1 0 0 0 0,-1 0 0 0 0,0 0 0 0 0,0 0 0 0 0,1 1 0 0 0,-1-1 0 0 0,0 1-1 0 0,0 0 1 0 0,-1 1 0 0 0,1-1 0 0 0,0 0 0 0 0,-1 1 0 0 0,1 0 0 0 0,-1 0 0 0 0,0 0 0 0 0,0 0 0 0 0,0 1 0 0 0,-1-1-1 0 0,1 1 1 0 0,-1 0 0 0 0,1 0 0 0 0,1 5 0 0 0,11 23-93 0 0,-2 1-1 0 0,-1 1 1 0 0,-1 0-1 0 0,-2 0 1 0 0,7 62 0 0 0,-9-53 86 0 0,2 0 0 0 0,1-1 0 0 0,20 51 1 0 0,-29-89 25 0 0,1 0 0 0 0,0 0 0 0 0,0-1 0 0 0,0 1 0 0 0,0-1 0 0 0,1 1 0 0 0,0-1 0 0 0,-1 0 1 0 0,1 0-1 0 0,0 0 0 0 0,0 0 0 0 0,1-1 0 0 0,-1 1 0 0 0,0-1 0 0 0,1 0 0 0 0,0 0 0 0 0,4 2 0 0 0,-2-2-46 0 0,0 0 0 0 0,0-1 0 0 0,0 0 0 0 0,0 0-1 0 0,0-1 1 0 0,0 0 0 0 0,0 0 0 0 0,0 0-1 0 0,0-1 1 0 0,11-2 0 0 0,8-4-220 0 0,-1-2 0 0 0,1 0 0 0 0,-1-2 0 0 0,32-19 0 0 0,-48 26 203 0 0,232-138-243 0 0,-206 119 779 0 0,-2-1-1 0 0,-1-2 0 0 0,0-1 1 0 0,48-57-1 0 0,-71 75-315 0 0,-1-1-1 0 0,-1 0 1 0 0,1 0-1 0 0,-2 0 1 0 0,1-1-1 0 0,-1 0 1 0 0,-1 0 0 0 0,0 0-1 0 0,-1 0 1 0 0,4-23-1 0 0,-6 28-133 0 0,-1 1 0 0 0,0-1 1 0 0,0 0-1 0 0,-1 1 0 0 0,0-1 0 0 0,0 0 0 0 0,0 1 0 0 0,0-1 1 0 0,-1 1-1 0 0,0-1 0 0 0,0 1 0 0 0,-1 0 0 0 0,1 0 0 0 0,-1 0 0 0 0,0 0 1 0 0,-1 1-1 0 0,1-1 0 0 0,-1 1 0 0 0,0 0 0 0 0,0 0 0 0 0,0 0 0 0 0,0 0 1 0 0,-1 1-1 0 0,-7-5 0 0 0,1 2-23 0 0,1 1 0 0 0,-1 0 0 0 0,0 1 0 0 0,0 0 0 0 0,-1 1 0 0 0,1 0 0 0 0,-1 1 0 0 0,1 0 0 0 0,-1 1 0 0 0,0 0 0 0 0,0 1 0 0 0,1 0 0 0 0,-1 1 0 0 0,0 0 0 0 0,0 1 0 0 0,1 0 0 0 0,-1 1 0 0 0,1 0 0 0 0,0 1 0 0 0,0 0-1 0 0,0 1 1 0 0,-10 6 0 0 0,12-6-14 0 0,0 0 0 0 0,1 0 0 0 0,-1 0 0 0 0,1 1 0 0 0,1 0-1 0 0,-1 1 1 0 0,1 0 0 0 0,0 0 0 0 0,1 0 0 0 0,-1 1-1 0 0,2 0 1 0 0,-1 0 0 0 0,1 1 0 0 0,0 0 0 0 0,1-1 0 0 0,0 1-1 0 0,0 1 1 0 0,1-1 0 0 0,0 1 0 0 0,1-1 0 0 0,0 1-1 0 0,0 0 1 0 0,1 0 0 0 0,1 0 0 0 0,-1 0 0 0 0,3 13-1 0 0,2-2 9 0 0,1-1-1 0 0,1 0 0 0 0,1 0 0 0 0,1-1 0 0 0,0 0 0 0 0,1 0 0 0 0,2-1 0 0 0,0 0 0 0 0,0-1 0 0 0,2 0 0 0 0,0-1 0 0 0,26 25 0 0 0,-17-20-44 0 0,1-1 1 0 0,1-1-1 0 0,1-1 1 0 0,0-1-1 0 0,1-1 1 0 0,1-2-1 0 0,0 0 1 0 0,35 11-1 0 0,-47-20-348 0 0,0-1 0 0 0,0-1-1 0 0,0 0 1 0 0,1-1 0 0 0,-1-1-1 0 0,1 0 1 0 0,-1-1 0 0 0,1 0 0 0 0,0-2-1 0 0,23-4 1 0 0,-26 3-559 0 0,0-1 0 0 0,-1 0 0 0 0,1-1 0 0 0,-1-1 0 0 0,0 0 1 0 0,0 0-1 0 0,18-15 0 0 0,5-8-3934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4.7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897 293 2292 0 0,'-33'-41'3525'0'0,"2"0"0"0"0,1-2 0 0 0,-44-88 0 0 0,73 129-3415 0 0,0 1 0 0 0,0-1 0 0 0,0 1 0 0 0,1-1 0 0 0,-1 0 0 0 0,1 1 0 0 0,-1-1 0 0 0,1 0 0 0 0,-1 1 0 0 0,1-1 0 0 0,0 0 0 0 0,0 1 1 0 0,0-1-1 0 0,0 0 0 0 0,1-2 0 0 0,-1 3-83 0 0,0 1-1 0 0,1-1 1 0 0,-1 1 0 0 0,0-1-1 0 0,1 1 1 0 0,-1 0 0 0 0,0-1-1 0 0,1 1 1 0 0,-1-1 0 0 0,1 1 0 0 0,-1 0-1 0 0,1-1 1 0 0,-1 1 0 0 0,1 0-1 0 0,0 0 1 0 0,-1-1 0 0 0,1 1 0 0 0,-1 0-1 0 0,1 0 1 0 0,-1 0 0 0 0,1 0-1 0 0,0 0 1 0 0,-1 0 0 0 0,1 0 0 0 0,-1 0-1 0 0,1 0 1 0 0,0 0 0 0 0,0 0-1 0 0,3 1 4 0 0,1 0 0 0 0,-1 0 0 0 0,0 0 0 0 0,0 1 0 0 0,1-1 0 0 0,-1 1 0 0 0,0 0 0 0 0,-1 0 0 0 0,1 1 0 0 0,4 3 0 0 0,16 15-64 0 0,-1 2 0 0 0,-2 0 0 0 0,0 1 0 0 0,-2 1 0 0 0,0 1 0 0 0,-2 1 0 0 0,27 56 0 0 0,-22-33-46 0 0,-2 1 0 0 0,-2 1 1 0 0,19 98-1 0 0,-31-112 79 0 0,-2 1 1 0 0,-2 0-1 0 0,-1 0 0 0 0,-2 0 1 0 0,-2 0-1 0 0,-2 0 1 0 0,-1 0-1 0 0,-2-1 0 0 0,-1 0 1 0 0,-2-1-1 0 0,-2 0 1 0 0,-2 0-1 0 0,-20 36 1 0 0,-10 9 282 0 0,-4-3 0 0 0,-3-2 1 0 0,-4-2-1 0 0,-87 92 1 0 0,83-103 339 0 0,-125 105-1 0 0,154-145-1036 0 0,-1-2 0 0 0,-1 0 0 0 0,-1-2 0 0 0,0-2-1 0 0,-1-1 1 0 0,-61 19 0 0 0,40-25-2718 0 0,19-10-2611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6.1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478 12 244 0 0,'-40'-11'7045'0'0,"32"12"-6876"0"0,1 2-1 0 0,-1-1 0 0 0,1 1 1 0 0,0 0-1 0 0,0 1 0 0 0,0-1 1 0 0,0 2-1 0 0,1-1 1 0 0,-1 1-1 0 0,1-1 0 0 0,0 2 1 0 0,0-1-1 0 0,1 1 0 0 0,0 0 1 0 0,-6 8-1 0 0,-12 17 158 0 0,-33 60 0 0 0,49-78-227 0 0,-34 60 160 0 0,4 2 0 0 0,3 2 1 0 0,-45 152-1 0 0,64-171-182 0 0,3 0 1 0 0,2 1 0 0 0,3 0-1 0 0,2 1 1 0 0,3 0-1 0 0,7 75 1 0 0,0-94-9 0 0,2 0 1 0 0,2-1-1 0 0,1 0 1 0 0,2 0-1 0 0,2-1 0 0 0,1-1 1 0 0,39 68-1 0 0,-37-77-314 0 0,2-2 1 0 0,1 0-1 0 0,1-2 0 0 0,0 0 0 0 0,37 30 0 0 0,-38-37-939 0 0,2-2-1 0 0,1 0 1 0 0,47 24 0 0 0,-33-23-3075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6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69 104 1508 0 0,'-13'-18'3032'0'0,"0"2"-157"0"0,1-1 1 0 0,-19-35 782 0 0,43 97-2415 0 0,-3-19-964 0 0,6 46 168 0 0,11 142-1 0 0,-18 77-67 0 0,-5-107 416 0 0,-3-171-655 0 0,1 0-1 0 0,0-1 1 0 0,1 1-1 0 0,0-1 1 0 0,1 0-1 0 0,1 1 0 0 0,-1-1 1 0 0,7 12-1 0 0,-7-18-111 0 0,1-1-1 0 0,-1 0 0 0 0,1 0 1 0 0,-1 0-1 0 0,2 0 0 0 0,-1-1 1 0 0,0 0-1 0 0,1 0 0 0 0,0 0 1 0 0,0 0-1 0 0,0-1 0 0 0,0 1 1 0 0,1-1-1 0 0,-1-1 0 0 0,1 1 1 0 0,0-1-1 0 0,0 0 0 0 0,7 2 0 0 0,22 3-664 0 0,0-1-1 0 0,-1-2 1 0 0,54 0-1 0 0,107-13-5064 0 0,-157 7 4080 0 0,-2-1-1385 0 0,-2-1-1020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7.3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370 281 876 0 0,'7'-10'1308'0'0,"0"0"0"0"0,0 0 0 0 0,-1-1 0 0 0,6-17-1 0 0,-3 4-134 0 0,-1 0 0 0 0,6-42 0 0 0,-13 64-1095 0 0,-1 0 0 0 0,1 0 0 0 0,-1 0-1 0 0,0-1 1 0 0,0 1 0 0 0,0 0-1 0 0,0-1 1 0 0,0 1 0 0 0,-1 0 0 0 0,1 0-1 0 0,-1 0 1 0 0,0-1 0 0 0,1 1-1 0 0,-1 0 1 0 0,0 0 0 0 0,0 0 0 0 0,0 0-1 0 0,0 0 1 0 0,-1 0 0 0 0,1 0 0 0 0,-1 1-1 0 0,1-1 1 0 0,-1 0 0 0 0,1 1-1 0 0,-1-1 1 0 0,0 1 0 0 0,0 0 0 0 0,0-1-1 0 0,1 1 1 0 0,-1 0 0 0 0,-1 0-1 0 0,1 0 1 0 0,0 1 0 0 0,0-1 0 0 0,0 0-1 0 0,0 1 1 0 0,-1-1 0 0 0,1 1 0 0 0,0 0-1 0 0,-4 0 1 0 0,-9-1 198 0 0,0 0 1 0 0,0 1-1 0 0,0 1 0 0 0,-27 5 1 0 0,23-2-206 0 0,0 1 0 0 0,0 1 0 0 0,1 0 1 0 0,0 1-1 0 0,0 1 0 0 0,0 1 0 0 0,1 1 0 0 0,-27 20 1 0 0,36-25-67 0 0,1 1-1 0 0,0 0 1 0 0,0 0 0 0 0,0 1 0 0 0,1 0 0 0 0,0 0 0 0 0,0 1 0 0 0,1-1 0 0 0,0 1 0 0 0,0 0 0 0 0,1 1 0 0 0,0-1 0 0 0,0 1 0 0 0,1 0 0 0 0,0-1 0 0 0,1 2 0 0 0,0-1 0 0 0,0 0 0 0 0,0 18 0 0 0,3-20-65 0 0,0 0 1 0 0,0-1-1 0 0,0 1 0 0 0,1 0 1 0 0,0-1-1 0 0,1 0 0 0 0,-1 1 1 0 0,1-1-1 0 0,0 0 1 0 0,1 0-1 0 0,0-1 0 0 0,-1 1 1 0 0,2-1-1 0 0,-1 1 0 0 0,1-1 1 0 0,0-1-1 0 0,0 1 0 0 0,0-1 1 0 0,0 0-1 0 0,1 0 1 0 0,0 0-1 0 0,0-1 0 0 0,0 0 1 0 0,0 0-1 0 0,0 0 0 0 0,1-1 1 0 0,9 3-1 0 0,-9-4 5 0 0,-1 1-1 0 0,1 0 0 0 0,0-1 1 0 0,0-1-1 0 0,0 1 0 0 0,-1-1 1 0 0,1 0-1 0 0,0 0 1 0 0,0-1-1 0 0,0 0 0 0 0,-1-1 1 0 0,1 1-1 0 0,0-1 0 0 0,-1 0 1 0 0,1-1-1 0 0,-1 1 1 0 0,0-1-1 0 0,0-1 0 0 0,0 1 1 0 0,0-1-1 0 0,-1 0 1 0 0,1 0-1 0 0,-1-1 0 0 0,0 1 1 0 0,-1-1-1 0 0,1 0 0 0 0,4-7 1 0 0,-1-3 257 0 0,-1-1 0 0 0,0 0 0 0 0,-1 0 0 0 0,-1-1 0 0 0,0 1 0 0 0,-1-1 0 0 0,-1 0 0 0 0,1-26 0 0 0,-2 21 172 0 0,1 0 0 0 0,1 0 1 0 0,2 1-1 0 0,8-27 1 0 0,-13 45-381 0 0,1 0 1 0 0,-1-1-1 0 0,0 1 1 0 0,1 0 0 0 0,0 0-1 0 0,0 0 1 0 0,0 0 0 0 0,0 0-1 0 0,0 1 1 0 0,1-1-1 0 0,-1 1 1 0 0,1-1 0 0 0,-1 1-1 0 0,1 0 1 0 0,0 0 0 0 0,0 0-1 0 0,0 0 1 0 0,0 1-1 0 0,1-1 1 0 0,-1 1 0 0 0,5-1-1 0 0,-4 1-73 0 0,1 1 0 0 0,0 0 0 0 0,0 0 0 0 0,0 0 0 0 0,0 1 0 0 0,0-1 0 0 0,0 1-1 0 0,0 1 1 0 0,0-1 0 0 0,-1 1 0 0 0,1-1 0 0 0,-1 1 0 0 0,7 4 0 0 0,8 6-334 0 0,0 1 1 0 0,-1 1-1 0 0,0 0 1 0 0,-1 1 0 0 0,18 21-1 0 0,-26-26 413 0 0,0 1-1 0 0,0 0 1 0 0,-1 0 0 0 0,0 1-1 0 0,-1 0 1 0 0,-1 1 0 0 0,0 0-1 0 0,-1 0 1 0 0,0 0-1 0 0,-1 0 1 0 0,0 1 0 0 0,-1-1-1 0 0,2 30 812 0 0,-13-56-218 0 0,10-9-437 0 0,2 1 1 0 0,1-1-1 0 0,1 1 0 0 0,0 0 1 0 0,2 0-1 0 0,12-23 0 0 0,-13 30-128 0 0,0 0-1 0 0,1 1 1 0 0,1 0-1 0 0,0 1 1 0 0,0 0-1 0 0,2 0 1 0 0,-1 1-1 0 0,1 0 1 0 0,25-17-1 0 0,-34 26-20 0 0,0 1 0 0 0,1-1-1 0 0,-1 1 1 0 0,1 0-1 0 0,-1 0 1 0 0,1 0 0 0 0,0 0-1 0 0,-1 0 1 0 0,1 1-1 0 0,0-1 1 0 0,0 1 0 0 0,0 0-1 0 0,-1-1 1 0 0,1 1-1 0 0,0 1 1 0 0,0-1 0 0 0,-1 0-1 0 0,1 1 1 0 0,4 1-1 0 0,-2-1-14 0 0,-1 2-1 0 0,0-1 0 0 0,1 0 0 0 0,-1 1 1 0 0,0 0-1 0 0,0 0 0 0 0,-1 0 0 0 0,1 0 1 0 0,-1 1-1 0 0,5 5 0 0 0,5 10-393 0 0,0 0 0 0 0,-2 0 1 0 0,18 41-1 0 0,-23-47-66 0 0,0 0 44 0 0,26 50-2228 0 0,-1-27-1994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20.31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1576 0 0,'9'28'4757'0'0,"11"19"-2450"0"0,7 15-2099 0 0,-16-28-4664 0 0,-8-22 2468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8.2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241 405 1580 0 0,'26'-47'3318'0'0,"-13"25"-3570"0"0,-4 10 1080 0 0,-1-2-1 0 0,0 1 0 0 0,-1-1 1 0 0,0 0-1 0 0,7-23 0 0 0,-13 34-666 0 0,-1 0 1 0 0,1 1-1 0 0,-1-1 1 0 0,0 0-1 0 0,0 0 0 0 0,0 1 1 0 0,0-1-1 0 0,0 0 0 0 0,0 0 1 0 0,-1 1-1 0 0,1-1 0 0 0,-1 0 1 0 0,0 1-1 0 0,0-1 0 0 0,0 1 1 0 0,0-1-1 0 0,0 1 0 0 0,0-1 1 0 0,-1 1-1 0 0,1 0 0 0 0,-1-1 1 0 0,0 1-1 0 0,1 0 1 0 0,-1 0-1 0 0,0 0 0 0 0,0 1 1 0 0,-1-1-1 0 0,1 0 0 0 0,0 1 1 0 0,-1-1-1 0 0,1 1 0 0 0,0 0 1 0 0,-1 0-1 0 0,0 0 0 0 0,1 0 1 0 0,-1 0-1 0 0,1 1 0 0 0,-5-1 1 0 0,-3-1-66 0 0,0 1 1 0 0,0 0-1 0 0,0 0 1 0 0,0 1-1 0 0,0 1 1 0 0,0 0-1 0 0,0 0 1 0 0,0 1-1 0 0,1 0 1 0 0,-1 0-1 0 0,0 1 0 0 0,1 1 1 0 0,0-1-1 0 0,-16 10 1 0 0,16-8-105 0 0,1 0 0 0 0,-1 0 0 0 0,1 0 0 0 0,1 1 0 0 0,-1 0 0 0 0,1 1-1 0 0,0 0 1 0 0,0 0 0 0 0,1 0 0 0 0,0 1 0 0 0,0 0 0 0 0,1 0 0 0 0,0 0 0 0 0,0 1 0 0 0,-4 11 0 0 0,8-16-79 0 0,0 0 0 0 0,0 1 0 0 0,0-1 0 0 0,1 0 0 0 0,-1 1 0 0 0,1-1 0 0 0,0 1 0 0 0,0-1 0 0 0,1 0 0 0 0,-1 1 0 0 0,1-1 0 0 0,0 0 0 0 0,0 1 0 0 0,1-1 0 0 0,-1 0 0 0 0,1 0 0 0 0,0 0 1 0 0,0 0-1 0 0,0 0 0 0 0,0 0 0 0 0,1-1 0 0 0,0 1 0 0 0,0-1 0 0 0,0 0 0 0 0,0 0 0 0 0,0 0 0 0 0,0 0 0 0 0,1 0 0 0 0,0 0 0 0 0,6 3 0 0 0,-5-4 42 0 0,-1 0 1 0 0,1 0-1 0 0,-1 0 0 0 0,1-1 0 0 0,-1 0 1 0 0,1 0-1 0 0,0 0 0 0 0,0 0 0 0 0,0-1 1 0 0,-1 1-1 0 0,1-1 0 0 0,0-1 1 0 0,0 1-1 0 0,0-1 0 0 0,-1 1 0 0 0,1-1 1 0 0,0-1-1 0 0,0 1 0 0 0,-1-1 0 0 0,1 0 1 0 0,-1 0-1 0 0,0 0 0 0 0,1 0 1 0 0,-1-1-1 0 0,0 0 0 0 0,-1 1 0 0 0,1-2 1 0 0,3-2-1 0 0,4-9 353 0 0,-1 1-1 0 0,-1-1 1 0 0,0-1 0 0 0,-1 1 0 0 0,0-2 0 0 0,-2 1 0 0 0,10-35-1 0 0,-13 42-158 0 0,-3 7-58 0 0,0 47-313 0 0,1-1-1 0 0,2 0 1 0 0,3 0-1 0 0,10 44 1 0 0,12 3-152 0 0,5-2-1 0 0,57 114 1 0 0,-34-80 150 0 0,-51-114 253 0 0,-2-1 1 0 0,1 1-1 0 0,-1 1 1 0 0,-1-1 0 0 0,1 0-1 0 0,-2 1 1 0 0,1-1 0 0 0,-1 1-1 0 0,-1 13 1 0 0,0-19-8 0 0,-1-1 0 0 0,1 0 0 0 0,-1 0-1 0 0,0 0 1 0 0,0 0 0 0 0,0-1 0 0 0,-1 1 0 0 0,1 0 0 0 0,-1 0 0 0 0,1-1 0 0 0,-1 1-1 0 0,0-1 1 0 0,0 1 0 0 0,0-1 0 0 0,0 0 0 0 0,-1 0 0 0 0,1 0 0 0 0,-1 0-1 0 0,1 0 1 0 0,-1 0 0 0 0,1-1 0 0 0,-1 0 0 0 0,0 1 0 0 0,0-1 0 0 0,0 0 0 0 0,0 0-1 0 0,0 0 1 0 0,0-1 0 0 0,0 1 0 0 0,0-1 0 0 0,0 1 0 0 0,-5-1 0 0 0,-9 1 68 0 0,1-1-1 0 0,-1-1 1 0 0,1 0 0 0 0,-1-1 0 0 0,1 0 0 0 0,0-2 0 0 0,-29-9 0 0 0,33 9 2 0 0,1 0-1 0 0,-1-1 1 0 0,1-1 0 0 0,0 0 0 0 0,0 0 0 0 0,1-1-1 0 0,0-1 1 0 0,0 1 0 0 0,1-2 0 0 0,-15-16-1 0 0,21 21-89 0 0,1 0-1 0 0,-1-1 1 0 0,1 1-1 0 0,0-1 1 0 0,1 1-1 0 0,-1-1 1 0 0,1 0-1 0 0,0 1 1 0 0,0-1-1 0 0,0 0 1 0 0,1 0-1 0 0,0 0 1 0 0,0 0-1 0 0,0 0 1 0 0,0 0-1 0 0,1 0 1 0 0,0 1-1 0 0,0-1 1 0 0,0 0-1 0 0,0 0 1 0 0,1 1-1 0 0,0-1 1 0 0,5-8-1 0 0,2-5-122 0 0,2 0 0 0 0,0 0 0 0 0,2 1 0 0 0,15-18-1 0 0,11-6-121 0 0,1 1 0 0 0,2 2 0 0 0,88-62-1 0 0,159-77 480 0 0,-105 68 889 0 0,-154 91-793 0 0,9-6 512 0 0,51-41-1 0 0,-80 58-696 0 0,-1-2 0 0 0,0 1 0 0 0,0-1 0 0 0,-1 0 0 0 0,0-1-1 0 0,-1 0 1 0 0,0-1 0 0 0,-1 1 0 0 0,0-1 0 0 0,6-14 0 0 0,-11 22-150 0 0,0 0 1 0 0,0 0-1 0 0,0 0 1 0 0,0 0-1 0 0,-1 0 0 0 0,1 0 1 0 0,-1 0-1 0 0,0 0 1 0 0,0-1-1 0 0,0 1 1 0 0,0 0-1 0 0,-1 0 1 0 0,1 0-1 0 0,-1 0 0 0 0,0 0 1 0 0,0 0-1 0 0,0 0 1 0 0,0 0-1 0 0,0 1 1 0 0,-1-1-1 0 0,1 0 1 0 0,-1 1-1 0 0,0-1 0 0 0,0 1 1 0 0,0-1-1 0 0,0 1 1 0 0,0 0-1 0 0,0 0 1 0 0,0 0-1 0 0,-1 0 0 0 0,1 0 1 0 0,-1 0-1 0 0,0 1 1 0 0,1-1-1 0 0,-1 1 1 0 0,0 0-1 0 0,0 0 1 0 0,0 0-1 0 0,0 0 0 0 0,-5 0 1 0 0,1-1-36 0 0,0 0 0 0 0,0 1 0 0 0,-1 0 0 0 0,1 1 0 0 0,-1-1 0 0 0,1 1 0 0 0,0 1 0 0 0,-1-1 0 0 0,1 1 0 0 0,0 1 0 0 0,-1-1 0 0 0,1 1 0 0 0,0 1 0 0 0,0-1-1 0 0,0 1 1 0 0,-8 5 0 0 0,9-4-10 0 0,1 0 0 0 0,-1 1 0 0 0,1-1 0 0 0,0 2 0 0 0,0-1 0 0 0,0 0 0 0 0,1 1 0 0 0,-1 0 0 0 0,2 0 0 0 0,-1 0 0 0 0,1 0-1 0 0,-1 1 1 0 0,2-1 0 0 0,-1 1 0 0 0,1 0 0 0 0,0 0 0 0 0,-1 8 0 0 0,2-5 12 0 0,0 1 0 0 0,1-1 0 0 0,1 1 0 0 0,-1-1 0 0 0,2 0 0 0 0,-1 1 0 0 0,2-1 0 0 0,-1 0 0 0 0,1 0 0 0 0,9 19 0 0 0,-6-15-45 0 0,2 1 0 0 0,0-1 1 0 0,1 0-1 0 0,0-1 0 0 0,1 0 0 0 0,0 0 0 0 0,1-1 1 0 0,1 0-1 0 0,0-1 0 0 0,0-1 0 0 0,1 0 0 0 0,0 0 1 0 0,1-2-1 0 0,0 1 0 0 0,17 6 0 0 0,-17-11-388 0 0,-1 0 0 0 0,1-1-1 0 0,0 0 1 0 0,0-1 0 0 0,0-1 0 0 0,0 0 0 0 0,0-1-1 0 0,0-1 1 0 0,25-3 0 0 0,-23 1-789 0 0,0-1 0 0 0,-1-1 1 0 0,0 0-1 0 0,29-14 0 0 0,-19 5-1721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8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1 143 1860 0 0,'33'-43'9415'0'0,"-22"27"-6983"0"0,0 1-1 0 0,22-22 0 0 0,-31 36-2416 0 0,0 0 1 0 0,0 0-1 0 0,0 0 0 0 0,0 0 1 0 0,0 0-1 0 0,0 0 1 0 0,0 1-1 0 0,0-1 0 0 0,0 1 1 0 0,0-1-1 0 0,0 1 0 0 0,0 0 1 0 0,0 0-1 0 0,0 0 1 0 0,1 0-1 0 0,-1 0 0 0 0,0 0 1 0 0,0 1-1 0 0,0-1 0 0 0,0 1 1 0 0,0-1-1 0 0,0 1 0 0 0,0 0 1 0 0,0 0-1 0 0,0 0 1 0 0,0 0-1 0 0,-1 0 0 0 0,1 0 1 0 0,0 1-1 0 0,0-1 0 0 0,-1 0 1 0 0,2 3-1 0 0,9 6-183 0 0,0 2 1 0 0,-1-1-1 0 0,11 16 1 0 0,-14-17 31 0 0,27 30-474 0 0,-2 2 1 0 0,-1 0-1 0 0,45 85 0 0 0,-76-125 625 0 0,0-1 1 0 0,0 1-1 0 0,-1 0 1 0 0,1-1-1 0 0,0 1 1 0 0,-1 0-1 0 0,1 0 1 0 0,-1 0 0 0 0,0-1-1 0 0,1 1 1 0 0,-1 0-1 0 0,0 0 1 0 0,0 0-1 0 0,0 0 1 0 0,-1 0-1 0 0,1-1 1 0 0,0 1-1 0 0,-1 0 1 0 0,1 0-1 0 0,-2 2 1 0 0,1-3 130 0 0,-15-10 507 0 0,13 0-604 0 0,0 0 0 0 0,0 1 0 0 0,1-1 0 0 0,0 0 0 0 0,0 0 0 0 0,1-1 1 0 0,0 1-1 0 0,1 0 0 0 0,0 0 0 0 0,0 0 0 0 0,1-1 0 0 0,0 1 0 0 0,1 0 0 0 0,0 0 0 0 0,0 0 0 0 0,5-10 0 0 0,-1 1-316 0 0,1 2-1 0 0,0-1 1 0 0,1 1-1 0 0,1 0 1 0 0,1 0 0 0 0,0 1-1 0 0,18-21 1 0 0,-20 28-347 0 0,0 1 0 0 0,1-1 0 0 0,0 1 0 0 0,11-6 0 0 0,21-9-4292 0 0,-14 9-365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9.4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406 755 520 0 0,'-15'-53'8475'0'0,"13"44"-7516"0"0,0-1-1 0 0,0 2 0 0 0,-1-1 1 0 0,0 0-1 0 0,-7-12 0 0 0,8 18-860 0 0,0 0-1 0 0,-1 0 1 0 0,1 1-1 0 0,0-1 0 0 0,-1 1 1 0 0,0-1-1 0 0,1 1 1 0 0,-1 0-1 0 0,0 0 1 0 0,0 0-1 0 0,0 0 0 0 0,0 1 1 0 0,-1-1-1 0 0,1 1 1 0 0,0 0-1 0 0,-1 0 0 0 0,1 0 1 0 0,-7-1-1 0 0,-3 1-39 0 0,0 1 0 0 0,0 0 0 0 0,0 1 0 0 0,1 0 0 0 0,-1 1 0 0 0,0 0 0 0 0,0 1 0 0 0,1 1 0 0 0,0 0 0 0 0,0 0 0 0 0,0 1 0 0 0,0 1 0 0 0,-19 12 0 0 0,22-13-101 0 0,1 0 0 0 0,0 1 1 0 0,0 0-1 0 0,1 0 0 0 0,0 1 1 0 0,0 0-1 0 0,0 0 0 0 0,1 1 1 0 0,0 0-1 0 0,0 0 0 0 0,1 0 1 0 0,0 0-1 0 0,1 1 0 0 0,0 0 1 0 0,0 0-1 0 0,1 0 0 0 0,0 0 1 0 0,-3 18-1 0 0,6-22-15 0 0,-1 1 1 0 0,1-1 0 0 0,0 0-1 0 0,1 0 1 0 0,-1 0 0 0 0,1 0-1 0 0,0 1 1 0 0,1-1 0 0 0,-1 0-1 0 0,1-1 1 0 0,0 1-1 0 0,0 0 1 0 0,0 0 0 0 0,1-1-1 0 0,0 1 1 0 0,0-1 0 0 0,0 0-1 0 0,0 0 1 0 0,1 0 0 0 0,-1 0-1 0 0,1-1 1 0 0,0 1-1 0 0,0-1 1 0 0,0 0 0 0 0,1 0-1 0 0,-1-1 1 0 0,1 1 0 0 0,0-1-1 0 0,-1 0 1 0 0,1 0 0 0 0,0-1-1 0 0,0 1 1 0 0,0-1 0 0 0,7 1-1 0 0,1 0 27 0 0,0 0 0 0 0,0-1 0 0 0,0 0 0 0 0,0-1 0 0 0,0-1 0 0 0,0 0 0 0 0,0-1 0 0 0,0 0 0 0 0,0-1-1 0 0,0 0 1 0 0,-1-1 0 0 0,20-9 0 0 0,-19 6 119 0 0,0-1-1 0 0,0 0 0 0 0,-1-1 1 0 0,0-1-1 0 0,-1 0 1 0 0,0 0-1 0 0,0-1 0 0 0,-1-1 1 0 0,11-16-1 0 0,-8 8-52 0 0,-1-1-1 0 0,-1 0 1 0 0,-1-1 0 0 0,-1 0 0 0 0,8-29-1 0 0,-1-16 256 0 0,-4 1 0 0 0,-2-2-1 0 0,1-77 1 0 0,-8 4 1023 0 0,-3 120-1141 0 0,-2 1 0 0 0,0-1 1 0 0,-1 1-1 0 0,-11-36 0 0 0,13 55-171 0 0,1 0 1 0 0,0 0 0 0 0,0 0-1 0 0,-1 0 1 0 0,1 0 0 0 0,0 0-1 0 0,-1-1 1 0 0,1 1 0 0 0,-1 0-1 0 0,1 0 1 0 0,-1 0 0 0 0,0 1-1 0 0,1-1 1 0 0,-1 0 0 0 0,0 0-1 0 0,0 0 1 0 0,0 0 0 0 0,0 1 0 0 0,1-1-1 0 0,-1 0 1 0 0,0 1 0 0 0,0-1-1 0 0,0 1 1 0 0,0-1 0 0 0,-2 0-1 0 0,2 2-1 0 0,0-1-1 0 0,0 1 0 0 0,0-1 1 0 0,0 0-1 0 0,0 1 0 0 0,0 0 0 0 0,-1-1 1 0 0,2 1-1 0 0,-1 0 0 0 0,0-1 1 0 0,0 1-1 0 0,0 0 0 0 0,0 0 1 0 0,0 0-1 0 0,1 0 0 0 0,-1 0 1 0 0,0 0-1 0 0,1 0 0 0 0,-1 1 1 0 0,-4 7-32 0 0,0 0 0 0 0,1 0 1 0 0,1 0-1 0 0,-4 15 0 0 0,2 7-160 0 0,1 0 0 0 0,2 0 0 0 0,1 0 0 0 0,1 1 0 0 0,2-1 0 0 0,1 0 0 0 0,11 50 0 0 0,73 210-1138 0 0,-78-265 1265 0 0,29 77-106 0 0,-32-92 217 0 0,-1 1 0 0 0,1-1 0 0 0,1 0 0 0 0,0 0 0 0 0,1-1 0 0 0,11 12 0 0 0,-17-20-38 0 0,0-1 0 0 0,0 1 0 0 0,1-1 1 0 0,-1 1-1 0 0,0-1 0 0 0,1 0 0 0 0,-1 0 0 0 0,1 0 0 0 0,-1 0 0 0 0,1-1 0 0 0,0 1 0 0 0,-1-1 0 0 0,1 1 0 0 0,0-1 0 0 0,-1 0 0 0 0,1 0 0 0 0,0 0 0 0 0,-1 0 0 0 0,1-1 0 0 0,0 1 0 0 0,-1-1 0 0 0,1 0 0 0 0,-1 1 0 0 0,1-1 0 0 0,-1 0 0 0 0,1 0 0 0 0,-1-1 0 0 0,1 1 0 0 0,2-2 0 0 0,10-7 21 0 0,-1 0 1 0 0,0-1-1 0 0,19-17 0 0 0,-15 11 125 0 0,65-55 1611 0 0,-81 71-1643 0 0,16 14 74 0 0,-13 16-470 0 0,1-1 1 0 0,2-1 0 0 0,13 32 0 0 0,-18-51-184 0 0,0-1 0 0 0,0 0 0 0 0,1 0-1 0 0,0 0 1 0 0,1 0 0 0 0,-1-1 0 0 0,1 0 0 0 0,0 0 0 0 0,1 0 0 0 0,0 0 0 0 0,0-1 0 0 0,0 0 0 0 0,0 0-1 0 0,1-1 1 0 0,-1 0 0 0 0,12 5 0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39.8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35 2688 0 0,'-13'-12'2204'0'0,"3"4"-703"0"0,1 3 299 0 0,-6-1-1412 0 0,-1 3-480 0 0,9 9-1152 0 0</inkml:trace>
  <inkml:trace contextRef="#ctx0" brushRef="#br0" timeOffset="1">602 155 748 0 0,'-23'27'10282'0'0,"19"-26"-9835"0"0,-49 16 1835 0 0,22-8-1098 0 0,19-4-1164 0 0,1 0 0 0 0,0 0 0 0 0,0 1 0 0 0,0 1 0 0 0,0 0 0 0 0,1 0 0 0 0,-13 13-1 0 0,20-16-92 0 0,0-1-1 0 0,0 1 0 0 0,0 0 0 0 0,1 0 1 0 0,0 0-1 0 0,-1 0 0 0 0,2 0 0 0 0,-1 0 1 0 0,0 1-1 0 0,1-1 0 0 0,0 1 0 0 0,0-1 0 0 0,0 1 1 0 0,1-1-1 0 0,-1 1 0 0 0,1 0 0 0 0,0-1 1 0 0,1 1-1 0 0,-1 0 0 0 0,1-1 0 0 0,0 1 0 0 0,0-1 1 0 0,2 6-1 0 0,21 56-554 0 0,-18-52 869 0 0,0 0 0 0 0,-1 1 1 0 0,-1 0-1 0 0,5 29 0 0 0,-9-38-79 0 0,0 0 1 0 0,0 0 0 0 0,0 0-1 0 0,-1 0 1 0 0,0 0 0 0 0,0-1-1 0 0,-1 1 1 0 0,1 0-1 0 0,-1 0 1 0 0,-1-1 0 0 0,1 1-1 0 0,-1-1 1 0 0,0 0-1 0 0,0 0 1 0 0,0 0 0 0 0,-7 8-1 0 0,-2 0 21 0 0,-1 0 1 0 0,0-1-1 0 0,0 0 0 0 0,-1-2 0 0 0,-1 1 1 0 0,-22 11-1 0 0,-52 19-4441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40.3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48 172 0 0,'13'-6'6447'0'0,"19"-8"-1590"0"0,-4 6-4153 0 0,1 1-1 0 0,0 2 0 0 0,0 1 1 0 0,42 0-1 0 0,29 6-3287 0 0,-6 5-3732 0 0,-74-4 2627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40.7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290 468 1440 0 0,'-8'-22'7906'0'0,"3"20"-7639"0"0,0 1 0 0 0,0 0 0 0 0,0 0 0 0 0,-1 1 0 0 0,1-1 0 0 0,0 1 0 0 0,0 1 0 0 0,-1-1 0 0 0,1 0 0 0 0,0 1 0 0 0,0 0 0 0 0,-1 1 0 0 0,1-1 0 0 0,0 1 0 0 0,0 0 0 0 0,-9 5 0 0 0,-3 1-128 0 0,0 1-1 0 0,0 1 1 0 0,-23 17-1 0 0,31-20-111 0 0,1 1-1 0 0,0 0 0 0 0,0 0 0 0 0,0 1 1 0 0,1-1-1 0 0,0 2 0 0 0,1-1 0 0 0,0 1 1 0 0,0 0-1 0 0,1 0 0 0 0,-4 12 1 0 0,7-18-135 0 0,1 0 1 0 0,0 0 0 0 0,0 1 0 0 0,1-1 0 0 0,-1 0 0 0 0,1 1 0 0 0,0-1 0 0 0,0 1 0 0 0,0-1 0 0 0,1 0 0 0 0,-1 1-1 0 0,1-1 1 0 0,0 0 0 0 0,0 1 0 0 0,1-1 0 0 0,0 0 0 0 0,-1 0 0 0 0,1 0 0 0 0,0 0 0 0 0,1-1 0 0 0,-1 1 0 0 0,1 0 0 0 0,-1-1-1 0 0,1 0 1 0 0,0 0 0 0 0,1 0 0 0 0,-1 0 0 0 0,0 0 0 0 0,1 0 0 0 0,0-1 0 0 0,5 3 0 0 0,-3-1-501 0 0,1 0-1 0 0,0-1 1 0 0,0 0 0 0 0,0 0 0 0 0,0 0 0 0 0,0-1 0 0 0,0-1 0 0 0,15 3 0 0 0,7-2-2843 0 0</inkml:trace>
  <inkml:trace contextRef="#ctx0" brushRef="#br0" timeOffset="1">775 111 2096 0 0,'-30'-111'15681'0'0,"14"134"-14790"0"0,5 40-937 0 0,3 1 1 0 0,0 66-1 0 0,10 133-2108 0 0,1-89 1434 0 0,-7-59 1037 0 0,24-142-126 0 0,-6 10 290 0 0,0 1-1 0 0,1 0 0 0 0,1 1 1 0 0,1 0-1 0 0,20-13 0 0 0,-34 27-492 0 0,-1-1-1 0 0,0 1 1 0 0,0 0-1 0 0,1 0 1 0 0,-1 1-1 0 0,1-1 1 0 0,-1 0 0 0 0,0 1-1 0 0,1-1 1 0 0,0 1-1 0 0,-1 0 1 0 0,1 0-1 0 0,-1 0 1 0 0,1 0-1 0 0,-1 0 1 0 0,1 1 0 0 0,-1-1-1 0 0,1 1 1 0 0,-1-1-1 0 0,0 1 1 0 0,1 0-1 0 0,-1 0 1 0 0,0 0-1 0 0,1 0 1 0 0,-1 1 0 0 0,0-1-1 0 0,3 3 1 0 0,7 5-610 0 0,-1 1 1 0 0,-1 0 0 0 0,17 21-1 0 0,0-2-835 0 0,-15-17 319 0 0,1-1 1 0 0,0-1-1 0 0,0 0 1 0 0,1-1-1 0 0,0-1 1 0 0,1 0-1 0 0,26 11 1 0 0,-13-11-2115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41.3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307 136 1884 0 0,'4'-19'3094'0'0,"0"1"-1"0"0,14-35 0 0 0,-15 45-1451 0 0,-13-9 687 0 0,-2 14-2005 0 0,-1 1 0 0 0,0 1 0 0 0,1 0 0 0 0,-1 0 0 0 0,1 1 0 0 0,-1 1 0 0 0,0 1 0 0 0,1-1 0 0 0,-23 8 0 0 0,16-4-334 0 0,1 0 0 0 0,0 2 0 0 0,0 0 0 0 0,1 2 0 0 0,0-1-1 0 0,-16 12 1 0 0,30-18-64 0 0,1 0 1 0 0,-1 0-1 0 0,0 0 0 0 0,1 0 0 0 0,-1 0 0 0 0,1 0 0 0 0,0 1 0 0 0,0-1 0 0 0,0 1 0 0 0,0 0 0 0 0,1-1 0 0 0,-1 1 0 0 0,0 0 0 0 0,1 0 1 0 0,0 0-1 0 0,0 0 0 0 0,0 0 0 0 0,0 0 0 0 0,0 0 0 0 0,1 1 0 0 0,-1-1 0 0 0,1 0 0 0 0,0 6 0 0 0,1-6-6 0 0,0 0 0 0 0,0 0 0 0 0,0-1-1 0 0,1 1 1 0 0,-1 0 0 0 0,1-1 0 0 0,-1 1 0 0 0,1-1 0 0 0,0 1-1 0 0,0-1 1 0 0,0 0 0 0 0,0 0 0 0 0,1 0 0 0 0,-1 0-1 0 0,1 0 1 0 0,-1 0 0 0 0,1-1 0 0 0,-1 1 0 0 0,1-1-1 0 0,0 1 1 0 0,0-1 0 0 0,0 0 0 0 0,0-1 0 0 0,-1 1 0 0 0,5 0-1 0 0,3 1 79 0 0,1 0 0 0 0,-1-1 0 0 0,0 0 0 0 0,0-1 0 0 0,0 0 0 0 0,0 0 0 0 0,0-1 0 0 0,1-1-1 0 0,-1 0 1 0 0,0 0 0 0 0,-1-1 0 0 0,1 0 0 0 0,0-1 0 0 0,-1 0 0 0 0,0 0 0 0 0,14-10 0 0 0,-6 3 397 0 0,0-1 0 0 0,-1-1 0 0 0,-1-1 1 0 0,-1 0-1 0 0,0-1 0 0 0,0-1 0 0 0,13-21 1 0 0,-1-6 1415 0 0,-32 56-1578 0 0,2-6-189 0 0,0 0-1 0 0,1 0 0 0 0,0 1 0 0 0,0-1 1 0 0,1 1-1 0 0,-1 8 0 0 0,-3 28-53 0 0,2-1 0 0 0,3 1 0 0 0,1 0 0 0 0,2 0 0 0 0,15 81 0 0 0,69 212 151 0 0,-60-246 13 0 0,-24-84-164 0 0,1 2 74 0 0,0 1-1 0 0,-1-1 1 0 0,0 1 0 0 0,0 12 0 0 0,-2-21-70 0 0,0 0-1 0 0,1 1 1 0 0,-1-1 0 0 0,0 0-1 0 0,0 1 1 0 0,0-1 0 0 0,-1 0-1 0 0,1 1 1 0 0,0-1-1 0 0,0 0 1 0 0,-1 1 0 0 0,1-1-1 0 0,-1 0 1 0 0,1 0 0 0 0,-1 0-1 0 0,1 1 1 0 0,-1-1 0 0 0,0 0-1 0 0,0 0 1 0 0,0 0-1 0 0,1 0 1 0 0,-1 0 0 0 0,0 0-1 0 0,0 0 1 0 0,0 0 0 0 0,0-1-1 0 0,-1 1 1 0 0,1 0 0 0 0,0-1-1 0 0,0 1 1 0 0,0 0-1 0 0,0-1 1 0 0,-1 1 0 0 0,1-1-1 0 0,0 0 1 0 0,-1 0 0 0 0,1 1-1 0 0,0-1 1 0 0,-1 0 0 0 0,1 0-1 0 0,-2 0 1 0 0,-8-2 18 0 0,1 1 1 0 0,-1-1-1 0 0,1-1 1 0 0,0 0-1 0 0,0 0 1 0 0,0-1-1 0 0,0-1 1 0 0,0 0-1 0 0,1 0 1 0 0,0 0-1 0 0,0-1 1 0 0,1-1 0 0 0,0 1-1 0 0,0-1 1 0 0,0-1-1 0 0,1 0 1 0 0,0 0-1 0 0,0 0 1 0 0,-8-14-1 0 0,9 13 23 0 0,1 0 0 0 0,0-1 0 0 0,0 0-1 0 0,1 0 1 0 0,0 0 0 0 0,1 0 0 0 0,0 0 0 0 0,0-1 0 0 0,1 1-1 0 0,1-1 1 0 0,0 0 0 0 0,0 1 0 0 0,1-1 0 0 0,1 0-1 0 0,-1 0 1 0 0,2 1 0 0 0,-1-1 0 0 0,2 0 0 0 0,5-17 0 0 0,2 7-181 0 0,1 0 1 0 0,0 1 0 0 0,2 1-1 0 0,0 0 1 0 0,1 1 0 0 0,1 0 0 0 0,0 1-1 0 0,1 1 1 0 0,1 0 0 0 0,1 1-1 0 0,0 1 1 0 0,22-12 0 0 0,0 1-1845 0 0,66-29-1 0 0,43-5-5911 0 0,-96 41 2935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41.7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16 3184 0 0,'-19'-6'20062'0'0,"14"-3"-21809"0"0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42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0 240 1176 0 0,'44'-86'5212'0'0,"-28"50"-3360"0"0,2 1 0 0 0,28-40 0 0 0,-46 75-1826 0 0,1-1 1 0 0,-1 1-1 0 0,0-1 0 0 0,0 1 1 0 0,1-1-1 0 0,-1 1 1 0 0,0 0-1 0 0,1-1 0 0 0,-1 1 1 0 0,0 0-1 0 0,1-1 1 0 0,-1 1-1 0 0,0 0 0 0 0,1-1 1 0 0,-1 1-1 0 0,1 0 1 0 0,-1 0-1 0 0,1-1 0 0 0,-1 1 1 0 0,1 0-1 0 0,-1 0 1 0 0,1 0-1 0 0,-1 0 0 0 0,1-1 1 0 0,-1 1-1 0 0,1 0 1 0 0,-1 0-1 0 0,1 0 0 0 0,-1 0 1 0 0,1 0-1 0 0,0 1 1 0 0,7 13 328 0 0,-3 23-80 0 0,-11 62-176 0 0,-3 0 0 0 0,-23 97 0 0 0,-8 58-394 0 0,31-158 163 0 0,4 145 0 0 0,6-206 198 0 0,3 0-1 0 0,0 0 1 0 0,2 0 0 0 0,2-1 0 0 0,1 0 0 0 0,2 0-1 0 0,22 47 1 0 0,-28-71-71 0 0,0-1-1 0 0,0 0 0 0 0,2 0 1 0 0,-1 0-1 0 0,1-1 0 0 0,0 0 1 0 0,0 0-1 0 0,16 12 0 0 0,-19-17-199 0 0,1 0 0 0 0,0-1-1 0 0,-1 1 1 0 0,1-1 0 0 0,0 0 0 0 0,0 0-1 0 0,0 0 1 0 0,7 0 0 0 0,-7-1-272 0 0,0 0-1 0 0,-1-1 1 0 0,1 0 0 0 0,0 0 0 0 0,-1-1 0 0 0,1 1 0 0 0,0-1-1 0 0,-1 0 1 0 0,1 0 0 0 0,6-3 0 0 0,9-5-3655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42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94 110 2416 0 0,'-8'-2'912'0'0,"-10"-4"1853"0"0,0 1 1 0 0,-26-14-1 0 0,44 19-2724 0 0,-1 0 1 0 0,1-1-1 0 0,0 1 0 0 0,-1 0 1 0 0,1-1-1 0 0,0 1 1 0 0,-1 0-1 0 0,1-1 0 0 0,0 1 1 0 0,-1-1-1 0 0,1 1 1 0 0,0 0-1 0 0,0-1 0 0 0,-1 1 1 0 0,1-1-1 0 0,0 1 1 0 0,0-1-1 0 0,0 1 1 0 0,0-1-1 0 0,0 1 0 0 0,0 0 1 0 0,0-1-1 0 0,0 1 1 0 0,0-1-1 0 0,0 1 0 0 0,0-1 1 0 0,0 1-1 0 0,0-1 1 0 0,0 1-1 0 0,0-1 0 0 0,0 1 1 0 0,0-1-1 0 0,0 1 1 0 0,1-1-1 0 0,-1 1 0 0 0,0 0 1 0 0,0-1-1 0 0,1 1 1 0 0,-1-1-1 0 0,0 1 1 0 0,1 0-1 0 0,-1-1 0 0 0,0 1 1 0 0,1 0-1 0 0,-1-1 1 0 0,0 1-1 0 0,1 0 0 0 0,-1 0 1 0 0,1-1-1 0 0,-1 1 1 0 0,1 0-1 0 0,-1 0 0 0 0,0 0 1 0 0,1 0-1 0 0,-1-1 1 0 0,2 1-1 0 0,23-12 494 0 0,26-1-766 0 0,0 2 0 0 0,1 3 0 0 0,0 1-1 0 0,59 2 1 0 0,210 16-6401 0 0,-274-8 4579 0 0,-8 0-221 0 0</inkml:trace>
  <inkml:trace contextRef="#ctx0" brushRef="#br0" timeOffset="1">958 89 540 0 0,'19'23'13429'0'0,"-19"-20"-13336"0"0,1-1 1 0 0,0 0-1 0 0,0 0 1 0 0,-1 0-1 0 0,1 1 1 0 0,-1-1-1 0 0,1 0 1 0 0,-1 0-1 0 0,0 1 1 0 0,0-1-1 0 0,0 0 1 0 0,0 1 0 0 0,-1-1-1 0 0,1 0 1 0 0,-1 0-1 0 0,0 3 1 0 0,-14 48 89 0 0,7-29-58 0 0,4-3-192 0 0,0 0 0 0 0,1 0 0 0 0,2 0 0 0 0,0 38 0 0 0,2-51-237 0 0,-1 1-1 0 0,1-1 1 0 0,1 1-1 0 0,0-1 0 0 0,0 0 1 0 0,0 1-1 0 0,1-1 1 0 0,0 0-1 0 0,1-1 1 0 0,0 1-1 0 0,0-1 0 0 0,1 1 1 0 0,-1-1-1 0 0,10 10 1 0 0,2-7-3177 0 0,-14-9 3045 0 0,1 0 1 0 0,3 0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21.0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20 96 0 0,'0'0'6941'0'0,"27"-19"-3492"0"0,-26 19-3401 0 0,-1 0-1 0 0,1 0 1 0 0,0 0 0 0 0,0-1 0 0 0,0 1 0 0 0,0 0 0 0 0,0 0 0 0 0,-1 0 0 0 0,1 0 0 0 0,0 0-1 0 0,0 1 1 0 0,0-1 0 0 0,0 0 0 0 0,0 0 0 0 0,-1 0 0 0 0,1 1 0 0 0,0-1 0 0 0,0 0 0 0 0,0 1-1 0 0,-1-1 1 0 0,1 1 0 0 0,0-1 0 0 0,1 2 0 0 0,-1 0 15 0 0,0-1-1 0 0,1 1 1 0 0,-1 0 0 0 0,0 0-1 0 0,0 0 1 0 0,0 0-1 0 0,0 0 1 0 0,0 0 0 0 0,1 4-1 0 0,1 9 78 0 0,0 0-1 0 0,1 23 0 0 0,-1-4 89 0 0,18 71 490 0 0,8 38 159 0 0,-13-75-609 0 0,-16-66-241 0 0,3 24 269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42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139 81 2248 0 0,'-13'-18'2404'0'0,"-2"5"-611"0"0,1 0-401 0 0,1 3-312 0 0,-1 2-272 0 0,1 1-248 0 0,0 1-116 0 0,1 2-84 0 0,-6 3-500 0 0,5 4-1064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43.5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0 432 0 0,'21'21'11548'0'0,"-17"-16"-11401"0"0,0 1-1 0 0,-1 0 1 0 0,0 0 0 0 0,0 1-1 0 0,0-1 1 0 0,-1 0-1 0 0,0 1 1 0 0,0 0-1 0 0,-1-1 1 0 0,1 9-1 0 0,4 77-1319 0 0,-4-47 492 0 0,1-8 452 0 0,-2 1 0 0 0,-1-1 1 0 0,-2 1-1 0 0,-17 49 2341 0 0,16-109-622 0 0,9 4-755 0 0,0 0-1 0 0,1 0 1 0 0,0 1 0 0 0,2 0 0 0 0,0 1 0 0 0,0 0 0 0 0,16-19-1 0 0,-18 25-664 0 0,1 1-1 0 0,0-1 0 0 0,1 2 0 0 0,-1-1 0 0 0,2 1 0 0 0,-1 0 1 0 0,1 1-1 0 0,0 0 0 0 0,1 1 0 0 0,0 0 0 0 0,0 0 0 0 0,13-3 1 0 0,-18 8-191 0 0,1 0 0 0 0,-1 0 1 0 0,0 1-1 0 0,1 0 1 0 0,-1 1-1 0 0,0-1 0 0 0,1 1 1 0 0,-1 1-1 0 0,0-1 1 0 0,0 1-1 0 0,1 0 1 0 0,-1 0-1 0 0,-1 1 0 0 0,1-1 1 0 0,0 1-1 0 0,-1 1 1 0 0,1-1-1 0 0,-1 1 0 0 0,0 0 1 0 0,0 0-1 0 0,4 5 1 0 0,7 7-463 0 0,-1 0 0 0 0,0 1 1 0 0,-1 1-1 0 0,19 31 1 0 0,-28-43 493 0 0,-1 0 0 0 0,-1 1 1 0 0,1-1-1 0 0,-1 1 0 0 0,0 0 0 0 0,-1 0 1 0 0,0 0-1 0 0,0 0 0 0 0,0 1 1 0 0,-1-1-1 0 0,0 0 0 0 0,0 1 0 0 0,-1-1 1 0 0,0 0-1 0 0,0 1 0 0 0,-3 9 1 0 0,3-16 94 0 0,0-1 0 0 0,0 1 0 0 0,0 0 1 0 0,0-1-1 0 0,0 1 0 0 0,0-1 0 0 0,0 1 1 0 0,0-1-1 0 0,0 1 0 0 0,0-1 0 0 0,-1 1 1 0 0,1 0-1 0 0,0-1 0 0 0,0 1 1 0 0,-1-1-1 0 0,1 0 0 0 0,0 1 0 0 0,-1-1 1 0 0,1 1-1 0 0,-1-1 0 0 0,1 1 0 0 0,0-1 1 0 0,-1 0-1 0 0,1 1 0 0 0,-1-1 0 0 0,1 0 1 0 0,-1 1-1 0 0,1-1 0 0 0,-1 0 0 0 0,1 0 1 0 0,-1 0-1 0 0,0 1 0 0 0,1-1 0 0 0,-1 0 1 0 0,1 0-1 0 0,-1 0 0 0 0,1 0 0 0 0,-1 0 1 0 0,0 0-1 0 0,1 0 0 0 0,-1 0 1 0 0,1 0-1 0 0,-1 0 0 0 0,1 0 0 0 0,-1-1 1 0 0,0 1-1 0 0,1 0 0 0 0,-1 0 0 0 0,1-1 1 0 0,-1 1-1 0 0,1 0 0 0 0,-1 0 0 0 0,1-1 1 0 0,-1 0-1 0 0,-19-22 205 0 0,19 17-124 0 0,0 0 0 0 0,0 0 1 0 0,1 0-1 0 0,0 0 0 0 0,0 0 0 0 0,0 0 1 0 0,1 0-1 0 0,0 0 0 0 0,0 0 0 0 0,0 1 1 0 0,1-1-1 0 0,0 0 0 0 0,0 0 0 0 0,0 1 1 0 0,1-1-1 0 0,0 1 0 0 0,0 0 0 0 0,0 0 0 0 0,1 0 1 0 0,5-7-1 0 0,9-8 273 0 0,0 0 0 0 0,1 1 1 0 0,25-19-1 0 0,-16 15-92 0 0,1 1 0 0 0,49-27 0 0 0,-69 43-243 0 0,1 1-1 0 0,0 0 1 0 0,0 1-1 0 0,0 0 1 0 0,1 1-1 0 0,-1 0 1 0 0,1 1-1 0 0,0 0 1 0 0,0 0-1 0 0,-1 1 1 0 0,1 1-1 0 0,21 1 1 0 0,-27 0-35 0 0,1 1 0 0 0,-1 0 0 0 0,0 0 1 0 0,1 0-1 0 0,-1 1 0 0 0,0 0 0 0 0,0 0 0 0 0,-1 0 1 0 0,1 0-1 0 0,-1 1 0 0 0,1 0 0 0 0,-1 0 0 0 0,0 0 1 0 0,-1 0-1 0 0,1 1 0 0 0,-1 0 0 0 0,6 8 0 0 0,4 12-112 0 0,-1-1-1 0 0,14 42 0 0 0,-1-2 107 0 0,-20-53 32 0 0,1 1 1 0 0,0-1-1 0 0,1 0 1 0 0,1 0-1 0 0,-1-1 0 0 0,2 0 1 0 0,-1-1-1 0 0,16 14 1 0 0,-17-18-11 0 0,0-1 1 0 0,0 0-1 0 0,0 0 1 0 0,0-1 0 0 0,0 0-1 0 0,1 0 1 0 0,-1 0-1 0 0,1-1 1 0 0,0-1 0 0 0,0 1-1 0 0,0-1 1 0 0,0 0 0 0 0,0-1-1 0 0,0 0 1 0 0,8-1-1 0 0,10-2-73 0 0,0-1 1 0 0,-1-1-1 0 0,1-1 0 0 0,-1-2 0 0 0,43-18 0 0 0,118-69-198 0 0,-146 73 335 0 0,-18 9-41 0 0,110-65 747 0 0,-118 68-453 0 0,0 0-1 0 0,0-1 0 0 0,-2-1 1 0 0,1 0-1 0 0,-1-1 1 0 0,17-23-1 0 0,-28 33-297 0 0,1 1 1 0 0,0 0-1 0 0,-1 0 1 0 0,1-1-1 0 0,-1 1 0 0 0,0-1 1 0 0,0 1-1 0 0,0-1 1 0 0,0 1-1 0 0,0-1 0 0 0,-1 0 1 0 0,1 1-1 0 0,-1-1 1 0 0,0 0-1 0 0,0 0 1 0 0,1 1-1 0 0,-2-1 0 0 0,1 0 1 0 0,0 1-1 0 0,-1-1 1 0 0,1 0-1 0 0,-1 0 0 0 0,0 1 1 0 0,0-1-1 0 0,-2-4 1 0 0,0 4 0 0 0,1 0 0 0 0,-1 1-1 0 0,0-1 1 0 0,0 1 0 0 0,0 0 0 0 0,0-1 0 0 0,0 1 0 0 0,-1 1 0 0 0,1-1 0 0 0,-1 0 0 0 0,1 1 0 0 0,-1 0 0 0 0,0 0 0 0 0,1 0 0 0 0,-1 0 0 0 0,0 1 0 0 0,0-1-1 0 0,-4 1 1 0 0,-7 0-79 0 0,0 0 0 0 0,0 2 0 0 0,0-1-1 0 0,0 2 1 0 0,0 0 0 0 0,1 1 0 0 0,-1 0 0 0 0,1 1-1 0 0,0 0 1 0 0,1 2 0 0 0,-1-1 0 0 0,1 2 0 0 0,0 0-1 0 0,1 0 1 0 0,0 1 0 0 0,-11 11 0 0 0,16-15 19 0 0,1 1 0 0 0,1 0 0 0 0,-1 0 0 0 0,1 0 0 0 0,0 1 1 0 0,0 0-1 0 0,1 0 0 0 0,0 0 0 0 0,0 0 0 0 0,1 1 0 0 0,0-1 1 0 0,0 1-1 0 0,0 0 0 0 0,1 0 0 0 0,1 0 0 0 0,-1 0 1 0 0,1 0-1 0 0,0 1 0 0 0,1-1 0 0 0,0 0 0 0 0,1 0 0 0 0,-1 1 1 0 0,2-1-1 0 0,-1 0 0 0 0,1 0 0 0 0,0 0 0 0 0,1 0 0 0 0,0-1 1 0 0,0 1-1 0 0,5 9 0 0 0,1-3-152 0 0,1 1 1 0 0,0-2-1 0 0,1 1 1 0 0,1-1-1 0 0,0-1 1 0 0,0 0-1 0 0,1-1 1 0 0,1 0-1 0 0,0-1 1 0 0,0-1-1 0 0,1 0 1 0 0,0-1-1 0 0,1 0 1 0 0,0-1-1 0 0,0-1 1 0 0,26 6-1 0 0,-19-6-454 0 0,-1-2 0 0 0,1-1 1 0 0,0 0-1 0 0,0-2 0 0 0,24-1 0 0 0,-25-2-575 0 0,-1 0-1 0 0,1-2 1 0 0,-1 0-1 0 0,0-1 0 0 0,27-11 1 0 0,-9-1-2533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43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730 216 2264 0 0,'-37'-59'6836'0'0,"13"21"-1493"0"0,-40-81 639 0 0,103 163-5688 0 0,-9 3-390 0 0,-2 1 0 0 0,-2 2 0 0 0,-2 1 0 0 0,-2 1 0 0 0,-3 0 0 0 0,-2 2 0 0 0,16 85 0 0 0,-28-107 35 0 0,-1 0-1 0 0,-1 0 0 0 0,-2 0 1 0 0,-1 0-1 0 0,-2 0 1 0 0,-1 0-1 0 0,-2 0 0 0 0,-1-1 1 0 0,-1 1-1 0 0,-1-1 0 0 0,-2-1 1 0 0,-1 0-1 0 0,-2 0 1 0 0,-25 43-1 0 0,1-17 16 0 0,-2-2 0 0 0,-2-2 0 0 0,-3-1 0 0 0,-2-3 0 0 0,-2-1 0 0 0,-1-3 0 0 0,-58 39 0 0 0,63-53-1033 0 0,-2-2 0 0 0,-86 39 0 0 0,78-47-1467 0 0,15-11-2323 0 0,12-4-734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54.9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44 408 1396 0 0,'-17'-3'8814'0'0,"45"-34"-8077"0"0,-1-1-1 0 0,-3-1 0 0 0,0-1 1 0 0,-3-1-1 0 0,-1-1 1 0 0,-3-1-1 0 0,23-80 0 0 0,-39 121-780 0 0,-4 10-115 0 0,1 0 153 0 0,0 0-1 0 0,1 0 0 0 0,-1 0 1 0 0,1 13-1 0 0,-1 5 19 0 0,-10 104 182 0 0,7 220 0 0 0,7-187-118 0 0,-2-151-90 0 0,-1-1-1 0 0,-1 1 1 0 0,0 0 0 0 0,0-1-1 0 0,-1 0 1 0 0,-1 1 0 0 0,0-1 0 0 0,0 0-1 0 0,-1-1 1 0 0,0 1 0 0 0,-1-1-1 0 0,-8 11 1 0 0,-10 9 32 0 0,0-1 1 0 0,-39 35-1 0 0,39-40 20 0 0,10-4 224 0 0,14-20-257 0 0,0 1 0 0 0,1-1 1 0 0,-1 1-1 0 0,0 0 0 0 0,0-1 1 0 0,0 1-1 0 0,0-1 1 0 0,1 1-1 0 0,-1 0 0 0 0,0-1 1 0 0,1 1-1 0 0,-1-1 1 0 0,0 1-1 0 0,1-1 0 0 0,-1 1 1 0 0,0-1-1 0 0,1 1 1 0 0,-1-1-1 0 0,1 0 0 0 0,-1 1 1 0 0,1-1-1 0 0,-1 0 1 0 0,1 1-1 0 0,-1-1 0 0 0,1 0 1 0 0,0 0-1 0 0,-1 1 1 0 0,1-1-1 0 0,-1 0 0 0 0,1 0 1 0 0,0 0-1 0 0,-1 0 1 0 0,1 0-1 0 0,0 0 0 0 0,17 0 20 0 0,-17 0-17 0 0,40-3-398 0 0,1-1 0 0 0,79-20 0 0 0,-34 6-1466 0 0,-18 4-1152 0 0,-31 7-1142 0 0,-13 2 7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55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48 105 1704 0 0,'-7'-6'764'0'0,"1"0"-1"0"0,0-1 1 0 0,1 0-1 0 0,0 0 1 0 0,0-1 0 0 0,-5-9-1 0 0,10 16-664 0 0,-1 0 0 0 0,1 0 0 0 0,-1-1 0 0 0,1 1 0 0 0,0 0 0 0 0,-1-1-1 0 0,1 1 1 0 0,0-1 0 0 0,0 1 0 0 0,0 0 0 0 0,0-1 0 0 0,0 1 0 0 0,0-1 0 0 0,0 1 0 0 0,1 0 0 0 0,-1-1 0 0 0,0 1-1 0 0,1 0 1 0 0,0-2 0 0 0,1 1-36 0 0,-1 1 0 0 0,0-1 0 0 0,1 1 0 0 0,-1-1 0 0 0,1 1 0 0 0,0 0 0 0 0,-1 0 0 0 0,1 0 0 0 0,0 0 0 0 0,0 0 0 0 0,0 0 0 0 0,0 1 0 0 0,0-1 0 0 0,0 1 0 0 0,0-1 0 0 0,0 1 0 0 0,3-1 0 0 0,8 0 42 0 0,0 1 0 0 0,-1 0 0 0 0,1 1 0 0 0,0 0 0 0 0,-1 1 1 0 0,1 0-1 0 0,-1 1 0 0 0,0 1 0 0 0,0 0 0 0 0,20 9 0 0 0,11 8 12 0 0,57 38 1 0 0,-61-34-133 0 0,-2 1 0 0 0,0 2 0 0 0,-2 1 0 0 0,-1 2 1 0 0,-2 1-1 0 0,54 70 0 0 0,-70-79-34 0 0,0 1 0 0 0,-2 1 0 0 0,-1 0 0 0 0,-1 1 0 0 0,-1 0 1 0 0,-2 0-1 0 0,0 2 0 0 0,-2-1 0 0 0,-1 1 0 0 0,-1 0 0 0 0,-1 0 0 0 0,-1 41 0 0 0,-4-26 116 0 0,-3 0 0 0 0,-2 1 0 0 0,-1-2-1 0 0,-3 1 1 0 0,-1-1 0 0 0,-2 0 0 0 0,-2-2 0 0 0,-2 1-1 0 0,-22 38 1 0 0,12-30 485 0 0,-2-2 0 0 0,-3 0 0 0 0,-1-2 1 0 0,-2-2-1 0 0,-3-1 0 0 0,-65 58 0 0 0,72-76-44 0 0,0-1 0 0 0,-2-2 0 0 0,-45 23 0 0 0,0-5-3205 0 0,25-13-3071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56.6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32 308 1588 0 0,'-4'-4'673'0'0,"1"0"1"0"0,0-1-1 0 0,0 1 0 0 0,0-1 1 0 0,1 0-1 0 0,-1 0 0 0 0,1 0 0 0 0,0 0 1 0 0,1 0-1 0 0,-3-9 0 0 0,3 6-240 0 0,1 1-1 0 0,-1-1 0 0 0,1 1 1 0 0,0-1-1 0 0,1 0 1 0 0,0 1-1 0 0,2-9 0 0 0,-1 7-262 0 0,0 0 0 0 0,1 0-1 0 0,1 0 1 0 0,0 0 0 0 0,0 1 0 0 0,0-1-1 0 0,1 1 1 0 0,0 0 0 0 0,1 1-1 0 0,0-1 1 0 0,0 1 0 0 0,12-10-1 0 0,-9 10-150 0 0,0 0 0 0 0,1 1-1 0 0,0 0 1 0 0,0 0 0 0 0,0 1 0 0 0,1 1-1 0 0,0 0 1 0 0,0 0 0 0 0,0 1-1 0 0,0 1 1 0 0,0-1 0 0 0,1 2-1 0 0,-1 0 1 0 0,0 0 0 0 0,1 1 0 0 0,-1 0-1 0 0,1 1 1 0 0,-1 1 0 0 0,14 2-1 0 0,-16-1-50 0 0,0-1 0 0 0,0 2 0 0 0,0-1 0 0 0,-1 1-1 0 0,0 0 1 0 0,1 1 0 0 0,-1 0 0 0 0,-1 0 0 0 0,1 1 0 0 0,-1 0-1 0 0,0 0 1 0 0,0 1 0 0 0,-1 0 0 0 0,0 0 0 0 0,0 0 0 0 0,-1 1-1 0 0,1 0 1 0 0,-2 0 0 0 0,1 0 0 0 0,-1 1 0 0 0,-1-1 0 0 0,1 1-1 0 0,3 17 1 0 0,-5-13 18 0 0,0 0 0 0 0,-2 1-1 0 0,1 0 1 0 0,-1-1 0 0 0,-1 1 0 0 0,-1-1-1 0 0,0 0 1 0 0,0 1 0 0 0,-1-1 0 0 0,-1 0-1 0 0,-1 0 1 0 0,1-1 0 0 0,-12 21-1 0 0,-8 11 46 0 0,-3 0 0 0 0,-37 47 0 0 0,58-83-24 0 0,-85 102 136 0 0,62-78 101 0 0,1 1 0 0 0,2 2 0 0 0,-30 50 1 0 0,55-83-196 0 0,0-1 0 0 0,0 1 0 0 0,0 0 0 0 0,0 0 0 0 0,0 0 0 0 0,0 0 0 0 0,1 0 0 0 0,-1 0 0 0 0,1 0 0 0 0,0 0 0 0 0,-1 1 0 0 0,1-1 0 0 0,0 0 0 0 0,0 0 0 0 0,0 0 0 0 0,1 0 0 0 0,-1 0 0 0 0,0 0 0 0 0,1 0 0 0 0,0 0 0 0 0,-1 0 0 0 0,1 0 0 0 0,0 0 0 0 0,2 4 0 0 0,0-3-18 0 0,-1 0-1 0 0,1 0 1 0 0,1-1 0 0 0,-1 1-1 0 0,0-1 1 0 0,1 0-1 0 0,-1 0 1 0 0,1 0 0 0 0,-1 0-1 0 0,1 0 1 0 0,0-1-1 0 0,5 2 1 0 0,13 2-142 0 0,1-1 1 0 0,0 0-1 0 0,37 0 1 0 0,-55-4 72 0 0,243-5-2741 0 0,-84-11-4406 0 0,-127 12 3129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6:57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80 1444 0 0,'-1'-4'332'0'0,"0"0"0"0"0,0 0-1 0 0,0 1 1 0 0,0-1 0 0 0,0 0 0 0 0,1 0 0 0 0,0 0-1 0 0,0 0 1 0 0,0 0 0 0 0,0 0 0 0 0,1 0-1 0 0,1-6 1 0 0,-2 8-243 0 0,1 1-1 0 0,0-1 1 0 0,0 1-1 0 0,0 0 1 0 0,0-1-1 0 0,0 1 1 0 0,0 0-1 0 0,0 0 1 0 0,1 0-1 0 0,-1 0 1 0 0,0 0-1 0 0,1 0 1 0 0,-1 0-1 0 0,1 0 1 0 0,-1 0-1 0 0,1 1 1 0 0,-1-1-1 0 0,1 0 1 0 0,-1 1-1 0 0,1 0 1 0 0,0-1-1 0 0,-1 1 1 0 0,1 0-1 0 0,0 0 1 0 0,-1 0-1 0 0,1 0 1 0 0,0 0-1 0 0,-1 0 0 0 0,1 0 1 0 0,-1 1-1 0 0,1-1 1 0 0,3 2-1 0 0,9 1 54 0 0,0 2-1 0 0,0-1 1 0 0,0 2-1 0 0,-1 0 1 0 0,0 0-1 0 0,0 2 1 0 0,0-1-1 0 0,-1 2 1 0 0,15 12-1 0 0,15 16-38 0 0,39 45-1 0 0,-69-69-59 0 0,28 31-86 0 0,-3 2 0 0 0,-2 1-1 0 0,-2 1 1 0 0,-2 2-1 0 0,-2 2 1 0 0,-3 0 0 0 0,-1 2-1 0 0,-4 0 1 0 0,19 68 0 0 0,-24-55 89 0 0,-2 0 1 0 0,-4 1 0 0 0,-2 0-1 0 0,-3 1 1 0 0,-4-1 0 0 0,-2 1 0 0 0,-16 110-1 0 0,3-104 590 0 0,-2 0-1 0 0,-4-1 1 0 0,-3-1 0 0 0,-3-1-1 0 0,-61 117 1 0 0,59-137-84 0 0,-4 0 1 0 0,-1-2 0 0 0,-2-2-1 0 0,-3-1 1 0 0,-1-2-1 0 0,-3-2 1 0 0,-85 70-1 0 0,104-96-586 0 0,-1-1-1 0 0,-1-1 0 0 0,-47 22 1 0 0,20-18-2706 0 0,-4-7-3770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00.2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22 509 2552 0 0,'10'0'6812'0'0,"3"-1"-4847"0"0,-5-5-1592 0 0,0 0 1 0 0,-1-1-1 0 0,0 1 0 0 0,0-1 1 0 0,-1-1-1 0 0,0 1 1 0 0,10-17-1 0 0,35-68 450 0 0,-43 76-751 0 0,24-53 550 0 0,-4-1-1 0 0,32-118 1 0 0,-59 186-475 0 0,-2 14-54 0 0,-1 0 0 0 0,0 0 1 0 0,0-1-1 0 0,-5 13 0 0 0,-4 22-13 0 0,-8 97-27 0 0,7 2 0 0 0,7 0-1 0 0,19 226 1 0 0,-13-361-39 0 0,3 30-137 0 0,-2-1 1 0 0,-6 71 0 0 0,3-98 99 0 0,-1-1 0 0 0,0 1 1 0 0,-1-1-1 0 0,0 1 0 0 0,-1-1 0 0 0,0 0 0 0 0,-1-1 0 0 0,0 1 1 0 0,-1-1-1 0 0,0 0 0 0 0,-1 0 0 0 0,0-1 0 0 0,-15 17 1 0 0,-15 7-21 0 0,-78 52 0 0 0,114-85 48 0 0,0 1 0 0 0,0-1 0 0 0,0 1 0 0 0,-1 0 1 0 0,1-1-1 0 0,0 1 0 0 0,1 0 0 0 0,-1 0 0 0 0,0 0 1 0 0,0 0-1 0 0,0 0 0 0 0,0 0 0 0 0,1 0 0 0 0,-1 0 1 0 0,0 0-1 0 0,1 0 0 0 0,-1 3 0 0 0,1-4-3 0 0,0 1-1 0 0,0-1 0 0 0,1 0 1 0 0,-1 1-1 0 0,0-1 0 0 0,1 1 1 0 0,-1-1-1 0 0,0 1 1 0 0,1-1-1 0 0,-1 0 0 0 0,1 1 1 0 0,-1-1-1 0 0,1 0 0 0 0,-1 0 1 0 0,0 1-1 0 0,1-1 1 0 0,0 0-1 0 0,-1 0 0 0 0,1 1 1 0 0,-1-1-1 0 0,1 0 0 0 0,-1 0 1 0 0,1 0-1 0 0,-1 0 0 0 0,1 0 1 0 0,0 0-1 0 0,49-1-38 0 0,-47 1 28 0 0,230-31-2033 0 0,-79 2-5206 0 0,-141 27 6209 0 0,21-4-3534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01.1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898 1391 1188 0 0,'0'0'6813'0'0,"12"-16"-3684"0"0,-12 2-2665 0 0,0-1 0 0 0,-1 0 1 0 0,0 0-1 0 0,-1 0 0 0 0,0 1 0 0 0,-2-1 1 0 0,0 1-1 0 0,0 0 0 0 0,-1 0 0 0 0,-1 0 1 0 0,0 0-1 0 0,-13-18 0 0 0,-14-21 57 0 0,-67-79 1 0 0,67 90-75 0 0,-175-203 897 0 0,116 141-924 0 0,-149-215 0 0 0,233 305-470 0 0,0 0 1 0 0,0-1-1 0 0,1 1 1 0 0,1-2 0 0 0,1 1-1 0 0,0-1 1 0 0,1 0 0 0 0,-3-21-1 0 0,6 33 11 0 0,1-1 0 0 0,0 1 0 0 0,0 0 0 0 0,0-1 0 0 0,1 1 0 0 0,-1 0 0 0 0,1-1 0 0 0,0 1 0 0 0,0 0 0 0 0,0 0 0 0 0,1 0 0 0 0,0 0 0 0 0,-1 0 0 0 0,1 0 0 0 0,1 0 0 0 0,-1 1 0 0 0,0-1 0 0 0,1 1 0 0 0,0-1 0 0 0,0 1 0 0 0,0 0 0 0 0,0 0 0 0 0,0 0-1 0 0,1 1 1 0 0,-1-1 0 0 0,1 1 0 0 0,0 0 0 0 0,0 0 0 0 0,0 0 0 0 0,0 0 0 0 0,0 1 0 0 0,0 0 0 0 0,0 0 0 0 0,0 0 0 0 0,9-1 0 0 0,-8 1-26 0 0,0 0-1 0 0,1 0 1 0 0,-1 1 0 0 0,0-1-1 0 0,1 1 1 0 0,-1 0-1 0 0,0 1 1 0 0,0-1 0 0 0,1 1-1 0 0,-1 0 1 0 0,0 1 0 0 0,0-1-1 0 0,0 1 1 0 0,0 0 0 0 0,0 0-1 0 0,0 0 1 0 0,-1 1-1 0 0,1 0 1 0 0,-1 0 0 0 0,1 0-1 0 0,-1 0 1 0 0,0 1 0 0 0,0 0-1 0 0,-1-1 1 0 0,1 1-1 0 0,-1 1 1 0 0,0-1 0 0 0,0 0-1 0 0,0 1 1 0 0,2 5 0 0 0,-1 0 8 0 0,0 1 1 0 0,0-1 0 0 0,-1 1 0 0 0,-1 0-1 0 0,0 0 1 0 0,0 0 0 0 0,-1 0 0 0 0,0 0 0 0 0,-1 1-1 0 0,-1-1 1 0 0,0 0 0 0 0,0 0 0 0 0,-4 17-1 0 0,-15 34 66 0 0,-3-2 0 0 0,-2 0-1 0 0,-3-1 1 0 0,-47 74 0 0 0,37-68 289 0 0,2 1 0 0 0,-45 122 0 0 0,78-179-251 0 0,0 0-1 0 0,1 0 1 0 0,0 0-1 0 0,0 0 1 0 0,1 1 0 0 0,0-1-1 0 0,1 0 1 0 0,0 1 0 0 0,1-1-1 0 0,0 0 1 0 0,0 1-1 0 0,3 9 1 0 0,-2-13-31 0 0,1 0 0 0 0,-1-1 0 0 0,1 1 0 0 0,0-1 0 0 0,0 0-1 0 0,1 0 1 0 0,0 0 0 0 0,0 0 0 0 0,0 0 0 0 0,0-1 0 0 0,1 0 0 0 0,0 0 0 0 0,-1 0 0 0 0,1-1 0 0 0,1 1-1 0 0,-1-1 1 0 0,1 0 0 0 0,-1-1 0 0 0,8 3 0 0 0,5 1-74 0 0,0-1-1 0 0,1 0 1 0 0,-1-1 0 0 0,1-2 0 0 0,0 1-1 0 0,34-2 1 0 0,117-16-1265 0 0,-123 10 813 0 0,187-27-2401 0 0,-81 5-2852 0 0,-94 15 1045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01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7 342 1464 0 0,'-3'-18'2050'0'0,"1"0"1"0"0,1 0-1 0 0,1 0 0 0 0,2-28 1 0 0,0 31-1584 0 0,0 1-1 0 0,1 0 1 0 0,1 0 0 0 0,0 0 0 0 0,1 0 0 0 0,6-14 0 0 0,-7 20-465 0 0,0 1 0 0 0,0 0 1 0 0,0 0-1 0 0,1 1 1 0 0,0-1-1 0 0,0 1 0 0 0,1 0 1 0 0,-1 1-1 0 0,1-1 1 0 0,0 1-1 0 0,1 0 1 0 0,0 0-1 0 0,-1 1 0 0 0,1 0 1 0 0,1 0-1 0 0,-1 1 1 0 0,1 0-1 0 0,-1 0 0 0 0,1 1 1 0 0,0 0-1 0 0,0 0 1 0 0,0 0-1 0 0,0 1 0 0 0,0 1 1 0 0,0-1-1 0 0,16 2 1 0 0,-16 0-30 0 0,0-1-1 0 0,0 1 1 0 0,0 1 0 0 0,0-1 0 0 0,0 2 0 0 0,-1-1 0 0 0,1 1-1 0 0,0 0 1 0 0,-1 0 0 0 0,0 1 0 0 0,0 0 0 0 0,0 0 0 0 0,0 1-1 0 0,-1-1 1 0 0,0 2 0 0 0,0-1 0 0 0,0 1 0 0 0,-1 0 0 0 0,1 0-1 0 0,-1 0 1 0 0,-1 1 0 0 0,1 0 0 0 0,-1-1 0 0 0,0 2 0 0 0,-1-1-1 0 0,0 0 1 0 0,0 1 0 0 0,-1 0 0 0 0,1-1 0 0 0,-2 1 0 0 0,1 0-1 0 0,-1 0 1 0 0,0 0 0 0 0,-1 0 0 0 0,0 0 0 0 0,0 0 0 0 0,-1 1-1 0 0,-2 12 1 0 0,-5 6 99 0 0,-1 1 0 0 0,-2-1 0 0 0,0-1 0 0 0,-2 0 0 0 0,-24 37 0 0 0,-94 113 1153 0 0,34-50 353 0 0,93-122-1492 0 0,1 1 0 0 0,0-1-1 0 0,0 1 1 0 0,1 0 0 0 0,-1 0-1 0 0,1 0 1 0 0,0 0 0 0 0,0 0 0 0 0,1 1-1 0 0,-1-1 1 0 0,1 0 0 0 0,1 1-1 0 0,-1 8 1 0 0,1-11-60 0 0,1 0-1 0 0,0 0 1 0 0,0 0-1 0 0,0 0 1 0 0,0 0-1 0 0,0-1 1 0 0,0 1-1 0 0,1 0 1 0 0,0-1-1 0 0,-1 1 1 0 0,1-1-1 0 0,0 1 1 0 0,0-1-1 0 0,1 0 1 0 0,-1 0-1 0 0,0 0 1 0 0,1 0-1 0 0,-1 0 1 0 0,1 0 0 0 0,-1-1-1 0 0,1 1 1 0 0,0-1-1 0 0,0 0 1 0 0,0 0-1 0 0,4 1 1 0 0,21 8-70 0 0,1-2-1 0 0,0-2 1 0 0,0 0 0 0 0,43 2 0 0 0,124-4-1360 0 0,-98-5 81 0 0,77 3-2248 0 0,-59-2-1696 0 0,-112 0 4984 0 0,53 0-4332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21.6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 2 872 0 0,'-11'-2'12278'0'0,"21"21"-12053"0"0,1-1 1 0 0,1-1-1 0 0,0 0 1 0 0,16 17-1 0 0,-6-7-83 0 0,35 55-1 0 0,-54-78-81 0 0,1 0-1 0 0,-1 0 1 0 0,1 0 0 0 0,0-1-1 0 0,0 1 1 0 0,0-1-1 0 0,0 0 1 0 0,6 4 0 0 0,-5-8-38 0 0,1 1 1 0 0,-1-1 0 0 0,1 0-1 0 0,-1 0 1 0 0,0 0 0 0 0,0-1-1 0 0,0 0 1 0 0,1 0 0 0 0,-2 0-1 0 0,1-1 1 0 0,7-4 0 0 0,4-4-32 0 0,-2-1 0 0 0,15-15 1 0 0,25-19-85 0 0,1 4-2354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02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550 250 392 0 0,'-2'-4'426'0'0,"1"1"-1"0"0,0 0 1 0 0,1-1-1 0 0,-1 1 1 0 0,1-1-1 0 0,0 1 1 0 0,-1-1-1 0 0,2 1 1 0 0,-1-5 0 0 0,2 0-192 0 0,0 0 1 0 0,0 0 0 0 0,1 0 0 0 0,6-13-1 0 0,-6 15 39 0 0,-1 0 0 0 0,1 0 0 0 0,-1-1 0 0 0,0 1 0 0 0,0-1 0 0 0,-1 1 0 0 0,1-11 0 0 0,-2 14-143 0 0,-1-1-1 0 0,1 1 1 0 0,-1-1-1 0 0,0 1 0 0 0,-1 0 1 0 0,1-1-1 0 0,0 1 0 0 0,-1 0 1 0 0,0 0-1 0 0,0 0 1 0 0,0 0-1 0 0,0 0 0 0 0,0 0 1 0 0,0 1-1 0 0,-1-1 0 0 0,1 1 1 0 0,-1 0-1 0 0,0-1 1 0 0,0 1-1 0 0,0 0 0 0 0,-3-1 1 0 0,-2-2 95 0 0,-1 0 0 0 0,0 1 0 0 0,0 0 0 0 0,0 1 0 0 0,0 0-1 0 0,-11-2 1 0 0,4 3-121 0 0,0 1-1 0 0,0 0 1 0 0,1 2-1 0 0,-1 0 0 0 0,0 0 1 0 0,1 2-1 0 0,-1 0 0 0 0,1 0 1 0 0,0 2-1 0 0,0 0 0 0 0,0 0 1 0 0,-27 16-1 0 0,19-9 42 0 0,1 1 0 0 0,1 2 0 0 0,0 0 0 0 0,1 1 0 0 0,1 1 0 0 0,1 0-1 0 0,-21 26 1 0 0,33-35-236 0 0,0 1-1 0 0,0 0 1 0 0,1 0-1 0 0,0 0 1 0 0,1 1-1 0 0,0-1 1 0 0,1 1-1 0 0,0 0 1 0 0,0 0-1 0 0,1 0 0 0 0,0 1 1 0 0,1-1-1 0 0,0 1 1 0 0,1-1-1 0 0,0 0 1 0 0,0 1-1 0 0,4 17 1 0 0,-2-21 26 0 0,-1 0 1 0 0,1 0 0 0 0,1-1-1 0 0,-1 1 1 0 0,1-1-1 0 0,0 1 1 0 0,1-1 0 0 0,-1 0-1 0 0,1-1 1 0 0,0 1 0 0 0,1 0-1 0 0,-1-1 1 0 0,1 0-1 0 0,0 0 1 0 0,1-1 0 0 0,-1 1-1 0 0,1-1 1 0 0,0 0-1 0 0,0-1 1 0 0,0 0 0 0 0,0 1-1 0 0,1-2 1 0 0,-1 1 0 0 0,1-1-1 0 0,0 0 1 0 0,-1 0-1 0 0,11 0 1 0 0,-8-1 35 0 0,-1 0 0 0 0,1-1 1 0 0,0 0-1 0 0,0 0 0 0 0,-1-1 0 0 0,1 0 0 0 0,0-1 0 0 0,-1 0 1 0 0,0 0-1 0 0,1-1 0 0 0,-1 0 0 0 0,0 0 0 0 0,0-1 0 0 0,0 0 1 0 0,-1 0-1 0 0,1-1 0 0 0,-1 0 0 0 0,0 0 0 0 0,-1-1 0 0 0,1 0 1 0 0,-1 0-1 0 0,10-13 0 0 0,4-9 377 0 0,-1-1 0 0 0,-1-1 0 0 0,-2 0 0 0 0,17-45 1 0 0,-23 53-175 0 0,-10 22-175 0 0,0-1 1 0 0,1 0-1 0 0,-1 1 0 0 0,0-1 1 0 0,0 1-1 0 0,1-1 0 0 0,-1 1 1 0 0,1-1-1 0 0,-1 1 0 0 0,0-1 1 0 0,1 1-1 0 0,-1-1 0 0 0,1 1 1 0 0,-1-1-1 0 0,1 1 0 0 0,-1 0 1 0 0,1-1-1 0 0,0 1 0 0 0,-1 0 1 0 0,1 0-1 0 0,-1-1 0 0 0,1 1 1 0 0,0 0-1 0 0,-1 0 0 0 0,1 0 1 0 0,-1 0-1 0 0,1 0 0 0 0,0 0 1 0 0,-1 0-1 0 0,1 0 0 0 0,0 0 1 0 0,-1 0-1 0 0,1 0 0 0 0,-1 0 1 0 0,1 0-1 0 0,0 0 0 0 0,-1 1 1 0 0,1-1-1 0 0,-1 0 0 0 0,1 1 1 0 0,0-1-1 0 0,-1 0 0 0 0,1 1 0 0 0,-1-1 1 0 0,1 0-1 0 0,-1 1 0 0 0,0-1 1 0 0,1 1-1 0 0,-1-1 0 0 0,1 1 1 0 0,-1-1-1 0 0,0 1 0 0 0,1-1 1 0 0,-1 1-1 0 0,0-1 0 0 0,1 2 1 0 0,19 29-443 0 0,2 14-435 0 0,-3-4 393 0 0,1-2 0 0 0,2-1 0 0 0,52 69 0 0 0,-73-105 548 0 0,0 0 1 0 0,0-1-1 0 0,1 1 0 0 0,-1-1 1 0 0,1 0-1 0 0,-1 1 0 0 0,1-1 1 0 0,-1 0-1 0 0,1 0 0 0 0,0 0 0 0 0,-1 0 1 0 0,1 0-1 0 0,0-1 0 0 0,0 1 1 0 0,0 0-1 0 0,-1-1 0 0 0,1 1 0 0 0,0-1 1 0 0,3 1-1 0 0,-3-2-7 0 0,-1 1 0 0 0,1-1 0 0 0,-1 1 0 0 0,1-1 0 0 0,-1 1 0 0 0,1-1 1 0 0,-1 0-1 0 0,1 0 0 0 0,-1 0 0 0 0,0 0 0 0 0,1 0 0 0 0,-1 0 0 0 0,0 0 0 0 0,0 0 0 0 0,0-1 0 0 0,0 1 0 0 0,0 0 0 0 0,1-3 0 0 0,5-8 270 0 0,-1 0-1 0 0,-1-1 1 0 0,0 0-1 0 0,5-21 0 0 0,-4 13 72 0 0,-1 5-111 0 0,34-89 1139 0 0,-34 95-1365 0 0,0 1-1 0 0,0-1 1 0 0,1 1-1 0 0,0 0 1 0 0,1 0-1 0 0,-1 1 1 0 0,2 0 0 0 0,8-8-1 0 0,-14 15-70 0 0,0-1 0 0 0,-1 1 0 0 0,1 0 0 0 0,0 0-1 0 0,0 0 1 0 0,0 0 0 0 0,0 0 0 0 0,0 1 0 0 0,0-1 0 0 0,0 1 0 0 0,0-1 0 0 0,0 1-1 0 0,0 0 1 0 0,1 0 0 0 0,-1 0 0 0 0,0 0 0 0 0,0 0 0 0 0,0 0 0 0 0,0 0-1 0 0,4 2 1 0 0,-1-1-55 0 0,0 1 0 0 0,0 1 0 0 0,0-1 0 0 0,0 1 0 0 0,0 0 0 0 0,0 0 0 0 0,7 6 0 0 0,3 5-192 0 0,-2-1 0 0 0,1 2-1 0 0,16 24 1 0 0,1 4 212 0 0,-1 2-1 0 0,38 84 1787 0 0,-74-138-972 0 0,-8-23 54 0 0,11 9-798 0 0,1 0 1 0 0,1 0 0 0 0,1-1-1 0 0,1 1 1 0 0,1 0 0 0 0,1 0-1 0 0,1 0 1 0 0,1 0 0 0 0,12-33-1 0 0,-12 44-388 0 0,0 0-1 0 0,1 1 0 0 0,0 0 1 0 0,0 1-1 0 0,1-1 0 0 0,1 1 1 0 0,0 1-1 0 0,13-14 0 0 0,-15 17-266 0 0,2 1 1 0 0,-1-1-1 0 0,0 1 0 0 0,1 1 0 0 0,0-1 0 0 0,0 1 0 0 0,0 1 0 0 0,0-1 1 0 0,1 2-1 0 0,0-1 0 0 0,-1 1 0 0 0,17-2 0 0 0,-3 2-3204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03.1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109 410 892 0 0,'27'7'9352'0'0,"42"-20"-8744"0"0,-1-3-1 0 0,78-29 0 0 0,-135 41-354 0 0,-1 0 0 0 0,1-1 0 0 0,-1 0 0 0 0,0-1 0 0 0,0 0 0 0 0,0 0 0 0 0,-1-1 0 0 0,0 0 0 0 0,0-1 0 0 0,13-15 0 0 0,-19 18-131 0 0,0 1 1 0 0,0-1-1 0 0,0 0 1 0 0,-1 0 0 0 0,1 0-1 0 0,-1 0 1 0 0,0 0-1 0 0,-1 0 1 0 0,1-1 0 0 0,-1 1-1 0 0,0-1 1 0 0,-1 1-1 0 0,1-1 1 0 0,-1 1 0 0 0,0-1-1 0 0,-1 1 1 0 0,1-1-1 0 0,-1 1 1 0 0,0-1 0 0 0,0 1-1 0 0,-1-1 1 0 0,1 1-1 0 0,-1 0 1 0 0,-4-7 0 0 0,3 5-107 0 0,-1-1 1 0 0,-1 0-1 0 0,1 1 1 0 0,-1 0-1 0 0,0 0 0 0 0,-1 0 1 0 0,0 1-1 0 0,0 0 1 0 0,0 0-1 0 0,-1 0 1 0 0,0 1-1 0 0,0 0 1 0 0,0 0-1 0 0,-1 1 1 0 0,-10-5-1 0 0,6 5-6 0 0,1 0 1 0 0,-1 0-1 0 0,0 2 0 0 0,-1-1 1 0 0,1 2-1 0 0,0-1 0 0 0,-1 2 0 0 0,1-1 1 0 0,0 2-1 0 0,-14 1 0 0 0,10 1 4 0 0,-1 0-1 0 0,0 0 1 0 0,1 2 0 0 0,0 0-1 0 0,0 1 1 0 0,1 0 0 0 0,-1 1-1 0 0,1 1 1 0 0,1 1 0 0 0,0 0-1 0 0,0 0 1 0 0,1 2 0 0 0,0 0-1 0 0,0 0 1 0 0,1 1 0 0 0,-11 15-1 0 0,18-20-12 0 0,0 1-1 0 0,0 0 1 0 0,1 0-1 0 0,0 0 1 0 0,1 1-1 0 0,0 0 1 0 0,0-1-1 0 0,0 1 1 0 0,1 0-1 0 0,1 1 1 0 0,0-1-1 0 0,0 0 1 0 0,0 0-1 0 0,2 15 1 0 0,1-11-4 0 0,0-1 1 0 0,1 0 0 0 0,1 0 0 0 0,0 0 0 0 0,0 0 0 0 0,1-1 0 0 0,0 1-1 0 0,1-1 1 0 0,14 18 0 0 0,-6-10-22 0 0,2-1 0 0 0,0 0 1 0 0,1-2-1 0 0,0 0 0 0 0,1-1 0 0 0,1 0 0 0 0,1-2 0 0 0,0 0 0 0 0,0-2 1 0 0,42 18-1 0 0,-33-19-395 0 0,0-1-1 0 0,1-2 1 0 0,0-1 0 0 0,0-1 0 0 0,1-2 0 0 0,-1-1 0 0 0,39-2-1 0 0,-35-2-1544 0 0,0-2-1 0 0,-1-1 1 0 0,52-16-1 0 0,-41 7-2665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587 1105 580 0 0,'0'0'2113'0'0,"28"-35"2161"0"0,-24 29-4119 0 0,0-1 0 0 0,-1 0-1 0 0,0-1 1 0 0,-1 1-1 0 0,1 0 1 0 0,-1-1 0 0 0,-1 1-1 0 0,1-1 1 0 0,-1 0-1 0 0,-1 1 1 0 0,0-1 0 0 0,0 0-1 0 0,0 0 1 0 0,-1 0-1 0 0,0 1 1 0 0,0-1 0 0 0,-1 1-1 0 0,0-1 1 0 0,0 1 0 0 0,-1-1-1 0 0,0 1 1 0 0,-6-10-1 0 0,3 8-86 0 0,0 1 0 0 0,0 0 0 0 0,-1 0 0 0 0,0 0 0 0 0,0 1 1 0 0,-1 0-1 0 0,0 1 0 0 0,0 0 0 0 0,0 0 0 0 0,-1 1 0 0 0,0 0 0 0 0,0 0 0 0 0,0 1 0 0 0,-1 0 0 0 0,1 1 0 0 0,-1 0 0 0 0,-10-2 0 0 0,0 2 26 0 0,0 1 0 0 0,-1 0 0 0 0,1 2 0 0 0,0 1 0 0 0,0 0 0 0 0,0 1 0 0 0,0 1 0 0 0,0 1 0 0 0,0 1 0 0 0,1 1 0 0 0,0 0 0 0 0,-31 16 1 0 0,38-17-61 0 0,1 1 1 0 0,1 0-1 0 0,-1 0 1 0 0,1 1-1 0 0,0 1 1 0 0,1-1-1 0 0,-1 2 1 0 0,2-1-1 0 0,-1 1 1 0 0,1 1 0 0 0,1-1-1 0 0,-1 1 1 0 0,2 1-1 0 0,-1-1 1 0 0,1 1-1 0 0,1 0 1 0 0,0 0-1 0 0,1 1 1 0 0,0 0-1 0 0,1 0 1 0 0,-4 24 0 0 0,7-28-28 0 0,0 1 0 0 0,1 0 0 0 0,0 0 1 0 0,1 0-1 0 0,0-1 0 0 0,0 1 0 0 0,1-1 1 0 0,0 0-1 0 0,0 1 0 0 0,1-1 0 0 0,0-1 1 0 0,0 1-1 0 0,1 0 0 0 0,0-1 0 0 0,1 0 1 0 0,-1 0-1 0 0,1-1 0 0 0,0 0 1 0 0,1 0-1 0 0,0 0 0 0 0,0-1 0 0 0,9 6 1 0 0,2 1-2 0 0,0-2 1 0 0,0 0 0 0 0,1-1 0 0 0,0-1 0 0 0,0 0 0 0 0,1-2 0 0 0,0 0 0 0 0,28 4 0 0 0,-33-8-3 0 0,1-1 0 0 0,-1 0 0 0 0,0-1 0 0 0,1-1-1 0 0,-1 0 1 0 0,0-1 0 0 0,0-1 0 0 0,0 0 0 0 0,0-1 0 0 0,0-1 0 0 0,-1 0 0 0 0,19-10 0 0 0,-22 9-7 0 0,0-1 1 0 0,-1 0 0 0 0,0 0 0 0 0,0-1-1 0 0,-1 0 1 0 0,0-1 0 0 0,0 0-1 0 0,-1 0 1 0 0,0-1 0 0 0,-1 0-1 0 0,0 0 1 0 0,-1-1 0 0 0,0 0 0 0 0,0 0-1 0 0,6-20 1 0 0,13-65 180 0 0,-3-1 0 0 0,13-156 1 0 0,-16 101 409 0 0,4 3-84 0 0,20-177 522 0 0,-43 290-679 0 0,-6 63 209 0 0,-9 101-404 0 0,5 1 0 0 0,5 0 0 0 0,6 0 0 0 0,30 213 0 0 0,-26-315-206 0 0,45 234 254 0 0,-41-221-447 0 0,3-2 0 0 0,1 1 0 0 0,2-2 0 0 0,30 54 0 0 0,-44-88 1 0 0,1-1 0 0 0,-1 1 0 0 0,1-1 0 0 0,0 1-1 0 0,0-1 1 0 0,0 0 0 0 0,0 0 0 0 0,0 0 0 0 0,1 0 0 0 0,-1 0 0 0 0,1 0 0 0 0,-1 0 0 0 0,1-1 0 0 0,4 3-1 0 0,-5-4-98 0 0,0 1 0 0 0,1-1 0 0 0,-1 0 0 0 0,0 0 0 0 0,0 0-1 0 0,0 0 1 0 0,0 0 0 0 0,0 0 0 0 0,0 0 0 0 0,1-1-1 0 0,-1 1 1 0 0,0-1 0 0 0,0 0 0 0 0,0 1 0 0 0,0-1 0 0 0,0 0-1 0 0,-1 0 1 0 0,1 0 0 0 0,0-1 0 0 0,2-1 0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1 480 1216 0 0,'18'-27'6868'0'0,"23"-48"494"0"0,-41 101-7268 0 0,0 6-101 0 0,0 0 0 0 0,9 50 0 0 0,-8-74-428 0 0,1 0 1 0 0,0-1-1 0 0,0 1 1 0 0,0 0-1 0 0,1-1 0 0 0,1 0 1 0 0,-1 1-1 0 0,1-1 1 0 0,0-1-1 0 0,1 1 0 0 0,0 0 1 0 0,0-1-1 0 0,0 0 1 0 0,0 0-1 0 0,11 7 0 0 0</inkml:trace>
  <inkml:trace contextRef="#ctx0" brushRef="#br0" timeOffset="1">151 74 3000 0 0,'-7'-18'2136'0'0,"-1"3"-523"0"0,1 4-313 0 0,2 1-288 0 0,-1 2-312 0 0,-1 3 84 0 0,-2-2-600 0 0,54 28-8509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2.2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884 126 1904 0 0,'-1'-7'533'0'0,"-1"1"0"0"0,0-1 0 0 0,-1 1 0 0 0,0 0 0 0 0,0-1 0 0 0,0 1 1 0 0,0 1-1 0 0,-1-1 0 0 0,0 0 0 0 0,-1 1 0 0 0,1 0 0 0 0,-1 0 0 0 0,0 0 0 0 0,-6-4 0 0 0,4 4-290 0 0,1 1-1 0 0,-1 0 1 0 0,-1 1 0 0 0,1-1-1 0 0,0 1 1 0 0,-1 1-1 0 0,1 0 1 0 0,-1 0 0 0 0,0 0-1 0 0,-15-1 1 0 0,10 3-159 0 0,0 0 0 0 0,1 1-1 0 0,-1 0 1 0 0,0 1 0 0 0,1 0 0 0 0,0 1-1 0 0,0 0 1 0 0,-1 1 0 0 0,2 0 0 0 0,-1 1-1 0 0,1 1 1 0 0,-1 0 0 0 0,1 0 0 0 0,1 1-1 0 0,-13 11 1 0 0,4-1 18 0 0,1 0 0 0 0,1 2 0 0 0,0 0-1 0 0,2 1 1 0 0,0 1 0 0 0,2 0 0 0 0,0 1-1 0 0,-19 44 1 0 0,21-34 12 0 0,1 0 0 0 0,1 1 0 0 0,2 0-1 0 0,1 0 1 0 0,-2 65 0 0 0,7-31 45 0 0,4 0-1 0 0,13 77 1 0 0,35 129 136 0 0,-27-155-213 0 0,-17-80-112 0 0,11 51 175 0 0,5 98 0 0 0,-21-160-273 0 0,-1-1 0 0 0,-2 1-1 0 0,-1-1 1 0 0,-1 1 0 0 0,-1-1-1 0 0,-1 0 1 0 0,-1 0-1 0 0,-13 33 1 0 0,17-53-73 0 0,-1-1 0 0 0,1 0 0 0 0,-1 0 0 0 0,0 0 0 0 0,0 0 0 0 0,0 0 0 0 0,0 0 0 0 0,-1-1 0 0 0,0 0 0 0 0,0 0 0 0 0,0 0 0 0 0,-1 0 0 0 0,1-1 0 0 0,-1 1 0 0 0,0-1 0 0 0,0 0 0 0 0,0-1 0 0 0,-8 4 0 0 0,6-4 33 0 0,-1-1 0 0 0,1 0 1 0 0,0 0-1 0 0,0 0 0 0 0,-1-1 0 0 0,1 0 1 0 0,0-1-1 0 0,0 0 0 0 0,-1 0 1 0 0,1 0-1 0 0,0-1 0 0 0,-13-5 0 0 0,3 0 236 0 0,0-1 0 0 0,1 0 0 0 0,0-2-1 0 0,0 0 1 0 0,1 0 0 0 0,0-2 0 0 0,1 0-1 0 0,0 0 1 0 0,1-1 0 0 0,-18-23 0 0 0,25 27 153 0 0,0 0 0 0 0,1 0 0 0 0,0 0 0 0 0,0-1 0 0 0,1 0 0 0 0,0 0 0 0 0,1 0 1 0 0,0 0-1 0 0,0 0 0 0 0,1-1 0 0 0,1 1 0 0 0,0-1 0 0 0,0 0 0 0 0,2-19 1 0 0,1 16-70 0 0,0 0 0 0 0,2 0 1 0 0,0 0-1 0 0,0 1 0 0 0,1 0 1 0 0,1-1-1 0 0,0 2 1 0 0,1-1-1 0 0,0 1 0 0 0,14-18 1 0 0,10-8-359 0 0,2 1 1 0 0,1 1-1 0 0,2 2 1 0 0,68-50-1 0 0,178-94-4899 0 0,-214 141 2203 0 0,-1 4-864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2.6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544 158 936 0 0,'0'-7'662'0'0,"0"-1"0"0"0,0 0 0 0 0,-1 1 0 0 0,-1-1 0 0 0,1 0 0 0 0,-1 1 0 0 0,-1 0 1 0 0,1-1-1 0 0,-1 1 0 0 0,0 0 0 0 0,-1 0 0 0 0,0 1 0 0 0,0-1 0 0 0,-9-10 0 0 0,10 13-532 0 0,-1 0 1 0 0,0 1-1 0 0,0 0 1 0 0,-1-1-1 0 0,1 2 0 0 0,-1-1 1 0 0,1 0-1 0 0,-1 1 1 0 0,0 0-1 0 0,0 0 1 0 0,0 0-1 0 0,0 1 0 0 0,0 0 1 0 0,0 0-1 0 0,-1 0 1 0 0,1 0-1 0 0,0 1 0 0 0,0 0 1 0 0,-1 0-1 0 0,1 1 1 0 0,0-1-1 0 0,-9 3 1 0 0,-1 1-28 0 0,0 1 0 0 0,1 1 0 0 0,0 0 0 0 0,1 1-1 0 0,-1 0 1 0 0,1 1 0 0 0,0 0 0 0 0,1 1 0 0 0,0 1 0 0 0,1 0 0 0 0,0 0 0 0 0,0 1 0 0 0,-9 13 0 0 0,-1 3 16 0 0,1 1 0 0 0,1 0 0 0 0,1 2-1 0 0,-23 55 1 0 0,24-41-64 0 0,3 0 0 0 0,2 0 1 0 0,1 1-1 0 0,3 1 0 0 0,1 0 0 0 0,3 0 0 0 0,2 0 0 0 0,1 1 1 0 0,6 46-1 0 0,13 54-109 0 0,54 210 0 0 0,-47-248-47 0 0,-18-77-220 0 0,-2 1 0 0 0,2 37 0 0 0,-6-58-68 0 0,-1-1 0 0 0,0 1 0 0 0,-1 0 0 0 0,-1-1 0 0 0,0 1-1 0 0,0-1 1 0 0,-1 1 0 0 0,-1-1 0 0 0,-6 15 0 0 0,-2-7-993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3.0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46 608 164 0 0,'-7'-13'946'0'0,"0"-1"0"0"0,1 0 0 0 0,1 0 0 0 0,0 0 0 0 0,1-1-1 0 0,0 1 1 0 0,2-1 0 0 0,-1 0 0 0 0,1-30 0 0 0,2 35-703 0 0,2-1-1 0 0,-1 0 1 0 0,1 1 0 0 0,1-1-1 0 0,0 1 1 0 0,0 0 0 0 0,1 0-1 0 0,0 0 1 0 0,1 0-1 0 0,0 1 1 0 0,1-1 0 0 0,0 1-1 0 0,0 1 1 0 0,14-16 0 0 0,4 2-120 0 0,0 0 1 0 0,1 1-1 0 0,2 2 1 0 0,0 1 0 0 0,0 1-1 0 0,2 1 1 0 0,56-23 0 0 0,71-13-2023 0 0,0 17-3715 0 0,-111 24 1279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3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1 320 2488 0 0,'7'2'1330'0'0,"0"0"1"0"0,0 0-1 0 0,1-1 0 0 0,-1 1 0 0 0,10-1 1 0 0,44-4 1143 0 0,57-19-2295 0 0,-96 16-166 0 0,1-1 0 0 0,-1-1 0 0 0,-1-1-1 0 0,1-1 1 0 0,-2-1 0 0 0,1-1 0 0 0,-2-1 0 0 0,1 0-1 0 0,-2-1 1 0 0,28-28 0 0 0,-43 39 103 0 0,0 0 0 0 0,-1 0 0 0 0,1 0 0 0 0,-1 0 1 0 0,1 0-1 0 0,-1-1 0 0 0,0 1 0 0 0,-1-1 0 0 0,1 1 0 0 0,-1-1 1 0 0,1 0-1 0 0,-1 0 0 0 0,0 1 0 0 0,-1-1 0 0 0,1 0 0 0 0,0-7 0 0 0,-2 8-50 0 0,1-1-1 0 0,-1 1 0 0 0,0 0 0 0 0,0 0 0 0 0,0 0 1 0 0,0 0-1 0 0,0 0 0 0 0,-1 0 0 0 0,1 0 0 0 0,-1 0 1 0 0,0 1-1 0 0,0-1 0 0 0,0 1 0 0 0,0-1 0 0 0,0 1 1 0 0,-5-4-1 0 0,0 1-20 0 0,0 0 0 0 0,0 1 0 0 0,-1 0 0 0 0,0 0 1 0 0,0 0-1 0 0,0 1 0 0 0,0 0 0 0 0,0 1 0 0 0,-1 0 0 0 0,1 0 1 0 0,-1 0-1 0 0,0 1 0 0 0,1 1 0 0 0,-11 0 0 0 0,0 1-6 0 0,1 2-1 0 0,0 0 1 0 0,0 1-1 0 0,1 0 1 0 0,-1 2-1 0 0,1 0 1 0 0,0 1-1 0 0,0 0 1 0 0,1 2 0 0 0,0 0-1 0 0,1 0 1 0 0,-27 23-1 0 0,34-25-48 0 0,0 0 0 0 0,0 1 0 0 0,1 1-1 0 0,0-1 1 0 0,0 1 0 0 0,1 0 0 0 0,0 1 0 0 0,0 0 0 0 0,1 0 0 0 0,0 0-1 0 0,1 0 1 0 0,1 1 0 0 0,-1-1 0 0 0,2 1 0 0 0,-1 0 0 0 0,1 0 0 0 0,1 0-1 0 0,0 0 1 0 0,1 0 0 0 0,0 1 0 0 0,1-1 0 0 0,2 13 0 0 0,0-9-83 0 0,1 1 1 0 0,0-1 0 0 0,1 0 0 0 0,1 0 0 0 0,1 0 0 0 0,0-1 0 0 0,0 0 0 0 0,2-1 0 0 0,0 1 0 0 0,0-1-1 0 0,1-1 1 0 0,1 0 0 0 0,0-1 0 0 0,0 0 0 0 0,1 0 0 0 0,1-1 0 0 0,0-1 0 0 0,0 0 0 0 0,24 11-1 0 0,-20-11 39 0 0,0-2-1 0 0,0-1 1 0 0,1 0 0 0 0,0-1-1 0 0,0-1 1 0 0,0 0-1 0 0,0-2 1 0 0,1 0-1 0 0,-1-1 1 0 0,1-1-1 0 0,-1 0 1 0 0,1-2-1 0 0,-1 0 1 0 0,1-1-1 0 0,-1-1 1 0 0,28-10-1 0 0,-20 4 200 0 0,-1-1 0 0 0,-1-2-1 0 0,0 0 1 0 0,-1-2 0 0 0,0 0-1 0 0,-1-2 1 0 0,30-28 0 0 0,-19 10 573 0 0,-1-1 1 0 0,-1-1-1 0 0,35-59 0 0 0,-59 85-648 0 0,0 0 0 0 0,1 1 0 0 0,0-1 0 0 0,0 1 0 0 0,1 1 0 0 0,1 0-1 0 0,0 0 1 0 0,14-9 0 0 0,-19 14-121 0 0,1 2 0 0 0,-1-1-1 0 0,1 1 1 0 0,0 0 0 0 0,0 0-1 0 0,0 0 1 0 0,0 1 0 0 0,0 0-1 0 0,0 0 1 0 0,0 1 0 0 0,0 0-1 0 0,1 0 1 0 0,-1 0 0 0 0,0 1 0 0 0,0-1-1 0 0,0 2 1 0 0,0-1 0 0 0,0 1-1 0 0,10 3 1 0 0,0 2-239 0 0,0 1 0 0 0,0 1-1 0 0,-1 0 1 0 0,0 1 0 0 0,0 0 0 0 0,-1 2-1 0 0,-1-1 1 0 0,0 2 0 0 0,17 20 0 0 0,-19-21 114 0 0,-1 1 1 0 0,0 1-1 0 0,-2-1 1 0 0,1 1 0 0 0,-2 1-1 0 0,0 0 1 0 0,0 0-1 0 0,-2 0 1 0 0,0 1 0 0 0,5 25-1 0 0,-10-11 1064 0 0,0-30-836 0 0,0 1 0 0 0,0-1 0 0 0,0 1 0 0 0,0 0 1 0 0,-1-1-1 0 0,1 1 0 0 0,0-1 0 0 0,0 1 0 0 0,0-1 0 0 0,-1 1 0 0 0,1-1 0 0 0,0 1 0 0 0,-1-1 1 0 0,1 1-1 0 0,0-1 0 0 0,-1 1 0 0 0,1-1 0 0 0,0 0 0 0 0,-1 1 0 0 0,1-1 0 0 0,-1 0 0 0 0,1 1 1 0 0,-1-1-1 0 0,1 0 0 0 0,-1 1 0 0 0,1-1 0 0 0,-1 0 0 0 0,1 0 0 0 0,-1 0 0 0 0,0 0 0 0 0,1 0 1 0 0,-1 1-1 0 0,1-1 0 0 0,-1 0 0 0 0,1 0 0 0 0,-1 0 0 0 0,0 0 0 0 0,1-1 0 0 0,-1 1 0 0 0,0 0 1 0 0,0-1-1 0 0,0 1 1 0 0,0-1 0 0 0,0 0-1 0 0,0 0 1 0 0,0 0 0 0 0,0 0 0 0 0,1 0-1 0 0,-1 0 1 0 0,0 0 0 0 0,1 0 0 0 0,-1-1-1 0 0,1 1 1 0 0,-1 0 0 0 0,1 0 0 0 0,-1 0-1 0 0,1-1 1 0 0,0 1 0 0 0,0 0 0 0 0,-1 0-1 0 0,1-3 1 0 0,-2-24 524 0 0,3 14-560 0 0,1 0-1 0 0,0-1 1 0 0,0 1-1 0 0,2 0 1 0 0,0 1-1 0 0,0-1 1 0 0,1 1-1 0 0,1-1 1 0 0,1 1-1 0 0,-1 1 1 0 0,2 0 0 0 0,0 0-1 0 0,0 0 1 0 0,1 1-1 0 0,0 0 1 0 0,19-16-1 0 0,-17 17-406 0 0,1 0 0 0 0,0 0 0 0 0,1 2-1 0 0,0-1 1 0 0,0 1 0 0 0,0 1 0 0 0,1 1 0 0 0,0 0 0 0 0,1 1-1 0 0,-1 0 1 0 0,1 1 0 0 0,0 1 0 0 0,0 0 0 0 0,0 1 0 0 0,23-1-1 0 0,-26 4-486 0 0,0 0-1 0 0,0 0 0 0 0,-1 2 0 0 0,1-1 0 0 0,-1 1 0 0 0,0 1 0 0 0,15 6 0 0 0,-10-2-1767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4.3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0 775 2340 0 0,'33'49'11953'0'0,"-29"-46"-11395"0"0,-1-3-74 0 0,20 0 629 0 0,26-4-903 0 0,79-17-1 0 0,-109 16-290 0 0,0 0 1 0 0,-1-1-1 0 0,0-1 1 0 0,0-1-1 0 0,0 0 1 0 0,-1-1-1 0 0,21-16 1 0 0,-30 19 369 0 0,0-1 0 0 0,-1 1 1 0 0,-1-2-1 0 0,1 1 0 0 0,-1-1 0 0 0,0 0 1 0 0,-1 0-1 0 0,0-1 0 0 0,5-10 1 0 0,-8 14-203 0 0,0 1 0 0 0,0 0 1 0 0,-1-1-1 0 0,1 1 1 0 0,-1-1-1 0 0,0 0 0 0 0,-1 1 1 0 0,1-1-1 0 0,-1 0 0 0 0,0 0 1 0 0,0 0-1 0 0,0 1 1 0 0,-1-1-1 0 0,1 0 0 0 0,-1 1 1 0 0,0-1-1 0 0,-1 0 0 0 0,1 1 1 0 0,-1-1-1 0 0,-4-7 1 0 0,3 9-82 0 0,1 1 0 0 0,0 0 0 0 0,-1-1 0 0 0,1 1 0 0 0,-1 0 1 0 0,0 0-1 0 0,1 1 0 0 0,-1-1 0 0 0,0 1 0 0 0,0-1 1 0 0,0 1-1 0 0,-1 0 0 0 0,1 0 0 0 0,0 0 0 0 0,0 0 0 0 0,0 1 1 0 0,-1 0-1 0 0,1-1 0 0 0,0 1 0 0 0,-1 0 0 0 0,1 0 1 0 0,0 1-1 0 0,-1-1 0 0 0,1 1 0 0 0,-5 1 0 0 0,-6 1-10 0 0,-1 1-1 0 0,1 1 1 0 0,0 0-1 0 0,-16 9 1 0 0,17-8-59 0 0,1 2 0 0 0,0 0 0 0 0,1 0 0 0 0,0 1 0 0 0,0 0 0 0 0,0 1 0 0 0,1 0 0 0 0,1 1 0 0 0,0 0 0 0 0,1 1 0 0 0,0-1 0 0 0,0 2 0 0 0,1-1 0 0 0,1 1 0 0 0,0 0 0 0 0,1 0 0 0 0,0 1 0 0 0,1-1 0 0 0,-3 20 0 0 0,5-22-16 0 0,0 0 1 0 0,2 0-1 0 0,-1 0 0 0 0,1 0 0 0 0,1 0 0 0 0,-1 0 0 0 0,2 0 0 0 0,0 0 1 0 0,0 0-1 0 0,1 0 0 0 0,0-1 0 0 0,1 1 0 0 0,0-1 0 0 0,1 0 0 0 0,0 0 1 0 0,1-1-1 0 0,0 1 0 0 0,0-1 0 0 0,1 0 0 0 0,0-1 0 0 0,0 0 0 0 0,1 0 1 0 0,1 0-1 0 0,-1-1 0 0 0,13 8 0 0 0,-13-10 20 0 0,0 0 0 0 0,0-1 0 0 0,1 0 0 0 0,-1-1 0 0 0,1 1 0 0 0,0-2 0 0 0,0 1 0 0 0,0-1 0 0 0,0-1 0 0 0,1 1 0 0 0,15-1 0 0 0,-10-2 32 0 0,0 0 0 0 0,-1-2-1 0 0,0 1 1 0 0,1-1 0 0 0,-1-1 0 0 0,25-11 0 0 0,5-7 317 0 0,-1-1 1 0 0,-1-3 0 0 0,56-45-1 0 0,-67 49 92 0 0,0-1-145 0 0,84-58 392 0 0,-103 74-602 0 0,0 1-1 0 0,0 0 0 0 0,0 0 0 0 0,1 1 0 0 0,-1 1 1 0 0,1 0-1 0 0,23-4 0 0 0,-32 8-85 0 0,0 0 1 0 0,0 0-1 0 0,0 0 0 0 0,0 0 1 0 0,0 1-1 0 0,0 0 0 0 0,0 0 1 0 0,0 0-1 0 0,0 0 0 0 0,0 1 1 0 0,0-1-1 0 0,-1 1 0 0 0,1 0 1 0 0,0 0-1 0 0,-1 1 0 0 0,0-1 1 0 0,1 1-1 0 0,-1-1 0 0 0,0 1 0 0 0,-1 0 1 0 0,1 0-1 0 0,0 1 0 0 0,-1-1 1 0 0,1 0-1 0 0,-1 1 0 0 0,2 5 1 0 0,5 10-257 0 0,-1 0 1 0 0,0 1 0 0 0,-2 0-1 0 0,4 21 1 0 0,0-3 34 0 0,15 73 82 0 0,-24-109 276 0 0,2-39 435 0 0,4 14-355 0 0,1 0 1 0 0,1 1 0 0 0,1-1-1 0 0,0 2 1 0 0,2 0 0 0 0,20-28-1 0 0,-21 35-59 0 0,-1 0 0 0 0,2 1 1 0 0,0 0-1 0 0,1 1 0 0 0,0 0 0 0 0,0 1 0 0 0,1 1 0 0 0,1 0 0 0 0,25-12 0 0 0,-37 20-91 0 0,0 0-1 0 0,0 1 1 0 0,1 0-1 0 0,-1 0 1 0 0,0 0-1 0 0,1 0 1 0 0,-1 0 0 0 0,0 1-1 0 0,1-1 1 0 0,-1 1-1 0 0,1 0 1 0 0,-1 0-1 0 0,0 0 1 0 0,1 0 0 0 0,-1 1-1 0 0,0 0 1 0 0,1-1-1 0 0,-1 1 1 0 0,0 0-1 0 0,1 1 1 0 0,-1-1 0 0 0,0 1-1 0 0,0-1 1 0 0,0 1-1 0 0,0 0 1 0 0,-1 0-1 0 0,1 0 1 0 0,4 4 0 0 0,-1 2-34 0 0,1 1 0 0 0,-1 0 0 0 0,0 0 0 0 0,-1 1 0 0 0,0-1 0 0 0,-1 1 1 0 0,6 20-1 0 0,5 16-312 0 0,31 83-504 0 0,-41-118 696 0 0,1 0 0 0 0,0 0 0 0 0,0-1 0 0 0,1 1 0 0 0,0-1 0 0 0,1-1 0 0 0,0 1 0 0 0,15 12-1 0 0,-19-19 9 0 0,-1-1-1 0 0,1 1 1 0 0,0-1-1 0 0,0 0 0 0 0,0 0 1 0 0,1 0-1 0 0,-1-1 0 0 0,0 1 1 0 0,1-1-1 0 0,-1 0 0 0 0,1 0 1 0 0,-1-1-1 0 0,1 1 0 0 0,0-1 1 0 0,-1 0-1 0 0,1 0 0 0 0,0-1 1 0 0,-1 1-1 0 0,1-1 0 0 0,-1 0 1 0 0,1 0-1 0 0,-1 0 0 0 0,0-1 1 0 0,1 0-1 0 0,-1 0 0 0 0,0 0 1 0 0,0 0-1 0 0,0-1 0 0 0,0 1 1 0 0,-1-1-1 0 0,4-3 1 0 0,13-11-157 0 0,-2-1 1 0 0,0 0-1 0 0,-1-1 1 0 0,19-28-1 0 0,-31 40 243 0 0,68-101-137 0 0,102-200 0 0 0,-117 198 1774 0 0,-47 89-1219 0 0,90-177 3889 0 0,-82 157-2800 0 0,-2-2 0 0 0,20-79 0 0 0,-36 104-1049 0 0,-10 33-297 0 0,-17 40-241 0 0,24-49 123 0 0,-21 47-397 0 0,3 1 0 0 0,2 1 0 0 0,-13 66 0 0 0,24-80 190 0 0,2-1 1 0 0,1 1-1 0 0,3 1 1 0 0,1-1 0 0 0,7 52-1 0 0,1-35-127 0 0,29 105-1 0 0,-28-132 184 0 0,2-1-1 0 0,2 0 0 0 0,0-1 1 0 0,34 54-1 0 0,-44-79-288 0 0,19 25-128 0 0,-7-18-1526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4.8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105 152 2376 0 0,'-23'-8'2443'0'0,"-26"-9"1670"0"0,47 16-3821 0 0,-1 0 0 0 0,1 0 0 0 0,-1-1 1 0 0,1 1-1 0 0,-1 0 0 0 0,1-1 0 0 0,0 0 0 0 0,0 1 1 0 0,0-1-1 0 0,0 0 0 0 0,0 0 0 0 0,0 0 0 0 0,-1-2 1 0 0,3 3-240 0 0,0 0 1 0 0,0 0 0 0 0,0 0 0 0 0,0 1 0 0 0,0-1 0 0 0,0 0-1 0 0,0 0 1 0 0,0 1 0 0 0,0-1 0 0 0,0 0 0 0 0,0 0 0 0 0,1 1 0 0 0,-1-1-1 0 0,0 0 1 0 0,1 1 0 0 0,-1-1 0 0 0,1 0 0 0 0,-1 1 0 0 0,0-1-1 0 0,1 1 1 0 0,-1-1 0 0 0,1 0 0 0 0,0 1 0 0 0,-1-1 0 0 0,1 1 0 0 0,-1 0-1 0 0,1-1 1 0 0,0 1 0 0 0,-1-1 0 0 0,1 1 0 0 0,0 0 0 0 0,0 0-1 0 0,0-1 1 0 0,29-10 300 0 0,-27 10-236 0 0,72-16-409 0 0,0 3 0 0 0,1 3 0 0 0,122-1 0 0 0,-154 10-96 0 0,252-10-5995 0 0,-208 10 1394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9.84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855 209 1516 0 0,'0'0'4211'0'0,"21"-25"-2165"0"0,0 8-1612 0 0,-18 15-227 0 0,1-1 0 0 0,-1 1 1 0 0,0 0-1 0 0,0-1 0 0 0,0 0 1 0 0,0 0-1 0 0,-1 0 0 0 0,1 0 0 0 0,-1 0 1 0 0,1 0-1 0 0,-1-1 0 0 0,0 1 0 0 0,-1-1 1 0 0,1 0-1 0 0,-1 1 0 0 0,2-6 0 0 0,-2 7 124 0 0,-7-38 3073 0 0,5 38-3277 0 0,1 0 0 0 0,-1 0-1 0 0,1 0 1 0 0,-1 0 0 0 0,0 1-1 0 0,1-1 1 0 0,-1 0-1 0 0,0 1 1 0 0,0-1 0 0 0,-1 0-1 0 0,1 1 1 0 0,0-1 0 0 0,0 1-1 0 0,-1-1 1 0 0,1 1-1 0 0,-1 0 1 0 0,-1-2 0 0 0,-27-17 1058 0 0,27 19-1147 0 0,-3-2 94 0 0,0 1-1 0 0,0-1 0 0 0,0 1 0 0 0,0 1 0 0 0,-1-1 1 0 0,1 1-1 0 0,0 0 0 0 0,-1 1 0 0 0,-11 0 0 0 0,-60 7 618 0 0,74-6-723 0 0,-41 7 214 0 0,1 3 0 0 0,0 1 1 0 0,0 3-1 0 0,2 1 1 0 0,0 2-1 0 0,1 2 0 0 0,0 2 1 0 0,2 1-1 0 0,1 2 0 0 0,-68 58 1 0 0,86-64-122 0 0,0 1-1 0 0,1 1 1 0 0,2 0 0 0 0,0 2 0 0 0,1 0-1 0 0,1 0 1 0 0,1 2 0 0 0,1 0-1 0 0,-14 39 1 0 0,22-47-66 0 0,0-1 0 0 0,2 1 0 0 0,-1 0 0 0 0,2 0 0 0 0,0 0 0 0 0,1 0 0 0 0,1 0 0 0 0,1 0 0 0 0,0 0 0 0 0,1 0 0 0 0,1 0 0 0 0,0 0 0 0 0,2 0 0 0 0,-1-1 0 0 0,2 0 0 0 0,13 26 0 0 0,-10-24-44 0 0,2 0 0 0 0,0-1 0 0 0,1 0 0 0 0,1-1 0 0 0,1-1 0 0 0,0 0 0 0 0,0 0 0 0 0,2-2 1 0 0,0 0-1 0 0,23 14 0 0 0,-17-13-104 0 0,1-2 0 0 0,0-1 0 0 0,1-1 1 0 0,0-1-1 0 0,1-1 0 0 0,0-1 0 0 0,42 6 0 0 0,-34-9-639 0 0,1-2-1 0 0,0-1 1 0 0,-1-1 0 0 0,1-2-1 0 0,53-10 1 0 0,-56 5-1074 0 0,1-1 0 0 0,-1-1 1 0 0,0-2-1 0 0,-1-1 0 0 0,48-27 1 0 0,-27 8-5665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24.8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143 119 488 0 0,'0'0'1737'0'0,"19"-25"2826"0"0,4-10-471 0 0,-22 34-3870 0 0,23-10 296 0 0,115-14 890 0 0,-92 18-1259 0 0,25 5-111 0 0,73 9 0 0 0,-132-6-39 0 0,28 2-13 0 0,0-2 0 0 0,-1-2 0 0 0,45-6 0 0 0,-82 6 29 0 0,6 0-48 0 0,0 0 8 0 0,0 0-1 0 0,1 1 1 0 0,-1 0 0 0 0,12 2 0 0 0,9-1-7 0 0,-26-1 31 0 0,6 2 11 0 0,0-1 1 0 0,1 0-1 0 0,16-1 0 0 0,-19 0 18 0 0,-5 0 44 0 0,3-4-37 0 0,-2 3 98 0 0,-8-4-78 0 0,2 4-43 0 0,-19 0-34 0 0,5-1-22 0 0,-30-3 97 0 0,42 5-54 0 0,0 0 6 0 0,-303 1 274 0 0,10 12-305 0 0,192-8 33 0 0,102-5-47 0 0,-20 2-2 0 0,4-2 57 0 0,-63 8 22 0 0,78-8-54 0 0,1 1 39 0 0,-59 3-23 0 0,60-4 10 0 0,-9 2-1799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5.8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1 461 184 0 0,'12'-16'3066'0'0,"59"-80"5147"0"0,-47 56-5982 0 0,-10 14-436 0 0,-15 25-1770 0 0,1 1-1 0 0,0 0 1 0 0,0 0-1 0 0,0-1 0 0 0,0 1 1 0 0,0 0-1 0 0,0 0 1 0 0,0-1-1 0 0,0 1 0 0 0,0 0 1 0 0,1 0-1 0 0,-1-1 1 0 0,0 1-1 0 0,0 0 0 0 0,0 0 1 0 0,0-1-1 0 0,0 1 1 0 0,0 0-1 0 0,0 0 0 0 0,0-1 1 0 0,1 1-1 0 0,-1 0 1 0 0,0 0-1 0 0,0 0 1 0 0,0-1-1 0 0,1 1 0 0 0,-1 0 1 0 0,0 0-1 0 0,0 0 1 0 0,0 0-1 0 0,1 0 0 0 0,-1-1 1 0 0,0 1-1 0 0,0 0 1 0 0,1 0-1 0 0,-1 0 0 0 0,0 0 1 0 0,0 0-1 0 0,1 0 1 0 0,-1 0-1 0 0,0 0 0 0 0,0 0 1 0 0,1 0-1 0 0,-1 0 1 0 0,0 0-1 0 0,0 0 0 0 0,1 0 1 0 0,-1 0-1 0 0,1 0 1 0 0,2 17 412 0 0,-3 24-208 0 0,-38 609 237 0 0,39-604-435 0 0,1-26-31 0 0,-2 1-1 0 0,0 0 1 0 0,-2-1 0 0 0,-7 40 0 0 0,10-59-9 0 0,-1-1 0 0 0,0 1 0 0 0,0-1-1 0 0,0 1 1 0 0,-1-1 0 0 0,1 1 0 0 0,0-1 0 0 0,0 0-1 0 0,0 1 1 0 0,0-1 0 0 0,0 1 0 0 0,0-1 0 0 0,-1 1-1 0 0,1-1 1 0 0,0 1 0 0 0,0-1 0 0 0,-1 1 0 0 0,1-1-1 0 0,0 0 1 0 0,-1 1 0 0 0,1-1 0 0 0,0 0 0 0 0,-1 1-1 0 0,1-1 1 0 0,-1 0 0 0 0,1 1 0 0 0,-1-1 0 0 0,1 0-1 0 0,0 0 1 0 0,-1 0 0 0 0,1 1 0 0 0,-1-1-1 0 0,1 0 1 0 0,-1 0 0 0 0,0 0 0 0 0,-10-16-169 0 0,-1-31-37 0 0,5-18 390 0 0,3 1 0 0 0,4-1 0 0 0,2 0 0 0 0,13-86 0 0 0,4 41 1054 0 0,55-180 1 0 0,-66 263-1108 0 0,2 1 0 0 0,0 0 1 0 0,2 1-1 0 0,1 0 0 0 0,1 1 1 0 0,0 0-1 0 0,23-26 0 0 0,-31 43-118 0 0,0 0 0 0 0,1 0-1 0 0,-1 1 1 0 0,1-1-1 0 0,1 2 1 0 0,-1-1 0 0 0,1 1-1 0 0,0 0 1 0 0,0 1-1 0 0,1-1 1 0 0,-1 2 0 0 0,1-1-1 0 0,0 1 1 0 0,0 1-1 0 0,0-1 1 0 0,0 2 0 0 0,0-1-1 0 0,1 1 1 0 0,-1 1 0 0 0,0-1-1 0 0,1 2 1 0 0,-1-1-1 0 0,0 1 1 0 0,18 5 0 0 0,-11-1-63 0 0,0 1 1 0 0,0 1 0 0 0,-1 1 0 0 0,0 0 0 0 0,-1 1-1 0 0,1 1 1 0 0,-2 0 0 0 0,1 1 0 0 0,-2 0 0 0 0,1 1-1 0 0,-2 0 1 0 0,1 1 0 0 0,-2 1 0 0 0,11 16 0 0 0,-14-20-22 0 0,0 0 1 0 0,-1 1 0 0 0,0 0-1 0 0,-1 1 1 0 0,0-1 0 0 0,0 1-1 0 0,-2 0 1 0 0,1 0 0 0 0,-2 0 0 0 0,1 0-1 0 0,-2 1 1 0 0,0-1 0 0 0,0 1-1 0 0,-1-1 1 0 0,0 1 0 0 0,-1-1 0 0 0,-1 0-1 0 0,0 1 1 0 0,-1-1 0 0 0,-4 13-1 0 0,4-17 56 0 0,-1 0-1 0 0,0 0 1 0 0,-1-1 0 0 0,1 1-1 0 0,-2-1 1 0 0,1 0-1 0 0,-1-1 1 0 0,0 1-1 0 0,0-1 1 0 0,0 0-1 0 0,-1-1 1 0 0,0 1-1 0 0,0-1 1 0 0,-1-1-1 0 0,1 1 1 0 0,-1-1-1 0 0,0-1 1 0 0,0 1-1 0 0,-15 3 1 0 0,-8-1-127 0 0,0 0-1 0 0,0-3 1 0 0,-1 0 0 0 0,-37-2 0 0 0,-32 2-2433 0 0,73 3-620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6.7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418 707 888 0 0,'10'-9'1519'0'0,"0"0"0"0"0,0-1 0 0 0,13-18 0 0 0,-20 22-1130 0 0,1 0 0 0 0,-1 1 0 0 0,-1-1 0 0 0,1-1 1 0 0,-1 1-1 0 0,0 0 0 0 0,-1 0 0 0 0,0-1 0 0 0,2-11 1 0 0,-3 13-282 0 0,1 0 0 0 0,0 0 0 0 0,-1 0 0 0 0,0 0 0 0 0,0-1 0 0 0,-1 1 0 0 0,1 0 0 0 0,-1 0 0 0 0,0 0 0 0 0,0 0 0 0 0,-1 1 0 0 0,0-1 0 0 0,0 0 0 0 0,0 0 1 0 0,0 1-1 0 0,0-1 0 0 0,-1 1 0 0 0,0 0 0 0 0,0 0 0 0 0,0 0 0 0 0,-1 0 0 0 0,1 0 0 0 0,-1 1 0 0 0,0 0 0 0 0,0 0 0 0 0,0 0 0 0 0,0 0 0 0 0,-1 0 0 0 0,1 1 0 0 0,-1 0 0 0 0,1 0 0 0 0,-1 0 1 0 0,0 0-1 0 0,0 1 0 0 0,0 0 0 0 0,0 0 0 0 0,0 0 0 0 0,0 1 0 0 0,0-1 0 0 0,0 1 0 0 0,-7 1 0 0 0,-6 0-35 0 0,1 1 0 0 0,0 0-1 0 0,-1 2 1 0 0,1 0 0 0 0,0 1-1 0 0,1 0 1 0 0,-1 1 0 0 0,1 1 0 0 0,0 1-1 0 0,1 0 1 0 0,-16 11 0 0 0,18-10-81 0 0,1 0 0 0 0,-1 1 0 0 0,2 0 0 0 0,-1 1 0 0 0,1 0 0 0 0,1 0-1 0 0,0 1 1 0 0,1 1 0 0 0,0 0 0 0 0,1 0 0 0 0,0 1 0 0 0,-9 23 0 0 0,15-33-29 0 0,1 1 0 0 0,-1-1 0 0 0,1 0 0 0 0,0 1-1 0 0,0-1 1 0 0,1 1 0 0 0,0-1 0 0 0,-1 1 0 0 0,1-1 0 0 0,1 1 0 0 0,-1-1 0 0 0,1 0-1 0 0,-1 1 1 0 0,1-1 0 0 0,1 1 0 0 0,-1-1 0 0 0,1 0 0 0 0,-1 0 0 0 0,1 0-1 0 0,0 0 1 0 0,1 0 0 0 0,-1 0 0 0 0,1 0 0 0 0,-1-1 0 0 0,1 1 0 0 0,0-1-1 0 0,1 0 1 0 0,5 5 0 0 0,-4-5-19 0 0,1 1 0 0 0,0-1 0 0 0,0 0 0 0 0,1 0 0 0 0,-1-1 0 0 0,1 0 0 0 0,-1 0 0 0 0,1 0 0 0 0,0-1 0 0 0,-1 0 0 0 0,1 0 0 0 0,0-1 0 0 0,0 0 0 0 0,0 0 0 0 0,0 0 0 0 0,-1-1 0 0 0,1 0 0 0 0,9-3 0 0 0,4-3 123 0 0,0 0 1 0 0,-1-1-1 0 0,0-1 0 0 0,0-1 0 0 0,32-22 0 0 0,76-73 1803 0 0,-127 104-1864 0 0,0 1 0 0 0,1 0 0 0 0,-1-1 0 0 0,0 1 0 0 0,1-1 0 0 0,-1 1 0 0 0,1 0 0 0 0,-1-1 0 0 0,1 1 0 0 0,-1 0 0 0 0,1-1 0 0 0,-1 1 0 0 0,1 0 0 0 0,0 0 0 0 0,-1-1 0 0 0,1 1 0 0 0,-1 0 0 0 0,1 0 0 0 0,0 0 0 0 0,-1 0 0 0 0,1 0 0 0 0,-1 0 0 0 0,1 0 0 0 0,0 0 0 0 0,-1 0-1 0 0,1 0 1 0 0,-1 0 0 0 0,1 0 0 0 0,0 1 0 0 0,-1-1 0 0 0,1 0 0 0 0,-1 0 0 0 0,1 0 0 0 0,-1 1 0 0 0,1-1 0 0 0,-1 0 0 0 0,1 1 0 0 0,-1-1 0 0 0,1 1 0 0 0,-1-1 0 0 0,1 0 0 0 0,-1 1 0 0 0,0-1 0 0 0,1 1 0 0 0,-1-1 0 0 0,0 1 0 0 0,1 0 0 0 0,11 33-151 0 0,-9-22-30 0 0,3 7-143 0 0,2 0-1 0 0,0-1 0 0 0,1 0 1 0 0,1-1-1 0 0,1 0 0 0 0,0 0 0 0 0,1-1 1 0 0,1-1-1 0 0,0 0 0 0 0,17 14 1 0 0,-24-23 325 0 0,0-1 1 0 0,0-1-1 0 0,0 1 1 0 0,1-1-1 0 0,-1 0 1 0 0,1-1-1 0 0,0 0 1 0 0,0 0-1 0 0,0 0 1 0 0,1-1-1 0 0,-1 0 1 0 0,0 0-1 0 0,1-1 1 0 0,-1 0-1 0 0,1 0 1 0 0,0-1-1 0 0,-1 0 1 0 0,1 0-1 0 0,0-1 1 0 0,-1 0-1 0 0,1 0 1 0 0,-1-1 0 0 0,1 0-1 0 0,-1 0 1 0 0,0-1-1 0 0,0 0 1 0 0,0 0-1 0 0,0 0 1 0 0,7-6-1 0 0,11-8 160 0 0,-2-1 1 0 0,-1-2-1 0 0,0 0 0 0 0,-1-1 1 0 0,27-36-1 0 0,81-129 1248 0 0,-115 164-1138 0 0,50-78 1178 0 0,-5-3 1 0 0,-4-3-1 0 0,41-113 1 0 0,-91 195-1264 0 0,-5 22-131 0 0,-17 18-8 0 0,1 12-230 0 0,1 1 0 0 0,1 1-1 0 0,2 1 1 0 0,1 0 0 0 0,1 0-1 0 0,2 1 1 0 0,1 0 0 0 0,1 1-1 0 0,2-1 1 0 0,0 55-1 0 0,5-44-98 0 0,2 1 0 0 0,1-1-1 0 0,3 0 1 0 0,1 0-1 0 0,2-1 1 0 0,2 0-1 0 0,28 63 1 0 0,-32-88 36 0 0,0-1 0 0 0,1-1 0 0 0,1 0 0 0 0,19 24 0 0 0,-25-34-114 0 0,1 0-1 0 0,0 0 0 0 0,-1 0 0 0 0,2-1 0 0 0,-1 1 0 0 0,0-1 0 0 0,1-1 0 0 0,0 1 1 0 0,0-1-1 0 0,0 0 0 0 0,0 0 0 0 0,1 0 0 0 0,-1-1 0 0 0,13 3 0 0 0,-17-5 42 0 0,1 0-1 0 0,-1 0 1 0 0,0 0 0 0 0,0 0-1 0 0,1-1 1 0 0,-1 1-1 0 0,0-1 1 0 0,1 1-1 0 0,-1-1 1 0 0,0 0 0 0 0,0 0-1 0 0,0 0 1 0 0,0 0-1 0 0,0 0 1 0 0,0 0-1 0 0,3-3 1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7.5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131 388 2048 0 0,'-44'-21'2970'0'0,"31"16"-1989"0"0,0-1 1 0 0,0-1-1 0 0,0 0 1 0 0,-18-14-1 0 0,31 21-960 0 0,-1-1 0 0 0,1 1 1 0 0,0 0-1 0 0,-1 0 0 0 0,1 0 0 0 0,0-1 1 0 0,0 1-1 0 0,0 0 0 0 0,-1-1 0 0 0,1 1 1 0 0,0 0-1 0 0,0 0 0 0 0,0-1 0 0 0,0 1 0 0 0,0 0 1 0 0,0-1-1 0 0,-1 1 0 0 0,1 0 0 0 0,0-1 1 0 0,0 1-1 0 0,0 0 0 0 0,0-1 0 0 0,0 1 1 0 0,0 0-1 0 0,0-1 0 0 0,0 1 0 0 0,0 0 1 0 0,1-1-1 0 0,-1 1 0 0 0,0 0 0 0 0,0 0 1 0 0,0-1-1 0 0,0 1 0 0 0,0 0 0 0 0,0-1 0 0 0,1 1 1 0 0,-1 0-1 0 0,0 0 0 0 0,0-1 0 0 0,0 1 1 0 0,1 0-1 0 0,-1 0 0 0 0,0-1 0 0 0,0 1 1 0 0,1 0-1 0 0,-1 0 0 0 0,0 0 0 0 0,1 0 1 0 0,-1-1-1 0 0,15-5 274 0 0,-15 6-289 0 0,19-4-5 0 0,0 1 0 0 0,1 0 0 0 0,-1 2-1 0 0,1 0 1 0 0,32 4 0 0 0,0-1-363 0 0,81 0-831 0 0,108-3-1110 0 0,-189-1 2310 0 0,-1-4 0 0 0,83-17 0 0 0,-123 21 340 0 0,-1-1 0 0 0,1 0 0 0 0,0-1 0 0 0,-1 0 0 0 0,1 0 0 0 0,-1-1 0 0 0,-1-1 0 0 0,1 1 0 0 0,-1-2 0 0 0,0 1 0 0 0,0-1 0 0 0,0-1 0 0 0,-1 1 0 0 0,-1-1 0 0 0,1-1 0 0 0,-1 1 0 0 0,0-1-1 0 0,-1-1 1 0 0,0 1 0 0 0,-1-1 0 0 0,0 0 0 0 0,0 0 0 0 0,-1-1 0 0 0,-1 1 0 0 0,0-1 0 0 0,3-13 0 0 0,6-28 861 0 0,-12 50-1000 0 0,-3 6-192 0 0,0 1 0 0 0,0-1-1 0 0,1 1 1 0 0,-1 0 0 0 0,1-1 0 0 0,0 1 0 0 0,0 0 0 0 0,1 0 0 0 0,0 0 0 0 0,-1 1 0 0 0,1 5 0 0 0,-1 0-5 0 0,-15 68-341 0 0,3 1 0 0 0,4 0 0 0 0,4 1 0 0 0,3 0 0 0 0,12 125 0 0 0,-10-206 334 0 0,1 0 0 0 0,0 1 0 0 0,0-1 0 0 0,0 0 0 0 0,0 1 0 0 0,0-1 0 0 0,0 0 0 0 0,0 1 0 0 0,0-1 0 0 0,0 1 0 0 0,0-1 0 0 0,0 0 0 0 0,0 1 0 0 0,0-1 0 0 0,0 0 0 0 0,1 1 0 0 0,-1-1 0 0 0,0 0-1 0 0,0 1 1 0 0,0-1 0 0 0,0 0 0 0 0,1 1 0 0 0,-1-1 0 0 0,0 0 0 0 0,0 0 0 0 0,1 1 0 0 0,-1-1 0 0 0,0 0 0 0 0,0 0 0 0 0,1 1 0 0 0,-1-1 0 0 0,0 0 0 0 0,1 0 0 0 0,-1 0 0 0 0,0 1 0 0 0,1-1 0 0 0,-1 0 0 0 0,0 0 0 0 0,1 0 0 0 0,-1 0 0 0 0,0 0 0 0 0,1 0 0 0 0,0 0 0 0 0,14-14 232 0 0,13-33 220 0 0,-26 44-413 0 0,2-4 8 0 0,74-121 800 0 0,-69 115-770 0 0,0 1 1 0 0,1 0-1 0 0,1 1 0 0 0,0 0 0 0 0,0 0 0 0 0,1 1 0 0 0,20-12 0 0 0,-29 20-78 0 0,0 1 0 0 0,-1 0 0 0 0,1 0 1 0 0,0 0-1 0 0,0 0 0 0 0,0 0 0 0 0,0 0 0 0 0,0 1 0 0 0,0 0 0 0 0,0-1 0 0 0,0 1 0 0 0,0 0 1 0 0,0 1-1 0 0,0-1 0 0 0,0 0 0 0 0,0 1 0 0 0,0 0 0 0 0,0 0 0 0 0,0 0 0 0 0,0 0 1 0 0,-1 0-1 0 0,1 0 0 0 0,0 1 0 0 0,-1-1 0 0 0,1 1 0 0 0,-1 0 0 0 0,1 0 0 0 0,-1 0 1 0 0,0 0-1 0 0,0 0 0 0 0,0 0 0 0 0,0 1 0 0 0,2 2 0 0 0,8 11-53 0 0,-1 1-1 0 0,0 0 0 0 0,16 37 1 0 0,-14-27-61 0 0,7 14-86 0 0,-5-10 15 0 0,29 45-1 0 0,-40-70 169 0 0,0 1 0 0 0,1-1 0 0 0,0 0 0 0 0,0-1 0 0 0,1 1 0 0 0,-1-1 0 0 0,1 0 0 0 0,1 0 0 0 0,-1-1 0 0 0,0 0 0 0 0,1 0 0 0 0,11 5 0 0 0,-12-8-1 0 0,0 0-1 0 0,1 0 0 0 0,-1 0 0 0 0,0-1 1 0 0,1 0-1 0 0,-1 0 0 0 0,0-1 0 0 0,1 0 0 0 0,-1 0 1 0 0,0 0-1 0 0,0-1 0 0 0,0 0 0 0 0,0 0 1 0 0,0 0-1 0 0,10-7 0 0 0,8-4-88 0 0,0-2 0 0 0,25-20 0 0 0,-47 33 98 0 0,211-170 357 0 0,-178 141 410 0 0,-2-2 0 0 0,-2-1 1 0 0,51-73-1 0 0,-76 98-596 0 0,-1 1 0 0 0,0-1 0 0 0,0-1 0 0 0,-1 1 0 0 0,0-1 0 0 0,-1 1 0 0 0,3-12 0 0 0,-5 15-103 0 0,-1-1-1 0 0,1 1 1 0 0,-1 0-1 0 0,0-1 0 0 0,-1 1 1 0 0,1 0-1 0 0,-1-1 0 0 0,0 1 1 0 0,-1 0-1 0 0,0 0 0 0 0,0 0 1 0 0,-3-7-1 0 0,-6 0-234 0 0,2 18-158 0 0,8-3 284 0 0,0-1 1 0 0,0 1-1 0 0,1 0 1 0 0,-1-1-1 0 0,0 1 1 0 0,1 0-1 0 0,0 0 1 0 0,-1-1-1 0 0,1 1 1 0 0,0 0-1 0 0,0 0 1 0 0,0 0-1 0 0,0-1 1 0 0,0 1-1 0 0,1 3 1 0 0,3 5-146 0 0,0 0-1 0 0,1 0 1 0 0,0-1 0 0 0,0 0-1 0 0,1 0 1 0 0,0 0 0 0 0,10 9 0 0 0,57 56-621 0 0,-47-50 568 0 0,49 42-206 0 0,22 22 20 0 0,-86-77 480 0 0,0 1-1 0 0,-1 1 0 0 0,0 0 1 0 0,-1 0-1 0 0,13 26 0 0 0,-20-36-2 0 0,-1 0 1 0 0,0 0-1 0 0,0 1 0 0 0,0-1 0 0 0,0 0 0 0 0,0 1 0 0 0,-1-1 0 0 0,1 1 0 0 0,-1-1 0 0 0,0 1 0 0 0,0-1 0 0 0,0 1 1 0 0,-1-1-1 0 0,1 1 0 0 0,-1-1 0 0 0,0 1 0 0 0,0-1 0 0 0,-2 5 0 0 0,0-3 28 0 0,0 1 0 0 0,0-1-1 0 0,-1 0 1 0 0,0 0 0 0 0,0 0-1 0 0,0-1 1 0 0,-1 1 0 0 0,1-1 0 0 0,-10 6-1 0 0,-6 3 114 0 0,0-1-1 0 0,-1-1 1 0 0,-1-1-1 0 0,-30 9 1 0 0,-6 1-128 0 0,-26 8-1453 0 0,32-4-5344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7:17.9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42 448 0 0,'81'-41'26492'0'0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17.3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13 8 0 0,'-10'-12'11468'0'0,"16"15"-11402"0"0,0 0 0 0 0,1-1 1 0 0,-1 1-1 0 0,0-1 0 0 0,1 0 0 0 0,-1-1 0 0 0,1 0 0 0 0,0 0 0 0 0,0 0 0 0 0,9-1 0 0 0,-3 1-38 0 0,911 49 314 0 0,-876-48-338 0 0,212 1 9 0 0,196 12 13 0 0,-353-10 107 0 0,-100-5-119 0 0,15 0 77 0 0,-13 1-327 0 0,26 1 673 0 0,-15-6-3389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04.6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1 296 852 0 0,'0'-48'6027'0'0,"1"-20"-1649"0"0,1-72 1515 0 0,13 178-5330 0 0,63 324 833 0 0,54 214-382 0 0,-89-422-293 0 0,107 253 0 0 0,-136-376-623 0 0,-4-6-15 0 0,1-1 0 0 0,0 0 0 0 0,2-1 0 0 0,1 0 0 0 0,1-1 1 0 0,25 29-1 0 0,-39-49-72 0 0,1-1 0 0 0,-1 0 1 0 0,1 1-1 0 0,0-1 1 0 0,-1 0-1 0 0,1 0 0 0 0,0 0 1 0 0,0 0-1 0 0,0 0 0 0 0,0 0 1 0 0,0 0-1 0 0,0-1 1 0 0,0 1-1 0 0,0-1 0 0 0,0 1 1 0 0,0-1-1 0 0,0 0 0 0 0,0 0 1 0 0,0 0-1 0 0,0 0 1 0 0,4-1-1 0 0,-2 0-5 0 0,0-1 1 0 0,0 1-1 0 0,0-1 0 0 0,0 0 1 0 0,0 0-1 0 0,-1 0 0 0 0,1-1 1 0 0,-1 1-1 0 0,1-1 0 0 0,3-3 1 0 0,4-6-46 0 0,0-1 1 0 0,-1 0-1 0 0,-1 0 1 0 0,14-24 0 0 0,8-26-167 0 0,-2-2 0 0 0,31-102 0 0 0,22-146-53 0 0,-52 189 145 0 0,6-16 79 0 0,134-494 95 0 0,-162 607-273 0 0,27-77-416 0 0,-7 41-2918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05.2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209 49 120 0 0,'5'-39'12635'0'0,"-5"38"-12608"0"0,0 1 0 0 0,0 0 0 0 0,0-1 1 0 0,0 1-1 0 0,0-1 0 0 0,0 1 1 0 0,0 0-1 0 0,-1-1 0 0 0,1 1 1 0 0,0-1-1 0 0,0 1 0 0 0,0 0 1 0 0,-1-1-1 0 0,1 1 0 0 0,0 0 0 0 0,0-1 1 0 0,-1 1-1 0 0,1 0 0 0 0,0-1 1 0 0,0 1-1 0 0,-1 0 0 0 0,1 0 1 0 0,0-1-1 0 0,-1 1 0 0 0,1 0 1 0 0,-1 0-1 0 0,-7 3 123 0 0,-1 0 0 0 0,1 1 1 0 0,0 0-1 0 0,1 0 0 0 0,-1 1 0 0 0,1 0 1 0 0,0 0-1 0 0,0 1 0 0 0,0 0 0 0 0,1 0 1 0 0,0 1-1 0 0,0 0 0 0 0,1 0 1 0 0,0 0-1 0 0,-6 10 0 0 0,-2 6 88 0 0,0 0 1 0 0,2 0-1 0 0,1 1 0 0 0,-8 27 1 0 0,11-27-100 0 0,0 1 0 0 0,2 1 1 0 0,2-1-1 0 0,0 1 1 0 0,1-1-1 0 0,2 1 1 0 0,0 0-1 0 0,2 0 1 0 0,1-1-1 0 0,8 34 0 0 0,-8-44-101 0 0,2 1 0 0 0,0-1-1 0 0,1 0 1 0 0,1 0 0 0 0,0-1-1 0 0,1 0 1 0 0,0 0-1 0 0,1 0 1 0 0,1-1 0 0 0,0-1-1 0 0,1 0 1 0 0,0 0-1 0 0,1-1 1 0 0,0 0 0 0 0,0-1-1 0 0,1-1 1 0 0,22 13-1 0 0,-23-17-50 0 0,0 0 0 0 0,0 0 0 0 0,1-1 0 0 0,-1-1-1 0 0,1 0 1 0 0,0 0 0 0 0,0-2 0 0 0,0 0-1 0 0,0 0 1 0 0,0-1 0 0 0,0 0 0 0 0,0-1-1 0 0,0-1 1 0 0,0 0 0 0 0,0-1 0 0 0,-1 0-1 0 0,20-8 1 0 0,-20 6-49 0 0,-1 0 0 0 0,0 0 0 0 0,0-1 0 0 0,0-1 0 0 0,-1 0 0 0 0,0 0 0 0 0,0-1-1 0 0,-1 0 1 0 0,0-1 0 0 0,0 0 0 0 0,-1 0 0 0 0,0-1 0 0 0,0 0 0 0 0,-1 0 0 0 0,-1-1 0 0 0,0 0 0 0 0,0 0-1 0 0,4-14 1 0 0,-4 2 29 0 0,-1 1 1 0 0,-1-1-1 0 0,-1 0 0 0 0,-1 1 0 0 0,-1-1 0 0 0,-1 0 0 0 0,0 0 1 0 0,-7-36-1 0 0,5 45 158 0 0,-1 0 0 0 0,0 1 0 0 0,-1-1 1 0 0,0 1-1 0 0,-1 0 0 0 0,0 1 1 0 0,-1-1-1 0 0,0 1 0 0 0,-1 0 0 0 0,-1 0 1 0 0,0 1-1 0 0,0 0 0 0 0,-1 0 1 0 0,-1 1-1 0 0,-15-13 0 0 0,18 18-114 0 0,-1 1 1 0 0,1 0-1 0 0,-1 0 0 0 0,0 0 1 0 0,0 1-1 0 0,0 1 0 0 0,0-1 0 0 0,-1 1 1 0 0,1 1-1 0 0,-1-1 0 0 0,1 2 1 0 0,-1-1-1 0 0,1 1 0 0 0,-15 1 1 0 0,11 1-735 0 0,-1 0-1 0 0,1 1 1 0 0,-21 6 0 0 0,-31 23-8291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05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91 85 904 0 0,'-90'-69'16171'0'0,"90"69"-16137"0"0,0 0 0 0 0,0-1 0 0 0,0 1 1 0 0,0-1-1 0 0,0 1 0 0 0,0-1 0 0 0,0 1 0 0 0,0 0 0 0 0,0-1 0 0 0,1 1 1 0 0,-1-1-1 0 0,0 1 0 0 0,0-1 0 0 0,0 1 0 0 0,1 0 0 0 0,-1-1 1 0 0,0 1-1 0 0,1 0 0 0 0,-1-1 0 0 0,0 1 0 0 0,0 0 0 0 0,1 0 0 0 0,-1-1 1 0 0,1 1-1 0 0,-1 0 0 0 0,0 0 0 0 0,1-1 0 0 0,-1 1 0 0 0,1 0 1 0 0,-1 0-1 0 0,0 0 0 0 0,1 0 0 0 0,-1 0 0 0 0,1 0 0 0 0,-1 0 0 0 0,1 0 1 0 0,-1 0-1 0 0,0 0 0 0 0,1 0 0 0 0,-1 0 0 0 0,1 0 0 0 0,-1 0 1 0 0,1 0-1 0 0,90-6-88 0 0,115 7 0 0 0,-72 1-1124 0 0,-59-3-13 0 0,56 1-1804 0 0,-44 8-4114 0 0,-71-6 3516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06.1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0 684 0 0,'-12'8'2751'0'0,"-25"21"5425"0"0,37-28-8121 0 0,-1-1 1 0 0,1 1-1 0 0,0 0 0 0 0,0-1 0 0 0,0 1 1 0 0,0-1-1 0 0,0 1 0 0 0,0-1 0 0 0,0 1 1 0 0,0 0-1 0 0,0-1 0 0 0,0 1 0 0 0,0-1 1 0 0,0 1-1 0 0,1-1 0 0 0,-1 1 0 0 0,0 0 1 0 0,0-1-1 0 0,0 1 0 0 0,1-1 0 0 0,-1 1 1 0 0,0-1-1 0 0,1 0 0 0 0,-1 1 0 0 0,1-1 1 0 0,-1 1-1 0 0,0-1 0 0 0,1 1 0 0 0,-1-1 1 0 0,1 0-1 0 0,-1 1 0 0 0,1-1 1 0 0,0 0-1 0 0,16 11 452 0 0,18 0-371 0 0,0-1-1 0 0,1-2 1 0 0,0-1 0 0 0,61 3-1 0 0,-34-3-420 0 0,224 10-1927 0 0,-165-22-3297 0 0,-87 2 1244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06.7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98 776 0 0,'28'-25'9479'0'0,"-13"15"-9353"0"0,0 1 0 0 0,1 0 0 0 0,0 2 0 0 0,0 0 0 0 0,0 0 0 0 0,1 2 0 0 0,0 0 0 0 0,0 1 0 0 0,1 0 0 0 0,-1 2 0 0 0,36-2 0 0 0,-50 5-300 0 0,0-1-1 0 0,0 1 0 0 0,0 0 1 0 0,-1-1-1 0 0,1 1 1 0 0,0 0-1 0 0,0 1 1 0 0,-1-1-1 0 0,1 0 0 0 0,0 1 1 0 0,-1 0-1 0 0,0-1 1 0 0,1 1-1 0 0,-1 0 1 0 0,0 0-1 0 0,0 1 0 0 0,0-1 1 0 0,0 0-1 0 0,0 1 1 0 0,-1-1-1 0 0,1 1 1 0 0,-1-1-1 0 0,1 1 0 0 0,-1 0 1 0 0,0-1-1 0 0,0 1 1 0 0,0 0-1 0 0,0 4 1 0 0,2 1-1435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50.7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25 44 2156 0 0,'-24'-8'8379'0'0,"25"6"-8266"0"0,1 1 1 0 0,-1-1-1 0 0,1 1 0 0 0,0-1 1 0 0,0 1-1 0 0,0 0 0 0 0,-1 0 1 0 0,1 0-1 0 0,0 0 1 0 0,0 0-1 0 0,1 1 0 0 0,-1-1 1 0 0,0 1-1 0 0,4-1 0 0 0,38-4 574 0 0,-35 4-531 0 0,652-13 1716 0 0,-334 14-1716 0 0,388 16-281 0 0,-622-7-160 0 0,-90-9 220 0 0,19 0-461 0 0,-10 1 304 0 0,-10 0-28 0 0,12-3-1255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08.7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2 524 804 0 0,'-2'-68'7123'0'0,"14"-32"-3357"0"0,0 4-1991 0 0,8 108-1730 0 0,-8 25 69 0 0,-2 0 0 0 0,-1 1-1 0 0,-2 0 1 0 0,-1 0-1 0 0,0 68 1 0 0,4 19 120 0 0,-10-123-232 0 0,14 111 332 0 0,30 120-1 0 0,-36-200-192 0 0,1-1 0 0 0,2 0 0 0 0,2-1 1 0 0,0 0-1 0 0,2 0 0 0 0,2-2 0 0 0,0 0 0 0 0,30 36 0 0 0,-43-60-99 0 0,1 0 0 0 0,0 0-1 0 0,0 0 1 0 0,0 0 0 0 0,0-1-1 0 0,1 0 1 0 0,-1 0 0 0 0,1 0-1 0 0,0-1 1 0 0,1 0 0 0 0,-1 0 0 0 0,0-1-1 0 0,1 0 1 0 0,-1 0 0 0 0,1 0-1 0 0,0-1 1 0 0,0 0 0 0 0,0 0-1 0 0,-1 0 1 0 0,1-1 0 0 0,0 0-1 0 0,0-1 1 0 0,0 0 0 0 0,0 0 0 0 0,-1 0-1 0 0,8-3 1 0 0,3-2-46 0 0,-1-1 0 0 0,0 0 1 0 0,0-1-1 0 0,0-1 0 0 0,-1-1 0 0 0,0 0 0 0 0,-1-1 0 0 0,25-24 1 0 0,-10 4-55 0 0,-2-1 0 0 0,-1-1 0 0 0,-1-1 0 0 0,-2-1 1 0 0,-1-2-1 0 0,-2 0 0 0 0,-1-1 0 0 0,-3 0 1 0 0,-1-2-1 0 0,11-42 0 0 0,-10 17 171 0 0,-2-1-1 0 0,-4 0 1 0 0,-2-1 0 0 0,-3 0 0 0 0,-6-106-1 0 0,-2 130 65 0 0,-2 0 1 0 0,-11-47-1 0 0,12 75-154 0 0,1 1 0 0 0,-2 0 0 0 0,0 0 0 0 0,-1 1 0 0 0,0-1 0 0 0,-1 1 0 0 0,0 0 0 0 0,-1 1 0 0 0,-18-22 0 0 0,23 31-30 0 0,1 0 0 0 0,-1 1 1 0 0,0-1-1 0 0,1 1 1 0 0,-1 0-1 0 0,0 0 0 0 0,-1 0 1 0 0,1 0-1 0 0,0 1 1 0 0,0-1-1 0 0,-1 1 1 0 0,1 0-1 0 0,-1 0 0 0 0,1 0 1 0 0,-1 1-1 0 0,0-1 1 0 0,1 1-1 0 0,-1-1 0 0 0,-6 2 1 0 0,4 0-6 0 0,1 0 1 0 0,-1 1-1 0 0,1 0 1 0 0,0 0-1 0 0,-1 0 1 0 0,1 0 0 0 0,0 1-1 0 0,0 0 1 0 0,1 0-1 0 0,-1 1 1 0 0,-6 5-1 0 0,-2 4-13 0 0,0 1 0 0 0,2 0 0 0 0,-1 0 0 0 0,2 1 0 0 0,0 0-1 0 0,-15 33 1 0 0,18-32 28 0 0,1 0 0 0 0,0 0-1 0 0,1 1 1 0 0,1 0 0 0 0,1 0-1 0 0,0 0 1 0 0,1 0-1 0 0,1 0 1 0 0,0 1 0 0 0,2-1-1 0 0,4 33 1 0 0,-3-38 11 0 0,1 0 0 0 0,1 0 0 0 0,0-1 0 0 0,1 1 0 0 0,0-1 0 0 0,1 0 0 0 0,0 0 0 0 0,0 0 0 0 0,2-1 0 0 0,-1 0 0 0 0,1 0 0 0 0,0-1 0 0 0,1 0 0 0 0,0-1 0 0 0,1 0 0 0 0,-1 0 0 0 0,16 8 0 0 0,-7-6-102 0 0,1-1 1 0 0,0 0 0 0 0,1-2 0 0 0,0 0-1 0 0,0-1 1 0 0,0-2 0 0 0,1 0 0 0 0,0 0-1 0 0,-1-2 1 0 0,1-1 0 0 0,0-1 0 0 0,0 0-1 0 0,0-2 1 0 0,0 0 0 0 0,0-2 0 0 0,27-7-1 0 0,-13 2-715 0 0,0-2-1 0 0,-1-2 1 0 0,47-23-1 0 0,-47 17-1704 0 0,0-1-1 0 0,55-44 1 0 0,-69 49-965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09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15 2524 0 0,'-10'-15'10586'0'0,"7"25"-10411"0"0,0 0 0 0 0,0 0 0 0 0,1 0 0 0 0,1 0 0 0 0,-1 0 0 0 0,1 0 1 0 0,1 0-1 0 0,0 0 0 0 0,3 18 0 0 0,-1-7-112 0 0,2-1 1 0 0,0 0-1 0 0,1-1 1 0 0,8 20-1 0 0,-8-26-168 0 0,0-1 0 0 0,2 0 0 0 0,-1 0-1 0 0,2-1 1 0 0,11 15 0 0 0,-15-22-205 0 0,-1 0 0 0 0,2 0 0 0 0,-1 0 0 0 0,0 0 1 0 0,1-1-1 0 0,8 5 0 0 0,-10-7-135 0 0,0 1 1 0 0,0-1 0 0 0,0 0-1 0 0,0 0 1 0 0,0 0-1 0 0,0-1 1 0 0,0 1 0 0 0,0-1-1 0 0,0 0 1 0 0,0 1-1 0 0,1-2 1 0 0,5 1 0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09.6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158 142 1912 0 0,'-12'-24'2716'0'0,"-3"4"-719"0"0,2 2-389 0 0,1 4-384 0 0,1 1-340 0 0,-2 1-372 0 0,1 2-104 0 0,-1 2-196 0 0,0 2-44 0 0,1 1-160 0 0,-1-2-208 0 0,-5 2-1220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10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0 122 1192 0 0,'6'-52'8251'0'0,"-6"47"-8067"0"0,2 1 1 0 0,-1-1-1 0 0,0 1 1 0 0,1-1-1 0 0,0 1 1 0 0,0-1-1 0 0,1 1 1 0 0,-1 0-1 0 0,1 0 0 0 0,0 0 1 0 0,0 0-1 0 0,0 1 1 0 0,0-1-1 0 0,5-2 1 0 0,-7 5-179 0 0,0 0 0 0 0,0 1 0 0 0,1-1 0 0 0,-1 1 0 0 0,0-1 0 0 0,1 1 0 0 0,-1 0 0 0 0,0-1 0 0 0,1 1 0 0 0,-1 0 0 0 0,0 0 0 0 0,1 0 0 0 0,-1 0 1 0 0,1 0-1 0 0,-1 0 0 0 0,0 1 0 0 0,1-1 0 0 0,-1 0 0 0 0,0 1 0 0 0,1-1 0 0 0,-1 1 0 0 0,0-1 0 0 0,1 1 0 0 0,-1 0 0 0 0,0 0 0 0 0,0-1 0 0 0,0 1 0 0 0,0 0 0 0 0,0 0 0 0 0,0 0 0 0 0,0 0 0 0 0,0 0 1 0 0,0 0-1 0 0,0 0 0 0 0,-1 1 0 0 0,2 1 0 0 0,25 43 14 0 0,-27-46-20 0 0,9 23-19 0 0,-1 1 1 0 0,0 0 0 0 0,-2 0 0 0 0,-1 1-1 0 0,3 35 1 0 0,-1 124 359 0 0,-7-171-264 0 0,2-30 64 0 0,2 1 0 0 0,0-1 0 0 0,0 1 0 0 0,2 0 0 0 0,0 0 0 0 0,1 1 0 0 0,0-1 0 0 0,1 1 0 0 0,1 1 0 0 0,1 0 0 0 0,0 0-1 0 0,0 1 1 0 0,1 0 0 0 0,1 1 0 0 0,18-15 0 0 0,-28 25-184 0 0,1 1-1 0 0,-1-1 0 0 0,1 1 0 0 0,-1-1 0 0 0,1 1 1 0 0,0 0-1 0 0,0 0 0 0 0,-1 0 0 0 0,1 1 0 0 0,0-1 1 0 0,0 0-1 0 0,0 1 0 0 0,0 0 0 0 0,0 0 0 0 0,0 0 1 0 0,0 0-1 0 0,0 0 0 0 0,0 1 0 0 0,0-1 0 0 0,-1 1 1 0 0,5 1-1 0 0,-2 1-51 0 0,0 0 1 0 0,0 0 0 0 0,0 0-1 0 0,0 0 1 0 0,-1 1 0 0 0,0-1-1 0 0,1 1 1 0 0,-1 0 0 0 0,-1 1-1 0 0,6 6 1 0 0,3 7-128 0 0,-1 1 0 0 0,-1 0 0 0 0,0 1 0 0 0,12 37 0 0 0,-2 38 2115 0 0,-13-143-746 0 0,1 18-954 0 0,1 0 1 0 0,2 0-1 0 0,23-47 1 0 0,-27 64-231 0 0,0 1 0 0 0,1-1 0 0 0,0 2 0 0 0,1-1 0 0 0,0 1 0 0 0,1 1 0 0 0,0 0 0 0 0,1 0 0 0 0,0 1 0 0 0,15-10 0 0 0,-25 19 29 0 0,0-1 0 0 0,1 1 1 0 0,-1-1-1 0 0,1 1 0 0 0,-1-1 1 0 0,0 1-1 0 0,1 0 0 0 0,-1 0 1 0 0,1 0-1 0 0,-1 0 0 0 0,1 0 1 0 0,-1 0-1 0 0,1 0 0 0 0,-1 0 0 0 0,1 1 1 0 0,-1-1-1 0 0,1 0 0 0 0,-1 1 1 0 0,0-1-1 0 0,1 1 0 0 0,-1 0 1 0 0,0-1-1 0 0,1 1 0 0 0,-1 0 1 0 0,0 0-1 0 0,0 0 0 0 0,0 0 1 0 0,0 0-1 0 0,0 0 0 0 0,0 0 1 0 0,0 0-1 0 0,2 3 0 0 0,22 38-57 0 0,-16-19 46 0 0,-1 0-1 0 0,-1 1 1 0 0,5 36 0 0 0,-6-29-85 0 0,14 43 0 0 0,-16-64-111 0 0,0 4-216 0 0,2 0 0 0 0,-1-1-1 0 0,12 20 1 0 0,-14-29-248 0 0,0 0-1 0 0,0-1 1 0 0,0 1 0 0 0,0-1-1 0 0,1 1 1 0 0,-1-1-1 0 0,1 0 1 0 0,8 5 0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11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283 215 1608 0 0,'0'0'5669'0'0,"39"-26"-3766"0"0,-35 23-1767 0 0,0-1 1 0 0,0 1 0 0 0,-1-1 0 0 0,0 0 0 0 0,0 0 0 0 0,0 0 0 0 0,0-1 0 0 0,-1 1-1 0 0,1-1 1 0 0,-1 1 0 0 0,0-1 0 0 0,-1 0 0 0 0,1 1 0 0 0,-1-1 0 0 0,0 0 0 0 0,0 0-1 0 0,0 0 1 0 0,-1 0 0 0 0,0 0 0 0 0,0-1 0 0 0,0 1 0 0 0,-1 0 0 0 0,1 0 0 0 0,-3-6-1 0 0,2 6 4 0 0,-1 1-1 0 0,0 0 1 0 0,0 0-1 0 0,0 1 1 0 0,-1-1-1 0 0,1 0 1 0 0,-1 1-1 0 0,0 0 1 0 0,0-1-1 0 0,0 1 1 0 0,0 0-1 0 0,-1 0 1 0 0,1 1-1 0 0,-1-1 1 0 0,1 1-1 0 0,-1 0 1 0 0,0 0-1 0 0,0 0 0 0 0,0 0 1 0 0,0 1-1 0 0,-1 0 1 0 0,1-1-1 0 0,0 1 1 0 0,0 1-1 0 0,-1-1 1 0 0,1 1-1 0 0,-1 0 1 0 0,-4 0-1 0 0,-3 1-85 0 0,1 0 0 0 0,-1 1-1 0 0,1 0 1 0 0,-1 1 0 0 0,1 0 0 0 0,0 1-1 0 0,0 0 1 0 0,1 1 0 0 0,-1 0-1 0 0,1 1 1 0 0,0 0 0 0 0,0 0 0 0 0,1 1-1 0 0,0 0 1 0 0,-14 15 0 0 0,16-15-77 0 0,0 0 1 0 0,0 1 0 0 0,1 0-1 0 0,0 0 1 0 0,0 1 0 0 0,1 0-1 0 0,0 0 1 0 0,1 0 0 0 0,0 0-1 0 0,0 1 1 0 0,1 0 0 0 0,0 0 0 0 0,1 0-1 0 0,0 0 1 0 0,1 0 0 0 0,0 0-1 0 0,0 0 1 0 0,1 12 0 0 0,0-18-29 0 0,1 0 0 0 0,-1 0 0 0 0,1 1 0 0 0,0-1 0 0 0,0 0 0 0 0,0 0 0 0 0,1 0 0 0 0,-1 0 0 0 0,1 0 0 0 0,0-1 0 0 0,0 1 0 0 0,0 0 0 0 0,1-1 0 0 0,-1 0 0 0 0,1 1 0 0 0,0-1 0 0 0,0 0 0 0 0,0 0 0 0 0,0 0 0 0 0,0-1 0 0 0,1 1 0 0 0,-1-1 0 0 0,1 0 0 0 0,7 3 0 0 0,-6-3 11 0 0,0-1 0 0 0,1 0 0 0 0,-1 0 0 0 0,1-1 0 0 0,0 0 1 0 0,-1 0-1 0 0,1 0 0 0 0,-1 0 0 0 0,1-1 0 0 0,-1 0 0 0 0,1 0 0 0 0,-1-1 1 0 0,1 1-1 0 0,-1-1 0 0 0,0 0 0 0 0,0-1 0 0 0,0 1 0 0 0,5-4 0 0 0,7-6 218 0 0,0-1-1 0 0,25-24 0 0 0,-29 25-31 0 0,0 0 0 0 0,0 1 0 0 0,1 1-1 0 0,16-9 1 0 0,-28 18-150 0 0,1 0-1 0 0,-1 1 1 0 0,1-1-1 0 0,-1 1 1 0 0,0 0 0 0 0,1 0-1 0 0,-1 0 1 0 0,1 0-1 0 0,-1 0 1 0 0,0 1 0 0 0,1-1-1 0 0,-1 1 1 0 0,1 0-1 0 0,-1-1 1 0 0,0 1-1 0 0,0 0 1 0 0,0 0 0 0 0,3 2-1 0 0,43 26-471 0 0,-35-20 311 0 0,5 3-53 0 0,2 0 1 0 0,-1-2 0 0 0,2 0-1 0 0,25 9 1 0 0,-42-18 232 0 0,1 1 0 0 0,1-1 1 0 0,-1 1-1 0 0,0-1 0 0 0,0-1 0 0 0,0 1 0 0 0,1-1 0 0 0,-1 0 0 0 0,0 0 0 0 0,0-1 1 0 0,1 1-1 0 0,-1-1 0 0 0,0 0 0 0 0,0-1 0 0 0,0 1 0 0 0,0-1 0 0 0,0 0 1 0 0,0 0-1 0 0,-1 0 0 0 0,1-1 0 0 0,-1 0 0 0 0,1 0 0 0 0,6-6 0 0 0,-5 2 237 0 0,0 0-1 0 0,-1-1 0 0 0,0 0 1 0 0,0 0-1 0 0,5-11 0 0 0,-6 11-16 0 0,0-1 0 0 0,0 1-1 0 0,1 1 1 0 0,1-1 0 0 0,-1 1 0 0 0,11-11-1 0 0,-15 17-225 0 0,1 0 0 0 0,-1-1-1 0 0,0 1 1 0 0,1 0-1 0 0,-1 0 1 0 0,1 1 0 0 0,0-1-1 0 0,-1 0 1 0 0,1 0-1 0 0,0 1 1 0 0,0-1 0 0 0,-1 1-1 0 0,1 0 1 0 0,0-1-1 0 0,0 1 1 0 0,0 0 0 0 0,-1 0-1 0 0,1 0 1 0 0,0 0-1 0 0,0 0 1 0 0,0 1 0 0 0,-1-1-1 0 0,1 1 1 0 0,0-1-1 0 0,0 1 1 0 0,1 0 0 0 0,35 26-3 0 0,-29-19 29 0 0,28 20-129 0 0,271 202 474 0 0,-93-91-2915 0 0,-210-136 2037 0 0,16 7-1401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11.5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493 22 2820 0 0,'-1'-21'8601'0'0,"-10"32"-7884"0"0,0 2 1 0 0,1-1-1 0 0,1 2 1 0 0,-11 18-1 0 0,-18 27-351 0 0,-173 179-1785 0 0,54-98-5888 0 0,132-122 3063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12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31 1228 0 0,'9'-13'11667'0'0,"77"3"-10806"0"0,0 4 1 0 0,134 7-1 0 0,-78 1-1069 0 0,82-4 32 0 0,-115 0-1513 0 0,-3 1-5712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12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33 325 1552 0 0,'-4'-5'641'0'0,"1"1"0"0"0,-1-1 0 0 0,1 0 0 0 0,0 0 0 0 0,1 0 0 0 0,-1 0 0 0 0,1 0 0 0 0,0-1 0 0 0,0 1 0 0 0,1-1 0 0 0,-2-9 0 0 0,2 10-379 0 0,1 0 1 0 0,0-1-1 0 0,1 1 0 0 0,-1-1 1 0 0,1 1-1 0 0,0 0 1 0 0,0-1-1 0 0,1 1 0 0 0,-1 0 1 0 0,5-8-1 0 0,0 2-173 0 0,0 1 0 0 0,1 0-1 0 0,0 0 1 0 0,1 1 0 0 0,0 0-1 0 0,1 0 1 0 0,0 1 0 0 0,0 0-1 0 0,0 1 1 0 0,16-10 0 0 0,-6 6-75 0 0,0 0 1 0 0,0 2 0 0 0,1 0-1 0 0,0 1 1 0 0,0 1 0 0 0,1 1-1 0 0,0 0 1 0 0,0 2-1 0 0,1 0 1 0 0,-1 2 0 0 0,29 0-1 0 0,-34 2-20 0 0,0 1-1 0 0,0 1 1 0 0,0 1 0 0 0,0 0-1 0 0,0 1 1 0 0,-1 1-1 0 0,0 0 1 0 0,0 1-1 0 0,0 1 1 0 0,0 0 0 0 0,-1 1-1 0 0,-1 0 1 0 0,1 1-1 0 0,-1 1 1 0 0,20 19 0 0 0,-20-16 12 0 0,-1 1 1 0 0,0 0 0 0 0,0 1 0 0 0,-2 0 0 0 0,0 1 0 0 0,-1 0 0 0 0,0 0 0 0 0,-1 1-1 0 0,-1 0 1 0 0,-1 1 0 0 0,0-1 0 0 0,5 35 0 0 0,-9-31 25 0 0,0 0-1 0 0,-2 0 1 0 0,0 0 0 0 0,-2 1-1 0 0,0-1 1 0 0,-1 0 0 0 0,-1-1-1 0 0,-1 1 1 0 0,-1-1 0 0 0,-1 1-1 0 0,-10 19 1 0 0,-6 7 151 0 0,-2 0 1 0 0,-2-2-1 0 0,-3-1 0 0 0,-1-1 1 0 0,-2-2-1 0 0,-40 39 0 0 0,-247 207 3868 0 0,264-241-3079 0 0,53-44-901 0 0,1 0-1 0 0,-1 1 0 0 0,0-1 0 0 0,1 1 0 0 0,-1 0 0 0 0,1 0 0 0 0,0-1 0 0 0,-1 2 0 0 0,1-1 0 0 0,1 0 0 0 0,-3 6 0 0 0,4-8-55 0 0,0 1 0 0 0,0-1 0 0 0,0 0 0 0 0,0 1 0 0 0,0-1 0 0 0,0 1 0 0 0,1-1 0 0 0,-1 0 0 0 0,1 1 0 0 0,-1-1 0 0 0,1 0 0 0 0,0 0 0 0 0,-1 1 0 0 0,1-1 0 0 0,0 0 0 0 0,0 0 0 0 0,0 0 0 0 0,0 0 0 0 0,0 0 0 0 0,0 0 0 0 0,0 0 0 0 0,0 0 0 0 0,0 0 0 0 0,0-1 0 0 0,1 1 0 0 0,-1 0 0 0 0,0-1 0 0 0,0 1 0 0 0,1-1 0 0 0,-1 1 0 0 0,0-1 0 0 0,3 1 0 0 0,28 9-116 0 0,0-1-1 0 0,1-2 1 0 0,0-1-1 0 0,66 4 1 0 0,-37-5-615 0 0,77 7-2589 0 0,-45-6-4265 0 0,-61-6 782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14.0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43 420 0 0,'-14'-39'12518'0'0,"14"39"-12488"0"0,1 0-168 0 0,1 0 195 0 0,10-4-614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15.2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23 420 1704 0 0,'-8'-36'4871'0'0,"1"-1"1"0"0,0-61 1332 0 0,7 98-6180 0 0,7 14 436 0 0,4 20-138 0 0,38 182 725 0 0,9 32-655 0 0,-10-99-84 0 0,6-3 0 0 0,7-2 0 0 0,107 185 0 0 0,-168-327-284 0 0,1-1 0 0 0,-1 0 0 0 0,1 0 1 0 0,0 1-1 0 0,0-1 0 0 0,-1 0 0 0 0,1 0 0 0 0,0 0 0 0 0,0 0 0 0 0,0 0 1 0 0,0 0-1 0 0,0 0 0 0 0,1 0 0 0 0,-1-1 0 0 0,0 1 0 0 0,0 0 0 0 0,0-1 1 0 0,1 1-1 0 0,-1-1 0 0 0,0 1 0 0 0,3 0 0 0 0,-3-2-16 0 0,0 1 0 0 0,0 0 0 0 0,0-1 0 0 0,1 1 0 0 0,-1 0 0 0 0,0-1 0 0 0,0 0-1 0 0,0 1 1 0 0,0-1 0 0 0,0 0 0 0 0,0 1 0 0 0,0-1 0 0 0,0 0 0 0 0,0 0 0 0 0,-1 0 0 0 0,1 0 0 0 0,0 0 0 0 0,0 0 0 0 0,0-1 0 0 0,5-10-31 0 0,0 1 0 0 0,-1-1 0 0 0,7-22 1 0 0,-8 20 46 0 0,243-813-1099 0 0,-106 324-316 0 0,-134 478 1059 0 0,-3 10-518 0 0,0 0 1 0 0,1 1-1 0 0,1-1 0 0 0,12-23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51.2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82 69 1408 0 0,'-16'-9'3046'0'0,"9"4"-2079"0"0,0 1 0 0 0,1-1 0 0 0,0-1 0 0 0,-7-6-1 0 0,-2-2 1270 0 0,4 1 302 0 0,167 108-2056 0 0,-57-31-425 0 0,-59-41-46 0 0,-20-13-31 0 0,0 2 0 0 0,0 1 0 0 0,-2 0-1 0 0,31 28 1 0 0,-47-37 35 0 0,-3 0 15 0 0,-1 1 1 0 0,1-1-1 0 0,-1 0 1 0 0,1 1-1 0 0,-1-1 1 0 0,0 0-1 0 0,-1 0 1 0 0,1-1-1 0 0,-1 1 1 0 0,0 0-1 0 0,0-1 1 0 0,0 1-1 0 0,0-1 1 0 0,0 0-1 0 0,-1 0 1 0 0,1-1-1 0 0,-1 1 1 0 0,0-1-1 0 0,-7 4 1 0 0,-1 2 38 0 0,-34 23-439 0 0,-90 63 1489 0 0,74-40-2939 0 0,8 7-4203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15.9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 18 2264 0 0,'0'0'2153'0'0,"-33"-17"5026"0"0,31 17-7145 0 0,1 0 0 0 0,0 0-1 0 0,0 0 1 0 0,0 0-1 0 0,0 0 1 0 0,-1 0-1 0 0,1 0 1 0 0,0 0 0 0 0,0 0-1 0 0,0 1 1 0 0,0-1-1 0 0,-1 0 1 0 0,1 1-1 0 0,0-1 1 0 0,0 1 0 0 0,0-1-1 0 0,0 1 1 0 0,0 0-1 0 0,0-1 1 0 0,0 1-1 0 0,0 0 1 0 0,1 0 0 0 0,-1 0-1 0 0,0 0 1 0 0,-1 1-1 0 0,1 1-3 0 0,0-1 0 0 0,0 1 0 0 0,0-1 0 0 0,0 1 0 0 0,1 0 0 0 0,-1-1-1 0 0,1 1 1 0 0,0 0 0 0 0,0 0 0 0 0,0-1 0 0 0,0 4 0 0 0,2 11 7 0 0,0-1-1 0 0,2 1 1 0 0,5 16 0 0 0,-6-24 15 0 0,18 55 18 0 0,4-1 1 0 0,32 62-1 0 0,33 82 31 0 0,-81-182-33 0 0,-1 1 0 0 0,-2-1 0 0 0,-1 1 0 0 0,-1 1 0 0 0,-1-1 0 0 0,0 37 0 0 0,-4-51 43 0 0,0 0-1 0 0,-1 0 0 0 0,-1 0 1 0 0,0 0-1 0 0,0-1 0 0 0,-1 1 1 0 0,0-1-1 0 0,-1 0 1 0 0,0 0-1 0 0,-12 17 0 0 0,12-21-21 0 0,1-1-1 0 0,-1 0 0 0 0,0-1 1 0 0,0 1-1 0 0,0-1 1 0 0,-1 0-1 0 0,0 0 0 0 0,0 0 1 0 0,0-1-1 0 0,0 0 0 0 0,-1-1 1 0 0,0 1-1 0 0,1-1 0 0 0,-1 0 1 0 0,-1-1-1 0 0,1 1 0 0 0,0-2 1 0 0,-8 2-1 0 0,12-2-83 0 0,1-1-1 0 0,-1 1 1 0 0,0-1 0 0 0,1 0-1 0 0,-1 0 1 0 0,0 0 0 0 0,1 0-1 0 0,-1 0 1 0 0,0 0 0 0 0,1-1-1 0 0,-1 0 1 0 0,1 1-1 0 0,-1-1 1 0 0,1 0 0 0 0,-1 0-1 0 0,1 0 1 0 0,-1 0 0 0 0,1-1-1 0 0,0 1 1 0 0,0-1 0 0 0,0 1-1 0 0,0-1 1 0 0,0 0-1 0 0,0 0 1 0 0,0 0 0 0 0,0 0-1 0 0,1 0 1 0 0,-1 0 0 0 0,1-1-1 0 0,0 1 1 0 0,-1 0 0 0 0,1-1-1 0 0,0 1 1 0 0,0-1-1 0 0,1 1 1 0 0,-1-1 0 0 0,0 1-1 0 0,1-1 1 0 0,0 0 0 0 0,-1 1-1 0 0,1-1 1 0 0,0 0 0 0 0,1 1-1 0 0,-1-1 1 0 0,1-3-1 0 0,0-9-146 0 0,2 0-1 0 0,0 1 0 0 0,1-1 0 0 0,0 1 0 0 0,1-1 0 0 0,9-19 0 0 0,17-20-51 0 0,2 2 0 0 0,3 1 0 0 0,2 1 0 0 0,54-55 0 0 0,5-7 64 0 0,-80 91 0 0 0,13-16 331 0 0,-1-1 0 0 0,38-64-1 0 0,-61 91-275 0 0,-1 1-1 0 0,0-1 1 0 0,0 1 0 0 0,-1-2-1 0 0,0 1 1 0 0,-1 0-1 0 0,-1 0 1 0 0,0-1-1 0 0,0 0 1 0 0,-1 1-1 0 0,0-1 1 0 0,-1 0-1 0 0,-1 0 1 0 0,0 1-1 0 0,-5-24 1 0 0,0 15-2081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49.9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64 360 0 0,'3'9'11100'0'0,"83"-16"-9645"0"0,304-42-2296 0 0,-300 33-2915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0.4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57 76 0 0,'-19'-35'8631'0'0,"18"33"-8557"0"0,-11-15 2239 0 0,7 15-1261 0 0,5 14-1101 0 0,30 120 735 0 0,84 225 0 0 0,-93-299-939 0 0,26 64 699 0 0,-11-47-5289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47.3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35 417 876 0 0,'-10'-33'2526'0'0,"2"-1"-1"0"0,2 0 1 0 0,1 0-1 0 0,-1-44 1 0 0,32 95-2113 0 0,121 202 674 0 0,135 271 0 0 0,-225-386-847 0 0,63 126 272 0 0,145 238 760 0 0,-246-438-1052 0 0,3-1 1 0 0,0-2-1 0 0,38 37 0 0 0,-59-62-180 0 0,1 0 0 0 0,-1-1 0 0 0,1 1-1 0 0,0-1 1 0 0,-1 0 0 0 0,1 0 0 0 0,0 1-1 0 0,0-1 1 0 0,0 0 0 0 0,0-1 0 0 0,0 1-1 0 0,0 0 1 0 0,0 0 0 0 0,0-1 0 0 0,0 0-1 0 0,0 1 1 0 0,0-1 0 0 0,1 0 0 0 0,-1 0-1 0 0,0 0 1 0 0,0 0 0 0 0,0 0 0 0 0,4-1-1 0 0,-3-1-10 0 0,0 1-1 0 0,0-1 1 0 0,-1 0-1 0 0,1 0 1 0 0,-1 0-1 0 0,1 0 0 0 0,-1 0 1 0 0,0-1-1 0 0,0 1 1 0 0,0-1-1 0 0,0 1 1 0 0,0-1-1 0 0,-1 0 1 0 0,3-3-1 0 0,3-10 43 0 0,-1 0-1 0 0,0-1 1 0 0,-1 0 0 0 0,4-27 0 0 0,1-45-51 0 0,-2-174 0 0 0,-7 135-35 0 0,0 24 19 0 0,15-389-97 0 0,-4 334-85 0 0,35-169 0 0 0,-43 304-64 0 0,20-78-871 0 0,1 40-3033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47.9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101 16 1464 0 0,'-21'-16'11017'0'0,"0"48"-10817"0"0,18-27 244 0 0,-6 16-192 0 0,0-1-1 0 0,1 1 0 0 0,1 1 1 0 0,1-1-1 0 0,1 1 1 0 0,1 1-1 0 0,0-1 0 0 0,2 0 1 0 0,1 1-1 0 0,1-1 1 0 0,3 27-1 0 0,-2-35-199 0 0,1 1-1 0 0,1 0 0 0 0,1-1 1 0 0,0 1-1 0 0,0-1 1 0 0,2 0-1 0 0,0 0 1 0 0,0-1-1 0 0,1 0 1 0 0,1 0-1 0 0,0-1 1 0 0,1 1-1 0 0,0-2 1 0 0,1 0-1 0 0,0 0 1 0 0,1 0-1 0 0,22 15 1 0 0,-25-20-85 0 0,0-2 0 0 0,0 1 1 0 0,0-1-1 0 0,1-1 0 0 0,0 0 1 0 0,0 0-1 0 0,0 0 0 0 0,0-1 0 0 0,0-1 1 0 0,1 1-1 0 0,-1-2 0 0 0,0 1 1 0 0,1-1-1 0 0,-1 0 0 0 0,0-1 0 0 0,1 0 1 0 0,-1-1-1 0 0,0 0 0 0 0,0 0 1 0 0,0-1-1 0 0,0 0 0 0 0,-1-1 0 0 0,1 0 1 0 0,-1 0-1 0 0,0-1 0 0 0,0 0 1 0 0,0 0-1 0 0,-1-1 0 0 0,1 0 0 0 0,-1 0 1 0 0,-1-1-1 0 0,1 0 0 0 0,-1 0 1 0 0,-1 0-1 0 0,1-1 0 0 0,-1 0 0 0 0,-1 0 1 0 0,1 0-1 0 0,-1-1 0 0 0,-1 0 1 0 0,1 1-1 0 0,-2-1 0 0 0,4-14 0 0 0,-4 6 63 0 0,0-1-1 0 0,-1 0 0 0 0,-1 0 0 0 0,0 0 0 0 0,-2 0 1 0 0,0 0-1 0 0,-1 1 0 0 0,0-1 0 0 0,-2 1 1 0 0,0 0-1 0 0,-1 0 0 0 0,-1 0 0 0 0,0 1 0 0 0,-10-16 1 0 0,12 24-61 0 0,0 0 1 0 0,0 1-1 0 0,0-1 1 0 0,-1 1 0 0 0,0 0-1 0 0,-1 0 1 0 0,0 1-1 0 0,0 0 1 0 0,0 0-1 0 0,-1 1 1 0 0,0 0 0 0 0,0 0-1 0 0,0 0 1 0 0,0 1-1 0 0,-1 1 1 0 0,1-1-1 0 0,-1 1 1 0 0,0 1 0 0 0,0 0-1 0 0,-1 0 1 0 0,1 1-1 0 0,0 0 1 0 0,0 0 0 0 0,-1 1-1 0 0,1 0 1 0 0,0 1-1 0 0,-1 0 1 0 0,-13 4-1 0 0,-16 10-2928 0 0,17 0-1904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1.8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1 200 16 0 0,'1'-5'925'0'0,"0"-1"-1"0"0,1 1 1 0 0,-1-1-1 0 0,2 1 1 0 0,-1-1-1 0 0,0 1 1 0 0,1 0-1 0 0,0 0 1 0 0,0 0-1 0 0,1 1 1 0 0,7-9-1 0 0,-4 7-476 0 0,-1 0 1 0 0,1 1-1 0 0,0 0 1 0 0,1 0-1 0 0,-1 1 0 0 0,1 0 1 0 0,10-4-1 0 0,12-2-780 0 0,0 2-1 0 0,1 0 1 0 0,47-4-1 0 0,-31 6 669 0 0,129-21-2228 0 0,-61 11-4985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2.2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51 548 0 0,'-4'9'7685'0'0,"13"-6"-7390"0"0,-1-1 0 0 0,1 0 1 0 0,0-1-1 0 0,-1 0 0 0 0,1 0 1 0 0,0-1-1 0 0,0 0 0 0 0,0-1 1 0 0,-1 0-1 0 0,12-2 0 0 0,13-1 152 0 0,334-25-483 0 0,-124 0-7124 0 0,-226 27 4832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2.6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77 660 0 0,'-9'-7'11818'0'0,"11"5"-11710"0"0,1 0 0 0 0,0 0 0 0 0,0 1 1 0 0,0-1-1 0 0,0 0 0 0 0,0 1 0 0 0,1 0 1 0 0,-1 0-1 0 0,0 0 0 0 0,0 0 0 0 0,1 0 1 0 0,3 0-1 0 0,53-4 10 0 0,-33 3-102 0 0,146-20-881 0 0,13-1-5100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3.2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74 832 0 0,'-65'-73'9335'0'0,"64"73"-9300"0"0,0 0 1 0 0,0 0-1 0 0,1 0 0 0 0,-1 0 0 0 0,0 1 1 0 0,0-1-1 0 0,1 0 0 0 0,-1 1 0 0 0,0-1 1 0 0,0 0-1 0 0,1 1 0 0 0,-1-1 1 0 0,0 1-1 0 0,1-1 0 0 0,-1 1 0 0 0,0 0 1 0 0,1-1-1 0 0,-1 1 0 0 0,1-1 1 0 0,-1 1-1 0 0,1 0 0 0 0,0 0 0 0 0,-1-1 1 0 0,1 1-1 0 0,0 0 0 0 0,-1 1 1 0 0,-5 32 401 0 0,9 40-151 0 0,-3-65-207 0 0,13 159 198 0 0,56 444 1108 0 0,-61-567-1131 0 0,3-1 0 0 0,2-1 0 0 0,19 46 0 0 0,-24-71-99 0 0,0 0 1 0 0,1-1-1 0 0,1 0 1 0 0,0 0-1 0 0,2-2 1 0 0,0 1-1 0 0,0-1 1 0 0,1-1-1 0 0,25 21 1 0 0,-34-32-121 0 0,0 0 0 0 0,-1 0 1 0 0,1-1-1 0 0,0 0 0 0 0,0 0 0 0 0,1 0 1 0 0,-1 0-1 0 0,0-1 0 0 0,1 1 0 0 0,-1-1 1 0 0,1 0-1 0 0,-1-1 0 0 0,1 1 0 0 0,-1-1 1 0 0,1 0-1 0 0,-1 0 0 0 0,1 0 0 0 0,8-2 1 0 0,-6 0-25 0 0,-1 0 1 0 0,1-1 0 0 0,-1 0 0 0 0,0 0-1 0 0,0 0 1 0 0,-1-1 0 0 0,1 0 0 0 0,-1 0 0 0 0,1-1-1 0 0,-1 1 1 0 0,6-8 0 0 0,5-8-34 0 0,-2 1 1 0 0,0-2-1 0 0,-2 0 0 0 0,0 0 1 0 0,17-45-1 0 0,7-32 423 0 0,-5-2 0 0 0,-4 0 0 0 0,-5-2 0 0 0,-4-1 0 0 0,6-123 0 0 0,-22 194-307 0 0,-2 0-1 0 0,-7-52 1 0 0,6 74-106 0 0,-1 1 1 0 0,0 0-1 0 0,0-1 0 0 0,-1 1 1 0 0,0 0-1 0 0,0 0 1 0 0,-1 1-1 0 0,-1-1 0 0 0,1 1 1 0 0,-1 0-1 0 0,-1 0 1 0 0,1 0-1 0 0,-10-9 0 0 0,13 15-13 0 0,0 0-1 0 0,0 0 1 0 0,-1 1-1 0 0,1-1 1 0 0,-1 1-1 0 0,0-1 1 0 0,1 1-1 0 0,-1 0 1 0 0,0 0-1 0 0,0 0 1 0 0,1 0-1 0 0,-1 0 1 0 0,0 0-1 0 0,0 1 1 0 0,0 0-1 0 0,0 0 1 0 0,0-1-1 0 0,0 2 1 0 0,0-1-1 0 0,-4 1 1 0 0,2 0-2 0 0,0 1 0 0 0,0-1 0 0 0,0 2-1 0 0,1-1 1 0 0,-1 0 0 0 0,0 1 0 0 0,1 0 0 0 0,-1 0 0 0 0,1 0 0 0 0,-6 7 0 0 0,1-1 6 0 0,0 0 1 0 0,1 1-1 0 0,0 1 1 0 0,1-1-1 0 0,0 1 1 0 0,1 0-1 0 0,0 1 1 0 0,-8 20-1 0 0,11-19 19 0 0,0-1-1 0 0,0 1 1 0 0,2 0-1 0 0,-1 0 1 0 0,2-1-1 0 0,-1 1 1 0 0,2 0-1 0 0,0 0 0 0 0,0 0 1 0 0,1-1-1 0 0,1 1 1 0 0,0-1-1 0 0,1 1 1 0 0,0-1-1 0 0,8 16 1 0 0,-8-20 15 0 0,1-1 0 0 0,0 1 0 0 0,0-1 0 0 0,0 0 0 0 0,1-1 0 0 0,0 1 0 0 0,0-1 1 0 0,1 0-1 0 0,0-1 0 0 0,0 0 0 0 0,0 0 0 0 0,0 0 0 0 0,1-1 0 0 0,0 0 0 0 0,0 0 0 0 0,0-1 1 0 0,0 0-1 0 0,1 0 0 0 0,-1-1 0 0 0,1 0 0 0 0,0-1 0 0 0,-1 0 0 0 0,12 0 0 0 0,3-2-61 0 0,0 0-1 0 0,0-2 1 0 0,0 0-1 0 0,-1-1 1 0 0,1-2-1 0 0,-1 0 1 0 0,0-2-1 0 0,-1 0 1 0 0,0-1-1 0 0,0-1 0 0 0,-1-2 1 0 0,0 1-1 0 0,-1-2 1 0 0,22-19-1 0 0,-5 1-793 0 0,-2-1 0 0 0,-1-2 0 0 0,-2-1 0 0 0,-1-2 0 0 0,48-78 0 0 0,-66 94 413 0 0,-8 13-105 0 0,0 0 0 0 0,1 1 0 0 0,0-1 0 0 0,0 1 0 0 0,8-8 1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3.6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0 96 0 0,'0'0'6403'0'0,"-25"15"-3277"0"0,19-4-2722 0 0,0 0 1 0 0,1 1 0 0 0,0-1-1 0 0,1 1 1 0 0,0 1-1 0 0,1-1 1 0 0,1 0 0 0 0,-2 14-1 0 0,3-10-335 0 0,-1 0-1 0 0,2 0 0 0 0,0 0 1 0 0,1 0-1 0 0,1 0 1 0 0,1-1-1 0 0,0 1 0 0 0,0 0 1 0 0,2-1-1 0 0,6 16 1 0 0,-8-25-201 0 0,0-1 0 0 0,0 1 0 0 0,0-1 0 0 0,1 0 0 0 0,-1 0 1 0 0,1 0-1 0 0,6 4 0 0 0,-9-7-208 0 0,1 0 0 0 0,0-1 0 0 0,0 0 0 0 0,0 1 0 0 0,0-1 0 0 0,1 0-1 0 0,-1 0 1 0 0,0 0 0 0 0,0 0 0 0 0,1-1 0 0 0,-1 1 0 0 0,1-1 0 0 0,-1 1 0 0 0,0-1 0 0 0,1 0 0 0 0,-1 0 0 0 0,1 0 0 0 0,-1 0 0 0 0,5-1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52.8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9 84 0 0,'0'0'2678'0'0,"2"-8"-3603"0"0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4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142 105 2924 0 0,'-11'-18'2252'0'0,"0"7"-647"0"0,-1 1-237 0 0,2 0-324 0 0,-2 0-192 0 0,-1 2-244 0 0,2 2-84 0 0,-1-2-188 0 0,1 3-52 0 0,-2-2-284 0 0,2 2-292 0 0,-3-1-1700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4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66 2360 0 0,'0'0'4719'0'0,"25"-39"-345"0"0,-1 18-3825 0 0,-23 20-548 0 0,0 0 0 0 0,0 1 0 0 0,0-1 0 0 0,0 1 0 0 0,0-1 0 0 0,0 1 0 0 0,0 0 0 0 0,0-1 0 0 0,0 1 0 0 0,0 0 0 0 0,0 0 0 0 0,0 0 0 0 0,0 0 0 0 0,0 0 0 0 0,0 0 0 0 0,0 0 0 0 0,0 0 0 0 0,1 0 0 0 0,-1 0 0 0 0,0 0 0 0 0,0 1 0 0 0,0-1 0 0 0,0 1 0 0 0,0-1 0 0 0,0 0 0 0 0,0 1 0 0 0,0 0 0 0 0,-1-1 0 0 0,1 1 0 0 0,0-1 0 0 0,0 1 0 0 0,0 0 0 0 0,-1 0 0 0 0,1 0 0 0 0,0-1 0 0 0,-1 1 0 0 0,1 0 0 0 0,0 0 0 0 0,-1 0 0 0 0,1 0 0 0 0,-1 0 0 0 0,0 0 0 0 0,1 0 0 0 0,-1 0 0 0 0,1 1 0 0 0,15 55 3 0 0,-14-47-12 0 0,6 36 2 0 0,-2 0 1 0 0,-2 0-1 0 0,-2 1 1 0 0,-2 0-1 0 0,-8 56 1 0 0,3-26 51 0 0,1-54-29 0 0,3-19 134 0 0,0 0-1 0 0,0 1 1 0 0,0-1-1 0 0,1 0 1 0 0,0 0 0 0 0,0 0-1 0 0,0 1 1 0 0,1 3-1 0 0,18-49 1682 0 0,-9 15-1197 0 0,45-109 1142 0 0,-47 120-1809 0 0,0 0-1 0 0,1 0 0 0 0,1 2 1 0 0,0-1-1 0 0,0 1 1 0 0,20-18-1 0 0,-29 30 15 0 0,0 0 0 0 0,-1 0-1 0 0,1 1 1 0 0,0-1 0 0 0,0 0 0 0 0,0 1 0 0 0,1-1 0 0 0,-1 1-1 0 0,0-1 1 0 0,0 1 0 0 0,0-1 0 0 0,0 1 0 0 0,0 0 0 0 0,0 0 0 0 0,1 0-1 0 0,-1-1 1 0 0,0 1 0 0 0,0 0 0 0 0,0 0 0 0 0,1 1 0 0 0,-1-1-1 0 0,0 0 1 0 0,0 0 0 0 0,2 1 0 0 0,0 0-15 0 0,-1 1 0 0 0,1-1 1 0 0,-1 1-1 0 0,1-1 0 0 0,-1 1 0 0 0,0 0 0 0 0,1 0 0 0 0,-1 0 1 0 0,3 5-1 0 0,4 5-99 0 0,-1 1 0 0 0,0 0 0 0 0,6 16 0 0 0,-10-21 20 0 0,11 25-112 0 0,-1 1 0 0 0,-2 0-1 0 0,12 59 399 0 0,-23-110 50 0 0,0-1 0 0 0,1 1 1 0 0,1-1-1 0 0,0 1 0 0 0,2 0 0 0 0,0 1 0 0 0,1-1 0 0 0,0 1 1 0 0,15-26-1 0 0,-16 32-312 0 0,1 1 0 0 0,0 0 0 0 0,1 0 0 0 0,-1 1 1 0 0,2-1-1 0 0,-1 1 0 0 0,1 1 0 0 0,0 0 0 0 0,1 0 0 0 0,0 0 0 0 0,0 1 0 0 0,0 1 1 0 0,1-1-1 0 0,0 2 0 0 0,0-1 0 0 0,13-3 0 0 0,-20 7 64 0 0,1 1 0 0 0,0 0-1 0 0,0 0 1 0 0,-1 0 0 0 0,1 0 0 0 0,0 0 0 0 0,0 1-1 0 0,-1 0 1 0 0,1-1 0 0 0,0 1 0 0 0,-1 1-1 0 0,1-1 1 0 0,-1 1 0 0 0,1-1 0 0 0,-1 1 0 0 0,0 0-1 0 0,0 0 1 0 0,0 0 0 0 0,0 1 0 0 0,0-1-1 0 0,0 1 1 0 0,0-1 0 0 0,-1 1 0 0 0,0 0 0 0 0,4 6-1 0 0,2 2 0 0 0,-1 0 0 0 0,0 1 1 0 0,-1 0-1 0 0,0 0 0 0 0,6 22 0 0 0,1 18-131 0 0,6 23-479 0 0,-17-69-122 0 0,0-1 0 0 0,0 0 1 0 0,1 0-1 0 0,0 0 1 0 0,0 0-1 0 0,0 0 1 0 0,0-1-1 0 0,0 1 0 0 0,1-1 1 0 0,6 6-1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5.7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341 170 556 0 0,'10'-24'1451'0'0,"-5"12"-367"0"0,-1 0 1 0 0,1 0 0 0 0,2-17 0 0 0,-6 27-835 0 0,-1-1 1 0 0,0 0-1 0 0,1 0 0 0 0,-1 0 0 0 0,0 1 0 0 0,0-1 0 0 0,-1 0 0 0 0,1 0 0 0 0,-1 0 0 0 0,1 1 0 0 0,-1-1 1 0 0,0 0-1 0 0,0 0 0 0 0,0 1 0 0 0,0-1 0 0 0,-1 1 0 0 0,1-1 0 0 0,0 1 0 0 0,-1 0 0 0 0,-2-3 0 0 0,1 3-82 0 0,0-1 0 0 0,0 1 0 0 0,-1 0 0 0 0,1 0 0 0 0,0 0 0 0 0,-1 0 0 0 0,0 1-1 0 0,1-1 1 0 0,-1 1 0 0 0,0 0 0 0 0,0 0 0 0 0,0 1 0 0 0,0-1 0 0 0,-6 1 0 0 0,-56 3 640 0 0,51-1-710 0 0,0 1 0 0 0,0 1 0 0 0,1 1 0 0 0,-1 0 0 0 0,1 1 0 0 0,0 0 0 0 0,0 1 0 0 0,1 1 0 0 0,0 0 0 0 0,0 1 0 0 0,-11 10 0 0 0,19-15-106 0 0,0 1 0 0 0,1 0 0 0 0,-1 0 0 0 0,1 0 0 0 0,0 1 0 0 0,0-1 0 0 0,1 1 0 0 0,0 0 0 0 0,0 0 0 0 0,0 0 1 0 0,1 0-1 0 0,-3 8 0 0 0,5-9-29 0 0,-1 0 1 0 0,1 0 0 0 0,-1 0 0 0 0,1 0-1 0 0,1 0 1 0 0,-1 0 0 0 0,1 0 0 0 0,0 0-1 0 0,0 0 1 0 0,0 0 0 0 0,1 0-1 0 0,0 0 1 0 0,0-1 0 0 0,0 1 0 0 0,0-1-1 0 0,1 1 1 0 0,5 6 0 0 0,-6-8 19 0 0,-1 0 0 0 0,1 0 0 0 0,0 0 0 0 0,0-1 0 0 0,0 1 1 0 0,1 0-1 0 0,-1-1 0 0 0,0 0 0 0 0,1 0 0 0 0,0 0 0 0 0,-1 0 0 0 0,1 0 0 0 0,0 0 1 0 0,0-1-1 0 0,0 1 0 0 0,0-1 0 0 0,1 0 0 0 0,-1 0 0 0 0,0 0 0 0 0,0 0 1 0 0,1-1-1 0 0,-1 1 0 0 0,0-1 0 0 0,1 0 0 0 0,-1 0 0 0 0,0 0 0 0 0,1 0 1 0 0,-1-1-1 0 0,0 1 0 0 0,1-1 0 0 0,-1 0 0 0 0,0 0 0 0 0,0 0 0 0 0,0 0 0 0 0,6-4 1 0 0,0-1 215 0 0,0 0 1 0 0,-1-1-1 0 0,0 0 0 0 0,0-1 1 0 0,0 0-1 0 0,-1 0 1 0 0,-1-1-1 0 0,1 1 1 0 0,9-19-1 0 0,-16 26-205 0 0,0 0 0 0 0,0 0 0 0 0,1 1 0 0 0,-1-1 0 0 0,0 0 0 0 0,1 0 0 0 0,-1 1 0 0 0,0-1 0 0 0,1 0 0 0 0,-1 1 0 0 0,1-1 0 0 0,-1 0 0 0 0,1 1 0 0 0,0-1 0 0 0,-1 1 0 0 0,1-1 0 0 0,-1 1-1 0 0,1-1 1 0 0,0 1 0 0 0,0-1 0 0 0,-1 1 0 0 0,1 0 0 0 0,0-1 0 0 0,0 1 0 0 0,-1 0 0 0 0,1 0 0 0 0,0-1 0 0 0,0 1 0 0 0,1 0 0 0 0,13 18-1373 0 0,-3 0 787 0 0,-1-7 508 0 0,0 0 0 0 0,1 0-1 0 0,0-2 1 0 0,1 1 0 0 0,0-2 0 0 0,0 1 0 0 0,1-2-1 0 0,0 0 1 0 0,1-1 0 0 0,-1 0 0 0 0,1-1 0 0 0,0 0-1 0 0,18 2 1 0 0,-30-7 188 0 0,0 0-1 0 0,-1 0 0 0 0,1-1 1 0 0,0 1-1 0 0,-1-1 0 0 0,1 1 1 0 0,-1-1-1 0 0,1 0 1 0 0,-1 0-1 0 0,1 0 0 0 0,-1 0 1 0 0,0 0-1 0 0,1-1 0 0 0,-1 1 1 0 0,0-1-1 0 0,0 1 1 0 0,0-1-1 0 0,0 0 0 0 0,0 0 1 0 0,0 0-1 0 0,-1 0 0 0 0,1 0 1 0 0,-1 0-1 0 0,1-1 1 0 0,-1 1-1 0 0,2-4 0 0 0,2-5 437 0 0,0 1-1 0 0,-1-1 0 0 0,0 0 1 0 0,3-17-1 0 0,0 0 46 0 0,2 0-1 0 0,11-25 1 0 0,-20 52-585 0 0,1 0 1 0 0,-1 0 0 0 0,0 0 0 0 0,1 1 0 0 0,0-1 0 0 0,-1 0-1 0 0,1 0 1 0 0,-1 1 0 0 0,1-1 0 0 0,0 0 0 0 0,0 1 0 0 0,-1-1-1 0 0,1 0 1 0 0,0 1 0 0 0,0-1 0 0 0,0 1 0 0 0,0 0-1 0 0,0-1 1 0 0,-1 1 0 0 0,1 0 0 0 0,0-1 0 0 0,0 1 0 0 0,0 0-1 0 0,0 0 1 0 0,0 0 0 0 0,0 0 0 0 0,0 0 0 0 0,0 0 0 0 0,0 0-1 0 0,0 0 1 0 0,0 0 0 0 0,0 0 0 0 0,0 1 0 0 0,0-1 0 0 0,0 0-1 0 0,0 1 1 0 0,0-1 0 0 0,-1 1 0 0 0,1-1 0 0 0,0 1 0 0 0,0-1-1 0 0,0 1 1 0 0,-1-1 0 0 0,1 1 0 0 0,1 1 0 0 0,40 36-24 0 0,-34-29 21 0 0,116 121-278 0 0,-71-72-2105 0 0,83 71 1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6.1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556 60 952 0 0,'-11'-51'14450'0'0,"5"43"-13547"0"0,3 9-729 0 0,0 0 0 0 0,0 0-1 0 0,1 1 1 0 0,-1-1-1 0 0,0 1 1 0 0,0-1-1 0 0,1 1 1 0 0,-1 0-1 0 0,1 0 1 0 0,-1 0-1 0 0,1 1 1 0 0,0-1 0 0 0,0 1-1 0 0,-2 3 1 0 0,1-3 9 0 0,-265 318 1848 0 0,156-180-4807 0 0,-3-5-7272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6.5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47 700 0 0,'-4'0'2968'0'0,"-45"-2"6164"0"0,98 2-8291 0 0,-15-1-711 0 0,423-26 317 0 0,-342 13-596 0 0,-106 12-828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7.2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13 340 1944 0 0,'-3'-10'907'0'0,"0"-1"0"0"0,1 0-1 0 0,0 1 1 0 0,1-1 0 0 0,0 0-1 0 0,1 0 1 0 0,0 0 0 0 0,0 0-1 0 0,2 0 1 0 0,-1 0 0 0 0,6-20-1 0 0,-3 20-640 0 0,0 0-1 0 0,1 0 0 0 0,0 0 0 0 0,1 1 1 0 0,0 0-1 0 0,0 0 0 0 0,1 0 0 0 0,0 1 1 0 0,1 0-1 0 0,11-10 0 0 0,-11 12-317 0 0,0 0 0 0 0,1 0 0 0 0,0 1 0 0 0,0 0 0 0 0,0 1 0 0 0,1 0 0 0 0,0 0 0 0 0,0 1 0 0 0,0 0 0 0 0,1 1 1 0 0,-1 0-1 0 0,1 1 0 0 0,-1 0 0 0 0,1 1 0 0 0,0 0 0 0 0,0 0 0 0 0,0 1 0 0 0,0 1 0 0 0,0 0 0 0 0,-1 0 0 0 0,1 1 0 0 0,0 0 0 0 0,-1 1 0 0 0,1 0 0 0 0,10 6 0 0 0,-7-3 45 0 0,-1 1-1 0 0,0 1 1 0 0,0 0 0 0 0,-1 0-1 0 0,0 1 1 0 0,-1 1-1 0 0,0 0 1 0 0,0 1-1 0 0,-1 0 1 0 0,0 0-1 0 0,-1 1 1 0 0,0 0-1 0 0,-1 1 1 0 0,-1 0-1 0 0,0 0 1 0 0,-1 0 0 0 0,0 1-1 0 0,-1 0 1 0 0,0 1-1 0 0,-1-1 1 0 0,-1 1-1 0 0,0-1 1 0 0,-1 1-1 0 0,-1 0 1 0 0,0 0-1 0 0,-1 0 1 0 0,-1 0 0 0 0,0 0-1 0 0,-1 0 1 0 0,-1 0-1 0 0,0-1 1 0 0,-6 15-1 0 0,-4 8 249 0 0,-2 0-1 0 0,-2-1 1 0 0,-1-1-1 0 0,-33 48 0 0 0,-106 121 2151 0 0,30-41 616 0 0,125-161-2911 0 0,-1 1-1 0 0,2-1 1 0 0,-1 1-1 0 0,0 0 1 0 0,0-1-1 0 0,1 1 0 0 0,0 0 1 0 0,-1 0-1 0 0,1 0 1 0 0,0 0-1 0 0,0 0 1 0 0,1 0-1 0 0,-1 0 1 0 0,1 0-1 0 0,0 0 1 0 0,-1 1-1 0 0,1-1 0 0 0,1 0 1 0 0,0 6-1 0 0,0-7-54 0 0,1 0-1 0 0,-1 1 0 0 0,1-1 0 0 0,0 0 0 0 0,-1 0 0 0 0,1 0 1 0 0,0-1-1 0 0,1 1 0 0 0,-1 0 0 0 0,0-1 0 0 0,0 1 0 0 0,1-1 1 0 0,-1 0-1 0 0,1 0 0 0 0,-1 0 0 0 0,1 0 0 0 0,-1 0 0 0 0,1 0 1 0 0,0-1-1 0 0,-1 1 0 0 0,1-1 0 0 0,5 0 0 0 0,47 5-501 0 0,104-3 0 0 0,57-19-4298 0 0,-170 12 2997 0 0,43-6-6492 0 0,-63 9 2777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7.6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43 2020 0 0,'-1'-29'17537'0'0,"-10"16"-17977"0"0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8.1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43 382 188 0 0,'-32'-101'14735'0'0,"22"144"-13671"0"0,10 36-877 0 0,2-1 0 0 0,4 1 0 0 0,4-1 0 0 0,3-1 0 0 0,25 86 0 0 0,2-36 207 0 0,4-1 0 0 0,74 143 0 0 0,-96-225-33 0 0,-8-11 419 0 0,2-1 1 0 0,1-1-1 0 0,36 49 0 0 0,-53-80-756 0 0,1 1 0 0 0,-1 0 0 0 0,0-1 0 0 0,1 1-1 0 0,0-1 1 0 0,-1 1 0 0 0,1-1 0 0 0,-1 1 0 0 0,1-1 0 0 0,-1 0-1 0 0,1 1 1 0 0,0-1 0 0 0,-1 0 0 0 0,1 1 0 0 0,0-1 0 0 0,0 0-1 0 0,-1 0 1 0 0,1 0 0 0 0,0 1 0 0 0,-1-1 0 0 0,1 0 0 0 0,0 0-1 0 0,0 0 1 0 0,-1 0 0 0 0,1 0 0 0 0,0-1 0 0 0,0 1 0 0 0,1 0-1 0 0,16-17 259 0 0,7-29-126 0 0,1-31-367 0 0,23-102 0 0 0,-23 77-18 0 0,320-1074-4073 0 0,-330 1146 1106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58.7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255 275 2456 0 0,'-24'-13'8926'0'0,"10"5"-6280"0"0,13 7-2530 0 0,0 0 1 0 0,0 0-1 0 0,-1 1 1 0 0,1-1-1 0 0,0 0 1 0 0,0 0-1 0 0,0 1 0 0 0,-1-1 1 0 0,1 1-1 0 0,0-1 1 0 0,-1 1-1 0 0,1-1 1 0 0,0 1-1 0 0,-1 0 0 0 0,1 0 1 0 0,-1 0-1 0 0,1 0 1 0 0,0 0-1 0 0,-1 0 1 0 0,1 0-1 0 0,-1 0 0 0 0,1 0 1 0 0,0 1-1 0 0,-1-1 1 0 0,-1 1-1 0 0,2 0-66 0 0,-1 1 1 0 0,0-1-1 0 0,1 1 0 0 0,-1-1 1 0 0,1 1-1 0 0,0 0 0 0 0,-1-1 1 0 0,1 1-1 0 0,0 0 0 0 0,0 0 1 0 0,0 0-1 0 0,0 0 0 0 0,1 0 0 0 0,-2 4 1 0 0,-1 8-35 0 0,0 1 0 0 0,1 0 0 0 0,0 25 1 0 0,2-39-14 0 0,0 34 39 0 0,1 0-1 0 0,2 0 1 0 0,2 0 0 0 0,9 36 0 0 0,46 132 108 0 0,8 36-183 0 0,-65-225 6 0 0,0 1 0 0 0,-1 0 0 0 0,-1 0 0 0 0,0 0-1 0 0,-2 0 1 0 0,1 0 0 0 0,-2 0 0 0 0,-5 27 0 0 0,5-37 23 0 0,1 0 0 0 0,-1 0 1 0 0,0 0-1 0 0,-1 0 0 0 0,1-1 1 0 0,-1 1-1 0 0,0-1 1 0 0,0 1-1 0 0,-1-1 0 0 0,1 0 1 0 0,-1 0-1 0 0,0 0 1 0 0,0-1-1 0 0,0 1 0 0 0,0-1 1 0 0,-1 0-1 0 0,1 0 0 0 0,-1-1 1 0 0,0 0-1 0 0,0 1 1 0 0,0-1-1 0 0,0-1 0 0 0,0 1 1 0 0,0-1-1 0 0,-1 0 1 0 0,1 0-1 0 0,-9 0 0 0 0,4 0 14 0 0,1-1 0 0 0,-1 0 0 0 0,0-1 0 0 0,0 0 1 0 0,1 0-1 0 0,-1-1 0 0 0,1 0 0 0 0,-1-1 0 0 0,1 0 0 0 0,0 0 0 0 0,-16-10 0 0 0,21 11-23 0 0,0 0 1 0 0,0-1 0 0 0,0 0-1 0 0,1 0 1 0 0,-1 0-1 0 0,1 0 1 0 0,0-1 0 0 0,0 1-1 0 0,0-1 1 0 0,0 0-1 0 0,1 1 1 0 0,0-1-1 0 0,-1-1 1 0 0,1 1 0 0 0,1 0-1 0 0,-1 0 1 0 0,1-1-1 0 0,-1 1 1 0 0,1-1 0 0 0,0 1-1 0 0,1-1 1 0 0,-1 0-1 0 0,1 1 1 0 0,0-1-1 0 0,0 0 1 0 0,2-6 0 0 0,1-3-78 0 0,0-1 1 0 0,1 0 0 0 0,1 1-1 0 0,1 0 1 0 0,0 0 0 0 0,1 0-1 0 0,8-13 1 0 0,66-89-411 0 0,-61 91 408 0 0,177-208-220 0 0,-126 157 903 0 0,-4-4 1 0 0,57-88-1 0 0,-111 146-355 0 0,-1-1-1 0 0,0 0 1 0 0,-2-1-1 0 0,-1 0 1 0 0,-1 0 0 0 0,9-45-1 0 0,-14 46-1361 0 0,0 0 0 0 0,-1-25 0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8:49.7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246 94 1184 0 0,'18'-7'5406'0'0,"4"-4"-2986"0"0,-10 5-1429 0 0,-10 5-716 0 0,16-8 3576 0 0,-15 5-3273 0 0,-45-6-139 0 0,32 10-400 0 0,-1 1 1 0 0,0 0-1 0 0,1 0 0 0 0,-1 1 1 0 0,0 0-1 0 0,1 1 0 0 0,0 0 1 0 0,0 1-1 0 0,0 0 0 0 0,0 0 0 0 0,1 1 1 0 0,-1 0-1 0 0,1 1 0 0 0,0 0 1 0 0,1 1-1 0 0,0 0 0 0 0,0 0 1 0 0,0 0-1 0 0,1 1 0 0 0,0 0 1 0 0,0 1-1 0 0,1 0 0 0 0,1 0 1 0 0,-1 0-1 0 0,-5 13 0 0 0,3-4 72 0 0,0 1-1 0 0,1 0 1 0 0,2 1-1 0 0,-1-1 1 0 0,2 1 0 0 0,1 0-1 0 0,0 1 1 0 0,2-1-1 0 0,0 0 1 0 0,1 1 0 0 0,1-1-1 0 0,7 36 1 0 0,-7-46-82 0 0,1 0-1 0 0,1 0 1 0 0,0-1 0 0 0,0 0 0 0 0,1 1 0 0 0,0-1 0 0 0,1-1 0 0 0,0 1-1 0 0,0-1 1 0 0,1 1 0 0 0,0-1 0 0 0,0-1 0 0 0,1 1 0 0 0,0-1 0 0 0,0-1-1 0 0,1 1 1 0 0,0-1 0 0 0,0-1 0 0 0,0 1 0 0 0,1-1 0 0 0,0-1 0 0 0,0 1-1 0 0,0-2 1 0 0,0 1 0 0 0,1-1 0 0 0,0 0 0 0 0,16 1 0 0 0,-7-2-25 0 0,0-1 1 0 0,1-1 0 0 0,-1-1 0 0 0,1-1 0 0 0,-1 0-1 0 0,0-2 1 0 0,0 0 0 0 0,0-1 0 0 0,-1-1-1 0 0,0-1 1 0 0,0 0 0 0 0,0-1 0 0 0,-1-1-1 0 0,0-1 1 0 0,-1-1 0 0 0,0 0 0 0 0,0-1 0 0 0,-1 0-1 0 0,-1-1 1 0 0,0-1 0 0 0,-1-1 0 0 0,-1 1-1 0 0,0-2 1 0 0,-1 0 0 0 0,15-29 0 0 0,-21 34 1 0 0,-1 0 0 0 0,-1 0 1 0 0,0 0-1 0 0,0 0 0 0 0,-2-1 0 0 0,1 1 1 0 0,-1-1-1 0 0,-1 1 0 0 0,0-1 1 0 0,-2-14-1 0 0,-3-14-105 0 0,-17-60 1 0 0,16 78 124 0 0,5 17-11 0 0,0 0-1 0 0,-1 0 0 0 0,0 0 0 0 0,0 0 1 0 0,0 1-1 0 0,0-1 0 0 0,-1 0 1 0 0,0 1-1 0 0,0 0 0 0 0,0 0 0 0 0,0 0 1 0 0,-1 0-1 0 0,0 0 0 0 0,0 0 0 0 0,0 1 1 0 0,-7-5-1 0 0,0 2-21 0 0,-1 1 1 0 0,0 0-1 0 0,0 1 1 0 0,0 0-1 0 0,-13-2 1 0 0,10 2-173 0 0,1 0 0 0 0,0 0 1 0 0,-21-11-1 0 0,28 12-629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0.80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37 342 2100 0 0,'-23'-51'9054'0'0,"10"25"-6727"0"0,12 24-2085 0 0,30 41 716 0 0,32 58-411 0 0,80 178 1 0 0,-81-151-153 0 0,-39-80-62 0 0,1-2 0 0 0,2 0 0 0 0,2-1 0 0 0,54 63 0 0 0,-78-101-287 0 0,1-1 0 0 0,0 1 1 0 0,-1-1-1 0 0,1 1 1 0 0,0-1-1 0 0,0 0 0 0 0,0 0 1 0 0,1 0-1 0 0,-1 0 1 0 0,0-1-1 0 0,1 0 0 0 0,-1 1 1 0 0,1-1-1 0 0,0 0 1 0 0,-1-1-1 0 0,1 1 1 0 0,0-1-1 0 0,3 1 0 0 0,-2-2-27 0 0,-1 0-1 0 0,1 0 1 0 0,-1 0-1 0 0,1 0 1 0 0,-1-1-1 0 0,0 1 1 0 0,1-1-1 0 0,-1 0 1 0 0,0-1-1 0 0,0 1 1 0 0,0-1-1 0 0,-1 0 0 0 0,1 0 1 0 0,4-4-1 0 0,4-6-28 0 0,-1-1-1 0 0,0 1 0 0 0,-1-1 0 0 0,0-1 1 0 0,-2 0-1 0 0,14-29 0 0 0,31-103-208 0 0,-51 141 211 0 0,66-218-342 0 0,85-236-616 0 0,-145 442 549 0 0,0 0 1 0 0,17-25-1 0 0,-8 19-2307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8:51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428 115 1080 0 0,'19'-22'7557'0'0,"-16"18"-7144"0"0,-1 2-145 0 0,0 0 0 0 0,0-1 0 0 0,0 1 0 0 0,0 0 0 0 0,-1-1-1 0 0,1 1 1 0 0,-1-1 0 0 0,0 0 0 0 0,0 1 0 0 0,0-1 0 0 0,0 0 0 0 0,0-3-1 0 0,0 4 134 0 0,-16-23 1241 0 0,7 21-1560 0 0,-1 0 0 0 0,0 0 1 0 0,-1 1-1 0 0,1 0 0 0 0,0 1 1 0 0,-1 0-1 0 0,0 0 0 0 0,1 1 1 0 0,-1 0-1 0 0,0 1 0 0 0,1 0 1 0 0,-1 1-1 0 0,0 0 0 0 0,1 0 1 0 0,-1 1-1 0 0,1 0 0 0 0,-1 1 1 0 0,1 0-1 0 0,0 1 0 0 0,0-1 1 0 0,-13 9-1 0 0,5-3-12 0 0,1 1 0 0 0,0 1-1 0 0,0 0 1 0 0,1 1 0 0 0,1 0-1 0 0,0 1 1 0 0,1 1 0 0 0,0 0-1 0 0,1 1 1 0 0,-12 20 0 0 0,14-18 13 0 0,1 0 1 0 0,1 0-1 0 0,0 1 0 0 0,2 0 1 0 0,0 0-1 0 0,0 0 0 0 0,2 1 1 0 0,1 0-1 0 0,0 0 0 0 0,1 0 1 0 0,1 0-1 0 0,2 27 0 0 0,0-34-60 0 0,1 0-1 0 0,0 0 1 0 0,1 0 0 0 0,1-1-1 0 0,0 1 1 0 0,0-1-1 0 0,1 1 1 0 0,0-1-1 0 0,1-1 1 0 0,0 1 0 0 0,1-1-1 0 0,0 0 1 0 0,1-1-1 0 0,0 1 1 0 0,0-2-1 0 0,1 1 1 0 0,0-1 0 0 0,1 0-1 0 0,0-1 1 0 0,16 10-1 0 0,-8-8-23 0 0,0-1-1 0 0,1-1 0 0 0,0 0 0 0 0,0-1 1 0 0,0-1-1 0 0,0-1 0 0 0,1-1 0 0 0,0-1 1 0 0,0 0-1 0 0,0-1 0 0 0,0-2 0 0 0,-1 0 1 0 0,1-1-1 0 0,0-1 0 0 0,31-8 1 0 0,-33 6-17 0 0,-1 0 1 0 0,1-1-1 0 0,-1-1 1 0 0,0-1-1 0 0,-1-1 1 0 0,1 0 0 0 0,-2-1-1 0 0,1 0 1 0 0,-2-1-1 0 0,1-1 1 0 0,-2-1-1 0 0,1 0 1 0 0,-2 0 0 0 0,0-2-1 0 0,0 1 1 0 0,17-31-1 0 0,-25 36 18 0 0,0 0 0 0 0,0-1-1 0 0,-1 1 1 0 0,0-1 0 0 0,0 1 0 0 0,-1-1-1 0 0,-1 0 1 0 0,0 0 0 0 0,0 0-1 0 0,-1 0 1 0 0,0 0 0 0 0,0 0-1 0 0,-1 0 1 0 0,-1 0 0 0 0,0 0-1 0 0,0 0 1 0 0,-1 1 0 0 0,0-1 0 0 0,-1 1-1 0 0,1 0 1 0 0,-2 0 0 0 0,0 0-1 0 0,0 0 1 0 0,0 1 0 0 0,-10-12-1 0 0,7 11-201 0 0,0 1-1 0 0,-1-1 0 0 0,1 1 0 0 0,-2 1 0 0 0,1 0 1 0 0,-1 0-1 0 0,0 1 0 0 0,0 0 0 0 0,-16-6 1 0 0,16 8-647 0 0,0 0 1 0 0,-1 1 0 0 0,0 1 0 0 0,1 0-1 0 0,-1 0 1 0 0,0 1 0 0 0,0 0 0 0 0,0 1-1 0 0,0 0 1 0 0,-19 3 0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06.4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16 1172 0 0,'-1'-15'10455'0'0,"49"14"-10030"0"0,0 2 0 0 0,50 7 1 0 0,-11-1-193 0 0,443 23 370 0 0,580 36-67 0 0,-497-37-382 0 0,-98-7 6 0 0,852 33 481 0 0,-365-58-545 0 0,404-2 2392 0 0,-1339 4-1702 0 0,-64 1-776 0 0,51-2 73 0 0,-17-2 106 0 0,3 0 1984 0 0,45 1 0 0 0,-83 5-2179 0 0,1 0 0 0 0,-1 0 0 0 0,1 0 0 0 0,-1 1 0 0 0,0-1 0 0 0,0 1 0 0 0,0 0 0 0 0,-1 0-1 0 0,1 0 1 0 0,0-1 0 0 0,-1 2 0 0 0,0-1 0 0 0,0 0 0 0 0,0 0 0 0 0,1 5 0 0 0,3 6 4 0 0,48 107-52 0 0,199 397 335 0 0,73-12-344 0 0,-127-265 196 0 0,-175-214-119 0 0,29 30 382 0 0,-51-55-344 0 0,2 2 960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07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1249 5 1320 0 0,'-2'-5'7171'0'0,"-16"11"-5349"0"0,-23 15-2237 0 0,38-20 869 0 0,-825 400 4694 0 0,764-371-4767 0 0,-11 3-54 0 0,-127 67 13 0 0,187-89 254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08.6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101 522 20 0 0,'0'0'2686'0'0,"-46"-3"3479"0"0,43 4-6038 0 0,0 1 0 0 0,0-1-1 0 0,0 1 1 0 0,1-1-1 0 0,-1 1 1 0 0,0 0 0 0 0,1 0-1 0 0,-1 0 1 0 0,1 0-1 0 0,0 0 1 0 0,-1 1-1 0 0,1-1 1 0 0,-3 5 0 0 0,4-6-17 0 0,0 1-52 0 0,0-1 0 0 0,-1 1 0 0 0,1-1 1 0 0,0 1-1 0 0,0-1 0 0 0,0 1 0 0 0,0 0 0 0 0,0-1 1 0 0,1 1-1 0 0,-1 0 0 0 0,0 0 0 0 0,1 0 1 0 0,-1 0-1 0 0,0 5 487 0 0,16 21 1354 0 0,-2-14-1570 0 0,1 0 1 0 0,0 0 0 0 0,1-2 0 0 0,0 1-1 0 0,1-2 1 0 0,0 0 0 0 0,27 12 0 0 0,10 10-94 0 0,438 291 855 0 0,-451-298-910 0 0,-10-8-96 0 0,0 2 0 0 0,-2 2 1 0 0,40 36-1 0 0,-27-9-71 0 0,-37-43-7 0 0,0 0 0 0 0,1 0-1 0 0,0-1 1 0 0,0 0 0 0 0,0 0 0 0 0,11 8 0 0 0,-15-12 2 0 0,0-1 22 0 0,-1 1 1 0 0,1-1-1 0 0,0 0 0 0 0,0 0 1 0 0,-1 1-1 0 0,1-1 0 0 0,-1 1 0 0 0,1-1 1 0 0,0 1-1 0 0,-1-1 0 0 0,1 1 1 0 0,-1-1-1 0 0,1 1 0 0 0,-1-1 1 0 0,1 1-1 0 0,-1-1 0 0 0,0 1 0 0 0,1 0 1 0 0,-1-1-1 0 0,1 2 0 0 0,6 6 1378 0 0,2-19-1095 0 0,197-454-1156 0 0,69-250 59 0 0,-269 698 757 0 0,35-98-22 0 0,-41 113-13 0 0,0 2-3 0 0,0 0 47 0 0,0-1-1 0 0,1 1 1 0 0,-1-1-1 0 0,0 1 0 0 0,0 0 1 0 0,0-1-1 0 0,0 1 0 0 0,0-1 1 0 0,0 1-1 0 0,0-1 1 0 0,0 1-1 0 0,-1 0 0 0 0,1-1 1 0 0,0 1-1 0 0,0-1 0 0 0,0 1 1 0 0,0 0-1 0 0,0-1 0 0 0,-1 1 1 0 0,1 0-1 0 0,0-1 1 0 0,0 1-1 0 0,-1 0 0 0 0,1-1 1 0 0,0 1-1 0 0,-1 0 0 0 0,1-1 1 0 0,0 1-1 0 0,-1 0 1 0 0,1 0-1 0 0,0-1 0 0 0,-1 1 1 0 0,1 0-1 0 0,0 0 0 0 0,-1 0 1 0 0,1 0-1 0 0,-1-1 1 0 0,1 1-1 0 0,-1 0 0 0 0,1 0 1 0 0,0 0-1 0 0,-1 0 0 0 0,1 0 1 0 0,-1 0-1 0 0,1 0 0 0 0,0 0 1 0 0,-1 0-1 0 0,1 0 1 0 0,-1 1-1 0 0,0-1 0 0 0,-124 21-396 0 0,90-17-927 0 0,-1 2 0 0 0,-48 14 0 0 0,75-16-269 0 0,0 1 1 0 0,1 0-1 0 0,-1 0 1 0 0,-9 9-1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09.6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42 438 1212 0 0,'0'0'1212'0'0,"-41"21"7433"0"0,49-18-7867 0 0,13 2-117 0 0,38-12-284 0 0,1-2 0 0 0,85-26-1 0 0,118-49-517 0 0,-178 54 114 0 0,367-139-44 0 0,-222 79 1217 0 0,-124 49-1089 0 0,-104 40-382 0 0,1 1-395 0 0,4-1 705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11.0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 1116 0 0,'15'-24'12746'0'0,"-14"24"-12653"0"0,0-1-1 0 0,-1 1 1 0 0,1 0 0 0 0,0 0 0 0 0,0 0 0 0 0,0 0-1 0 0,-1 0 1 0 0,1 1 0 0 0,0-1 0 0 0,0 0-1 0 0,-1 0 1 0 0,1 0 0 0 0,0 1 0 0 0,0-1 0 0 0,-1 0-1 0 0,1 1 1 0 0,0-1 0 0 0,-1 1 0 0 0,1-1-1 0 0,0 0 1 0 0,-1 1 0 0 0,1 0 0 0 0,-1-1-1 0 0,1 1 1 0 0,-1-1 0 0 0,1 1 0 0 0,-1 0 0 0 0,0-1-1 0 0,1 1 1 0 0,-1 0 0 0 0,1-1 0 0 0,-1 1-1 0 0,0 0 1 0 0,0 0 0 0 0,25 39 491 0 0,-17-26-253 0 0,124 182 371 0 0,104 166-85 0 0,-206-306-316 0 0,-2 1 0 0 0,-2 2 1 0 0,24 83-1 0 0,-10-29 761 0 0,-39-111-909 0 0,8 25 3310 0 0,12-29-934 0 0,72-2-3793 0 0,338 27-2223 0 0,-168-4 1638 0 0,448 33-2882 0 0,-627-43 4747 0 0,89 13 922 0 0,-101-14-893 0 0,-69-7-38 0 0,57 4 4241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15.8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3053 4 348 0 0,'8'-4'8585'0'0,"-10"11"-8049"0"0,-1 0-1 0 0,1 0 0 0 0,0 0 0 0 0,1 0 0 0 0,-1 0 0 0 0,2 0 0 0 0,-1 0 0 0 0,1 9 0 0 0,-4 21 670 0 0,-11 43 298 0 0,-13 63 358 0 0,6 1 0 0 0,-5 186 1 0 0,3 116 638 0 0,19-390-1889 0 0,-4 58 541 0 0,9-112-1069 0 0,0 19 178 0 0,0-14-262 0 0,0-6 24 0 0,0 0-56 0 0,-1 0 13 0 0,1 0-1 0 0,0 0 1 0 0,-1 0-1 0 0,1 0 0 0 0,-1-1 1 0 0,1 1-1 0 0,-1 0 1 0 0,1 0-1 0 0,-1 0 1 0 0,1-1-1 0 0,-1 1 1 0 0,0 0-1 0 0,1-1 1 0 0,-1 1-1 0 0,0-1 0 0 0,0 1 1 0 0,1-1-1 0 0,-1 1 1 0 0,0-1-1 0 0,0 1 1 0 0,0-1-1 0 0,0 0 1 0 0,0 1-1 0 0,0-1 0 0 0,0 0 1 0 0,1 0-1 0 0,-1 0 1 0 0,0 0-1 0 0,-1 0 1 0 0,-1 1-27 0 0,1-1 20 0 0,-44 9-106 0 0,-6 3 16 0 0,0 2 1 0 0,2 3-1 0 0,0 2 1 0 0,-48 25 0 0 0,97-44 117 0 0,-1 1 1 0 0,1-1 0 0 0,-1 1 0 0 0,1 0 0 0 0,0-1 0 0 0,-1 1-1 0 0,1 0 1 0 0,0 0 0 0 0,-1 0 0 0 0,1 0 0 0 0,0 0 0 0 0,0 0-1 0 0,0 0 1 0 0,0 0 0 0 0,0 0 0 0 0,0 1 0 0 0,0-1 0 0 0,0 0-1 0 0,1 1 1 0 0,-1-1 0 0 0,0 1 0 0 0,1-1 0 0 0,-1 1 0 0 0,1-1-1 0 0,0 1 1 0 0,-1-1 0 0 0,1 2 0 0 0,1-1 22 0 0,0 0-1 0 0,0 0 1 0 0,0 0 0 0 0,0 0-1 0 0,0 0 1 0 0,0-1 0 0 0,1 1 0 0 0,-1 0-1 0 0,0-1 1 0 0,1 1 0 0 0,0-1-1 0 0,-1 1 1 0 0,1-1 0 0 0,0 0-1 0 0,0 0 1 0 0,2 2 0 0 0,13 5 74 0 0,-1 0-1 0 0,1-2 1 0 0,21 7 0 0 0,-38-13-106 0 0,101 36-212 0 0,-2 4 1 0 0,96 55-1 0 0,-78-36 169 0 0,-107-54 91 0 0,1-1-118 0 0,-1 0-1 0 0,0 1 0 0 0,0 1 0 0 0,-1 0 0 0 0,1 0 0 0 0,-1 1 0 0 0,0 0 1 0 0,-1 1-1 0 0,11 12 0 0 0,-18-19 77 0 0,-1-1-1 0 0,0 1 1 0 0,0 0 0 0 0,1 0 0 0 0,-1 0-1 0 0,0-1 1 0 0,0 1 0 0 0,0 0 0 0 0,0 0 0 0 0,0 0-1 0 0,0 0 1 0 0,-1-1 0 0 0,1 1 0 0 0,0 0-1 0 0,0 0 1 0 0,0-1 0 0 0,-1 1 0 0 0,1 0-1 0 0,-1 0 1 0 0,1-1 0 0 0,0 1 0 0 0,-1 0-1 0 0,1-1 1 0 0,-1 1 0 0 0,1 0 0 0 0,-1-1-1 0 0,0 1 1 0 0,1-1 0 0 0,-1 1 0 0 0,0-1-1 0 0,1 1 1 0 0,-1-1 0 0 0,-1 1 0 0 0,-21 12-12 0 0,-31 5-3 0 0,-76 15 1 0 0,-27 8-40 0 0,122-30-11 0 0,5-2 12 0 0,1 1 1 0 0,1 1-1 0 0,-1 1 1 0 0,2 2 0 0 0,-34 21-1 0 0,60-34 45 0 0,0 0 1 0 0,-1 0-1 0 0,1 0 0 0 0,0 0 0 0 0,0 0 1 0 0,0 0-1 0 0,0 0 0 0 0,0 0 0 0 0,0 0 0 0 0,0 0 1 0 0,0 1-1 0 0,0-1 0 0 0,0 0 0 0 0,1 1 0 0 0,-1-1 1 0 0,0 1-1 0 0,1-1 0 0 0,0 1 0 0 0,-1-1 1 0 0,1 1-1 0 0,0-1 0 0 0,-1 1 0 0 0,1-1 0 0 0,0 1 1 0 0,1 2-1 0 0,-1-2 11 0 0,1 1-1 0 0,1-1 1 0 0,-1 0 0 0 0,0 0-1 0 0,0 0 1 0 0,1 1 0 0 0,-1-1-1 0 0,1-1 1 0 0,0 1 0 0 0,0 0-1 0 0,0 0 1 0 0,0-1 0 0 0,0 1-1 0 0,2 1 1 0 0,10 5 23 0 0,0 0 1 0 0,1-1-1 0 0,25 8 1 0 0,-37-13-42 0 0,126 42-70 0 0,-45-18-469 0 0,-2 5-1 0 0,81 42 0 0 0,-159-71 521 0 0,5 2-38 0 0,0 1 0 0 0,-1 0 0 0 0,0 1 0 0 0,0-1-1 0 0,0 1 1 0 0,0 1 0 0 0,-1-1 0 0 0,7 10 0 0 0,-13-15 74 0 0,1 0-1 0 0,-1 1 1 0 0,1-1-1 0 0,-1 1 1 0 0,0 0-1 0 0,0-1 0 0 0,0 1 1 0 0,0 0-1 0 0,0 0 1 0 0,0 0-1 0 0,-1-1 1 0 0,1 1-1 0 0,-1 0 1 0 0,1 0-1 0 0,-1 0 1 0 0,0 0-1 0 0,1 0 0 0 0,-1 0 1 0 0,0 0-1 0 0,0 0 1 0 0,-1 0-1 0 0,1 0 1 0 0,0 0-1 0 0,-1 0 1 0 0,1 0-1 0 0,-1 0 1 0 0,1 0-1 0 0,-1 0 0 0 0,0-1 1 0 0,0 1-1 0 0,0 0 1 0 0,0 0-1 0 0,0-1 1 0 0,0 1-1 0 0,-1-1 1 0 0,1 1-1 0 0,0-1 1 0 0,-1 1-1 0 0,1-1 0 0 0,-1 0 1 0 0,0 0-1 0 0,-3 2 1 0 0,-5 3 24 0 0,0-1 0 0 0,0 0 1 0 0,-1-1-1 0 0,1 0 0 0 0,-17 3 0 0 0,23-6-28 0 0,-66 17 101 0 0,-5 0 59 0 0,-142 56 0 0 0,202-68-172 0 0,8-4 0 0 0,1 1 0 0 0,0-1 1 0 0,0 2-1 0 0,0-1 0 0 0,0 0 0 0 0,0 1 0 0 0,1 0 1 0 0,-1 1-1 0 0,1-1 0 0 0,0 1 0 0 0,1 0 0 0 0,-8 10 1 0 0,12-14 15 0 0,-1 0 0 0 0,1 1 1 0 0,1-1-1 0 0,-1 0 0 0 0,0 1 1 0 0,0-1-1 0 0,0 0 0 0 0,1 0 0 0 0,-1 1 1 0 0,1-1-1 0 0,-1 0 0 0 0,1 0 1 0 0,-1 1-1 0 0,1-1 0 0 0,0 0 1 0 0,0 0-1 0 0,-1 0 0 0 0,1 0 0 0 0,0 0 1 0 0,0 0-1 0 0,0 0 0 0 0,0-1 1 0 0,0 1-1 0 0,0 0 0 0 0,0 0 1 0 0,1-1-1 0 0,-1 1 0 0 0,0-1 1 0 0,2 1-1 0 0,40 24 6 0 0,-39-23 37 0 0,0 1-1 0 0,0-1 1 0 0,-1 1-1 0 0,1 0 1 0 0,-1 1-1 0 0,1-1 1 0 0,-1 0-1 0 0,0 1 1 0 0,-1 0 0 0 0,1 0-1 0 0,0 0 1 0 0,-1 0-1 0 0,0 0 1 0 0,0 0-1 0 0,0 1 1 0 0,-1-1-1 0 0,1 0 1 0 0,-1 1 0 0 0,0 0-1 0 0,-1-1 1 0 0,1 9-1 0 0,1 13 289 0 0,-1 0 0 0 0,-4 45 0 0 0,1-49-475 0 0,1 221 404 0 0,2-120-177 0 0,-1-56 154 0 0,1 136-105 0 0,5-69-111 0 0,-5-90-8 0 0,-2 0 0 0 0,-8 48 0 0 0,-1 50 11 0 0,-5 154 35 0 0,6-239-80 0 0,9-55 34 0 0,-7 37 5744 0 0,-15-51-10396 0 0,20 11 4653 0 0,0 1-1 0 0,0-1 1 0 0,0 1 0 0 0,0-1 0 0 0,0 1-1 0 0,0 0 1 0 0,0-1 0 0 0,0 1 0 0 0,0 0-1 0 0,0 1 1 0 0,-3-1 0 0 0,-56-1-31 0 0,59 1 13 0 0,-20-1-18 0 0,-661-5-954 0 0,541 13 957 0 0,-353 11-118 0 0,-133-27-65 0 0,272 16-801 0 0,56 17 1353 0 0,240-13-1720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18.3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 36 1244 0 0,'-13'-26'10298'0'0,"12"25"-10255"0"0,1 1-1 0 0,0-1 1 0 0,-1 1-1 0 0,1-1 1 0 0,0 1-1 0 0,-1-1 1 0 0,1 1-1 0 0,0-1 1 0 0,-1 1-1 0 0,1-1 1 0 0,-1 1-1 0 0,1 0 0 0 0,-1-1 1 0 0,1 1-1 0 0,-1 0 1 0 0,1-1-1 0 0,-1 1 1 0 0,0 0-1 0 0,1-1 1 0 0,-1 1-1 0 0,1 0 1 0 0,-1 0-1 0 0,0 0 1 0 0,1 0-1 0 0,-1 0 0 0 0,1 0 1 0 0,-1 0-1 0 0,0 0 1 0 0,1 0-1 0 0,-1 0 1 0 0,1 0-1 0 0,-1 0 1 0 0,0 0-1 0 0,1 0 1 0 0,-1 1-1 0 0,1-1 1 0 0,-1 0-1 0 0,0 0 1 0 0,1 1-1 0 0,-1-1 0 0 0,1 0 1 0 0,-1 1-1 0 0,1-1 1 0 0,-1 1-1 0 0,0 0 1 0 0,-16 26 124 0 0,16-26-175 0 0,-1 2-10 0 0,-5 9-184 0 0,8-9 126 0 0,6-7 86 0 0,-6 3 9 0 0,-6-5 145 0 0,-3-3-911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19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2288 0 0,'13'-11'11159'0'0,"-26"55"-11261"0"0,13-42 68 0 0,2-3-266 0 0,7-2 300 0 0,-8 2-3 0 0,0 1-1 0 0,0-1 1 0 0,-1 1 0 0 0,1-1-1 0 0,0 0 1 0 0,0 1 0 0 0,0-1-1 0 0,0 0 1 0 0,-1 1 0 0 0,1-1-1 0 0,0 0 1 0 0,-1 0-1 0 0,1 0 1 0 0,-1 0 0 0 0,1 0-1 0 0,-1 1 1 0 0,1-3 0 0 0,-1 3 2 0 0,1 0 0 0 0,-1 0 0 0 0,0 0 0 0 0,0-1 0 0 0,0 1 0 0 0,0 0 0 0 0,0 0 0 0 0,0-1 0 0 0,0 1 1 0 0,0 0-1 0 0,0 0 0 0 0,0 0 0 0 0,0-1 0 0 0,0 1 0 0 0,0 0 0 0 0,0 0 0 0 0,0-1 0 0 0,0 1 0 0 0,0 0 0 0 0,0 0 1 0 0,0 0-1 0 0,0-1 0 0 0,-1 1 0 0 0,1 0 0 0 0,0 0 0 0 0,0 0 0 0 0,0-1 0 0 0,0 1 0 0 0,0 0 0 0 0,-1 0 1 0 0,1 0-1 0 0,0 0 0 0 0,0-1 0 0 0,0 1 0 0 0,-1 0 0 0 0,1 0 0 0 0,0 0 0 0 0,0 0 0 0 0,0 0 0 0 0,-1 0 1 0 0,1 0-1 0 0,0 0 0 0 0,0 0 0 0 0,0-1 0 0 0,-1 1 0 0 0,1 0 0 0 0,0 0 0 0 0,0 0 0 0 0,-1 0 0 0 0,1 0 0 0 0,0 0 1 0 0,0 1-1 0 0,-1-1 0 0 0,1 0 0 0 0,0 0 0 0 0,0 0 0 0 0,0 0 0 0 0,-1 0 0 0 0,1 0 0 0 0,0 0 0 0 0,-1 1 1 0 0,0-1 107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22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1167 2058 468 0 0,'29'-18'9887'0'0,"-56"7"-9148"0"0,-22 9 372 0 0,-79 7 0 0 0,-21 0-752 0 0,-13-4-68 0 0,-29-2-77 0 0,152-1-159 0 0,-134-6-258 0 0,35 7 81 0 0,95 2 155 0 0,1-1 1 0 0,14 0-38 0 0,25 0-1 0 0,-20-3 2052 0 0,24 1-1899 0 0,32-23 499 0 0,-21 12-566 0 0,-1-2 0 0 0,-1 1 0 0 0,0-2 0 0 0,-1 1 0 0 0,-1-1 0 0 0,-1 0 0 0 0,9-25 0 0 0,0-10 98 0 0,13-66 1 0 0,25-300 551 0 0,-42 295-717 0 0,40-246 576 0 0,-44 314-556 0 0,-2 0 1 0 0,-3 0 0 0 0,-1 0-1 0 0,-8-63 1 0 0,5 101-23 0 0,-3-25 17 0 0,-8-34-35 0 0,6 53-4 0 0,-2 1-1 0 0,0 0 0 0 0,-1 1 1 0 0,-21-36-1 0 0,28 53 5 0 0,0-1-1 0 0,0 1 1 0 0,1-1-1 0 0,-1 0 1 0 0,1 0 0 0 0,0 1-1 0 0,0-1 1 0 0,0 0-1 0 0,1 0 1 0 0,-1-6-1 0 0,1 4 41 0 0,-1 5-40 0 0,0-32 30 0 0,-3-16 293 0 0,4 48-148 0 0,-3-27 3031 0 0,5 22-2948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56.0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5 164 0 0,'0'0'8104'0'0,"10"-4"-7973"0"0,33 10 78 0 0,-40-6-183 0 0,0 1 1 0 0,75 3 26 0 0,24 5-135 0 0,33 0 5 0 0,23-4 219 0 0,75-2-81 0 0,-168 3-43 0 0,150 13 117 0 0,151 11 917 0 0,19-7-822 0 0,92 3-137 0 0,262 0 19 0 0,393 13-63 0 0,-1095-37-39 0 0,1272 14 294 0 0,-1203-16-284 0 0,862-8 199 0 0,-146-7 222 0 0,-785 14-434 0 0,81-4 370 0 0,-29 1-1301 0 0,-34 2-3684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24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32 224 0 0,'-42'-32'15981'0'0,"59"43"-14444"0"0,34 26-1067 0 0,261 244 606 0 0,129 168-162 0 0,-354-352-821 0 0,-46-48-48 0 0,2-2-1 0 0,2-1 1 0 0,2-3 0 0 0,70 50 0 0 0,-19-29-361 0 0,-96-63 290 0 0,11 4-392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24.5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778 27 512 0 0,'22'-26'9454'0'0,"-22"38"-8483"0"0,-4-1-711 0 0,-1 1 0 0 0,0-1 1 0 0,-1-1-1 0 0,0 1 0 0 0,-1-1 0 0 0,0 0 1 0 0,0 0-1 0 0,-18 16 0 0 0,10-8 2 0 0,-267 340 1892 0 0,19-22-415 0 0,112-154-1529 0 0,135-165-254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25.9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74 1392 0 0,'-9'-1'10717'0'0,"-2"27"-7245"0"0,-7 52-4284 0 0,14-60 1919 0 0,-27 146 761 0 0,-19 333 0 0 0,49-271-1388 0 0,2-113-199 0 0,-1-111-253 0 0,10 16 276 0 0,-7-19-300 0 0,0 0 0 0 0,1 0-1 0 0,-1 0 1 0 0,0 0 0 0 0,0 0 0 0 0,0-1-1 0 0,0 0 1 0 0,0 1 0 0 0,0-1 0 0 0,0 0-1 0 0,-1-1 1 0 0,1 1 0 0 0,-1 0 0 0 0,1-1-1 0 0,-1 1 1 0 0,4-6 0 0 0,37-57-455 0 0,-32 47 263 0 0,112-191-1350 0 0,-74 119 1561 0 0,4 3 0 0 0,93-118 0 0 0,-80 134 306 0 0,4 2-1 0 0,2 3 1 0 0,92-62 0 0 0,-131 99-287 0 0,-1-1 1 0 0,28-34 0 0 0,-59 63-63 0 0,21-28 114 0 0,-26 26-116 0 0,-24 3-77 0 0,11 1 55 0 0,-144 9-613 0 0,-260-15 0 0 0,69-16 283 0 0,278 21-447 0 0,71 0 540 0 0,-4 1-254 0 0,-12 1-665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26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0 1220 0 0,'-13'13'12045'0'0,"149"171"-7216"0"0,92 75-2834 0 0,-27-71-1224 0 0,-128-124-510 0 0,79 88 1 0 0,-87-71-223 0 0,-43-50-7 0 0,3-2-1 0 0,0 0 0 0 0,39 33 0 0 0,-17-22-4 0 0,-16-13-107 0 0,2-1 0 0 0,63 39-1 0 0,-75-50 676 0 0,-12-9-1638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33.3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4067 4 36 0 0,'0'0'6247'0'0,"-37"-3"-3919"0"0,9 6-1251 0 0,1 10 279 0 0,-59 4-1095 0 0,-171 12 1 0 0,102-15-359 0 0,139-13 109 0 0,-36 7-26 0 0,8-3-4 0 0,15-1 9 0 0,0 0 1 0 0,-44 13-1 0 0,71-17 15 0 0,1 2-4 0 0,-1-2-2 0 0,0-1 1 0 0,1 1-1 0 0,-1 0 0 0 0,0 0 0 0 0,1 0 0 0 0,-1 0 0 0 0,0 0 0 0 0,0 0 0 0 0,1 1 1 0 0,-1-1-1 0 0,0 1 0 0 0,1-1 0 0 0,-1 1 0 0 0,1-1 0 0 0,-1 1 0 0 0,-2 2 0 0 0,-26 3 48 0 0,-90 15 186 0 0,29-15 2023 0 0,129 9-1508 0 0,-36-14-722 0 0,-1 1-20 0 0,4 3-7 0 0,-4-4 3 0 0,21 37 33 0 0,-18-6 117 0 0,-1 1 0 0 0,-1 0 0 0 0,-2 0 0 0 0,-1 0 0 0 0,-6 34 0 0 0,-2 64 606 0 0,37 643 2208 0 0,-5-247-2635 0 0,62 604 328 0 0,-78-1061-567 0 0,7 89 24 0 0,16 135-113 0 0,-9 103 125 0 0,-15-170 28 0 0,-12-23-101 0 0,-1-52-116 0 0,7-140 51 0 0,12 317-79 0 0,-7-289 44 0 0,0 12-117 0 0,2-1 0 0 0,18 68 0 0 0,-20-104 43 0 0,-2 0 0 0 0,0 0 0 0 0,-1 0 1 0 0,0 18-1 0 0,2-14 67 0 0,-4-17 51 0 0,0 1-23 0 0,1-1 1 0 0,-1 1-1 0 0,0 0 0 0 0,0-1 0 0 0,0 1 0 0 0,-1-1 1 0 0,1 1-1 0 0,-1 0 0 0 0,-1 4 0 0 0,-15-8 90 0 0,0-1 0 0 0,-31-8 0 0 0,-21-3 268 0 0,16 8-279 0 0,-1 2 0 0 0,1 3 0 0 0,-82 9 0 0 0,79-4-471 0 0,-105-4 0 0 0,40-2 501 0 0,-176 0 98 0 0,-144 7-934 0 0,343 3 568 0 0,-554 22-1690 0 0,298-24 2115 0 0,70 2-182 0 0,240-7 291 0 0,-53 11 1 0 0,20-2 263 0 0,74-11-583 0 0,-44 7 68 0 0,24-2-49 0 0,21-4-63 0 0,-51 16 403 0 0,19-9-277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35.4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20 382 1368 0 0,'-20'-43'10410'0'0,"27"60"-8992"0"0,26 41-509 0 0,-3 1 1 0 0,44 125-1 0 0,-39-91-311 0 0,117 350 1634 0 0,-61-164-931 0 0,-87-269-1210 0 0,-3-5 86 0 0,0-1-1 0 0,1 0 0 0 0,-1 1 1 0 0,1-1-1 0 0,0 0 0 0 0,0 0 1 0 0,1 0-1 0 0,4 5 0 0 0,-7-9-158 0 0,1 0 0 0 0,0 0 0 0 0,-1 0 0 0 0,1 0 0 0 0,0 0 0 0 0,0 0 0 0 0,-1 0 0 0 0,1 0 0 0 0,0-1 0 0 0,-1 1 0 0 0,1 0 0 0 0,0-1 0 0 0,-1 1 0 0 0,1 0 0 0 0,-1-1 0 0 0,1 1 0 0 0,0-1 0 0 0,-1 1 0 0 0,1-1 0 0 0,-1 1 0 0 0,1-1 0 0 0,-1 1 0 0 0,0-1 0 0 0,1 1 0 0 0,-1-1 0 0 0,1 0 0 0 0,-1 1 0 0 0,0-1 0 0 0,0 0 0 0 0,1 0 0 0 0,13-24 87 0 0,-13 24-83 0 0,17-42 4 0 0,-1 0-1 0 0,-2-2 0 0 0,-3 1 1 0 0,12-70-1 0 0,-10 46-39 0 0,264-962-798 0 0,-278 1029 781 0 0,25-64-1179 0 0,-23 61 735 0 0,0 0-1 0 0,0 1 0 0 0,1-1 0 0 0,-1 1 0 0 0,1-1 1 0 0,0 1-1 0 0,0 0 0 0 0,3-3 0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36.1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9 224 1404 0 0,'-8'-13'11437'0'0,"19"43"-10816"0"0,2-2 1 0 0,18 32-1 0 0,6 12-190 0 0,-4-2-215 0 0,-3 3 1 0 0,39 144-1 0 0,-63-191-185 0 0,-1 1-1 0 0,-2-1 0 0 0,0 1 1 0 0,-1 0-1 0 0,-2 1 0 0 0,-1-1 1 0 0,-1 0-1 0 0,-1-1 0 0 0,-2 1 1 0 0,0 0-1 0 0,-2-1 0 0 0,-11 28 0 0 0,13-43-3 0 0,0 0-1 0 0,-1 0 0 0 0,0-1 0 0 0,0 0 0 0 0,-11 12 0 0 0,14-18 20 0 0,-1 0-1 0 0,0 0 1 0 0,0-1 0 0 0,0 1-1 0 0,0-1 1 0 0,0 0-1 0 0,-1 0 1 0 0,1 0 0 0 0,-1-1-1 0 0,0 0 1 0 0,0 0 0 0 0,0 0-1 0 0,-7 2 1 0 0,11-4-34 0 0,0 0 1 0 0,0 0 0 0 0,0 0-1 0 0,0 0 1 0 0,1 0-1 0 0,-1 0 1 0 0,0 0 0 0 0,0 0-1 0 0,0 0 1 0 0,0 0-1 0 0,0 0 1 0 0,0-1-1 0 0,1 1 1 0 0,-1 0 0 0 0,0-1-1 0 0,0 1 1 0 0,0-1-1 0 0,1 1 1 0 0,-1-1-1 0 0,0 1 1 0 0,1-1 0 0 0,-1 1-1 0 0,0-1 1 0 0,1 0-1 0 0,-1 1 1 0 0,1-1-1 0 0,-1 0 1 0 0,1 1 0 0 0,-1-1-1 0 0,1 0 1 0 0,-1 0-1 0 0,1 0 1 0 0,0 1 0 0 0,-1-1-1 0 0,1 0 1 0 0,0 0-1 0 0,0 0 1 0 0,0 0-1 0 0,0 0 1 0 0,0 0 0 0 0,0 1-1 0 0,0-1 1 0 0,0-1-1 0 0,4-35 109 0 0,4 13-133 0 0,1 1 0 0 0,1 0 1 0 0,1 0-1 0 0,27-40 0 0 0,65-76-102 0 0,82-67 152 0 0,-125 145-54 0 0,-4-2 0 0 0,-2-2 0 0 0,54-86 0 0 0,-99 134-18 0 0,-1 0 1 0 0,0-1 0 0 0,-1 0 0 0 0,-2-1 0 0 0,0 1 0 0 0,0-1-1 0 0,-2 0 1 0 0,0 0 0 0 0,-1 0 0 0 0,-1 0 0 0 0,-1-1 0 0 0,-1 1 0 0 0,-1 0-1 0 0,-5-27 1 0 0,0 0-3422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37.4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0 126 1812 0 0,'3'-4'7420'0'0,"1"2"-7084"0"0,0 5-228 0 0,-1 1 0 0 0,0-1 0 0 0,0 1 1 0 0,0-1-1 0 0,0 1 0 0 0,-1 0 0 0 0,1 0 1 0 0,-1 0-1 0 0,0 0 0 0 0,0 1 1 0 0,2 7-1 0 0,1-1 91 0 0,257 572 1313 0 0,-104-186 424 0 0,-157-392-1900 0 0,1 0 164 0 0,-1 0 1 0 0,1 0-1 0 0,0 0 1 0 0,0-1-1 0 0,0 1 0 0 0,1 0 1 0 0,-1-1-1 0 0,1 0 0 0 0,1 1 1 0 0,-1-1-1 0 0,0-1 1 0 0,6 6-1 0 0,-8-9-173 0 0,0 0-1 0 0,0 0 1 0 0,0-1 0 0 0,0 1-1 0 0,0 0 1 0 0,0-1 0 0 0,0 1-1 0 0,0 0 1 0 0,0-1 0 0 0,0 1-1 0 0,0-1 1 0 0,-1 0 0 0 0,1 1-1 0 0,0-1 1 0 0,0 0 0 0 0,-1 1-1 0 0,1-1 1 0 0,0 0 0 0 0,-1 0-1 0 0,1 0 1 0 0,-1 1 0 0 0,1-1-1 0 0,-1 0 1 0 0,1-1 0 0 0,12-22 223 0 0,6-27-192 0 0,-2 0 1 0 0,-3-2-1 0 0,14-89 0 0 0,-9 37-214 0 0,-12 74 82 0 0,158-646-1293 0 0,-164 671 1038 0 0,1-1 1 0 0,1 0-1 0 0,-1 1 0 0 0,1-1 0 0 0,0 1 1 0 0,0 0-1 0 0,1 0 0 0 0,0 0 0 0 0,0 1 1 0 0,0-1-1 0 0,11-9 0 0 0,-15 15 267 0 0,1 0-1 0 0,-1 0 1 0 0,0 0 0 0 0,1 0-1 0 0,-1 0 1 0 0,1 0 0 0 0,-1 0-1 0 0,1 0 1 0 0,-1 0 0 0 0,1 0-1 0 0,-1 0 1 0 0,1 0 0 0 0,-1 0-1 0 0,1 0 1 0 0,-1 0 0 0 0,1 0-1 0 0,-1 1 1 0 0,0-1 0 0 0,1 0-1 0 0,-1 0 1 0 0,1 1 0 0 0,-1-1-1 0 0,0 0 1 0 0,1 0 0 0 0,-1 1-1 0 0,0-1 1 0 0,1 0 0 0 0,-1 1-1 0 0,0-1 1 0 0,1 1 0 0 0,-1-1-1 0 0,0 0 1 0 0,0 1 0 0 0,1-1-1 0 0,-1 1 1 0 0,9 18-3030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37.9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97 1788 0 0,'-5'8'7202'0'0,"-5"11"-4508"0"0,8 25-2530 0 0,2 0-1 0 0,2 1 0 0 0,2-1 0 0 0,15 63 0 0 0,-2 1-833 0 0,-11-58 753 0 0,-1 1 0 0 0,-3-1 0 0 0,-2 1 0 0 0,-2 0 0 0 0,-2-1-1 0 0,-3 1 1 0 0,-19 74 0 0 0,24-117 148 0 0,-1 0-1 0 0,0 0 1 0 0,-1-1-1 0 0,0 1 1 0 0,0-1-1 0 0,0 0 1 0 0,-1 0 0 0 0,0 0-1 0 0,-11 11 1 0 0,14-17 45 0 0,5-20-150 0 0,0 0 1 0 0,2 0-1 0 0,0 0 1 0 0,1 0-1 0 0,1 1 1 0 0,1 0-1 0 0,15-27 0 0 0,-1 1 93 0 0,117-218 1033 0 0,-18 41-710 0 0,-98 172-463 0 0,-2-1 1 0 0,24-84 0 0 0,-37 107-290 0 0,-2 0 0 0 0,5-55 0 0 0,-11 80-80 0 0,2-5-287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40.7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1 360 1512 0 0,'5'-81'8421'0'0,"-5"75"-8190"0"0,2-1 0 0 0,-1 1 0 0 0,1-1 1 0 0,0 1-1 0 0,0 0 0 0 0,1 0 0 0 0,-1 0 0 0 0,1 0 0 0 0,8-11 0 0 0,-10 17-214 0 0,-1-1 1 0 0,1 0-1 0 0,0 1 1 0 0,0-1-1 0 0,-1 1 1 0 0,1-1-1 0 0,0 1 1 0 0,0-1-1 0 0,-1 1 1 0 0,1 0 0 0 0,0-1-1 0 0,0 1 1 0 0,0 0-1 0 0,0 0 1 0 0,0 0-1 0 0,0-1 1 0 0,0 1-1 0 0,-1 0 1 0 0,1 0-1 0 0,0 0 1 0 0,0 0-1 0 0,0 1 1 0 0,0-1-1 0 0,0 0 1 0 0,0 0-1 0 0,0 1 1 0 0,-1-1-1 0 0,1 0 1 0 0,0 1-1 0 0,0-1 1 0 0,0 0 0 0 0,-1 1-1 0 0,1-1 1 0 0,0 1-1 0 0,0 0 1 0 0,-1-1-1 0 0,1 1 1 0 0,0 0-1 0 0,-1-1 1 0 0,1 1-1 0 0,-1 0 1 0 0,1 0-1 0 0,-1-1 1 0 0,1 3-1 0 0,22 34 288 0 0,21 73 70 0 0,51 190-1 0 0,2 7-211 0 0,-68-232 103 0 0,46 84 0 0 0,-61-134-87 0 0,0 0 0 0 0,2-2 0 0 0,1 0 0 0 0,1-1 0 0 0,1-1 0 0 0,40 36-1 0 0,-53-52-110 0 0,0-1-1 0 0,-1 0 1 0 0,2 0-1 0 0,-1 0 1 0 0,0-1-1 0 0,1 0 1 0 0,-1 0-1 0 0,1 0 1 0 0,0-1-1 0 0,0 0 1 0 0,0-1-1 0 0,0 1 1 0 0,1-1-1 0 0,-1-1 1 0 0,13 0-1 0 0,-11-1-23 0 0,0 0-1 0 0,0-1 1 0 0,0-1-1 0 0,-1 0 0 0 0,1 0 1 0 0,-1 0-1 0 0,0-1 1 0 0,0 0-1 0 0,0-1 0 0 0,0 0 1 0 0,8-7-1 0 0,4-6-27 0 0,0-2-1 0 0,-1 0 1 0 0,-1-1-1 0 0,0-1 1 0 0,-2 0-1 0 0,-1-1 1 0 0,15-31-1 0 0,5-17-38 0 0,-4-2-1 0 0,-2 0 0 0 0,19-87 0 0 0,-21 51 465 0 0,18-178-1 0 0,-44 284-431 0 0,5-55 369 0 0,-2-75 0 0 0,-5 117-312 0 0,0 0-1 0 0,0 1 1 0 0,-2-1 0 0 0,0 1 0 0 0,-1-1 0 0 0,0 1-1 0 0,-1 0 1 0 0,-1 1 0 0 0,0-1 0 0 0,-9-13 0 0 0,14 25-67 0 0,-1 0 0 0 0,-1 0 0 0 0,1 0 1 0 0,0 0-1 0 0,-1 0 0 0 0,1 1 1 0 0,-1-1-1 0 0,0 1 0 0 0,0-1 1 0 0,0 1-1 0 0,0 0 0 0 0,0 0 0 0 0,-1 1 1 0 0,1-1-1 0 0,-1 1 0 0 0,1 0 1 0 0,-1-1-1 0 0,1 1 0 0 0,-6 0 1 0 0,4 1-13 0 0,-1 0 1 0 0,1 0 0 0 0,-1 1-1 0 0,1-1 1 0 0,0 1 0 0 0,0 1 0 0 0,0-1-1 0 0,-1 1 1 0 0,1 0 0 0 0,0 0-1 0 0,1 0 1 0 0,-7 4 0 0 0,0 2-11 0 0,0-1 1 0 0,0 2-1 0 0,1-1 1 0 0,0 2-1 0 0,0-1 0 0 0,1 1 1 0 0,0 1-1 0 0,1 0 1 0 0,0 0-1 0 0,-6 12 0 0 0,9-11 14 0 0,0 0-1 0 0,0 1 1 0 0,1-1 0 0 0,0 1-1 0 0,2 0 1 0 0,-1 0-1 0 0,1 0 1 0 0,1 0-1 0 0,1 1 1 0 0,0-1-1 0 0,0 0 1 0 0,1 0-1 0 0,1 0 1 0 0,4 19-1 0 0,-3-24 15 0 0,-1 0 0 0 0,1 0-1 0 0,0 0 1 0 0,1 0 0 0 0,0 0 0 0 0,0-1 0 0 0,1 0-1 0 0,0 0 1 0 0,0 0 0 0 0,1 0 0 0 0,0-1-1 0 0,0 0 1 0 0,0 0 0 0 0,1 0 0 0 0,0-1-1 0 0,0 0 1 0 0,0-1 0 0 0,0 1 0 0 0,1-1-1 0 0,0-1 1 0 0,0 0 0 0 0,0 0 0 0 0,10 2-1 0 0,0-2-30 0 0,-1 0 0 0 0,1-2-1 0 0,0 0 1 0 0,0-1 0 0 0,0-1-1 0 0,0-1 1 0 0,0-1 0 0 0,-1 0-1 0 0,1-1 1 0 0,-1-1 0 0 0,0 0-1 0 0,22-11 1 0 0,3-3-225 0 0,-1-2 0 0 0,-2-2 0 0 0,61-44 0 0 0,-45 22-999 0 0,82-88 0 0 0,-17 14-1243 0 0,-114 114 2154 0 0,0 0 0 0 0,0 0 0 0 0,0 1 0 0 0,13-7 0 0 0,-19 10 187 0 0,1 0 0 0 0,0 1-1 0 0,0-1 1 0 0,0 1 0 0 0,1 0 0 0 0,-1-1 0 0 0,0 1 0 0 0,0 0-1 0 0,0 0 1 0 0,0-1 0 0 0,0 1 0 0 0,0 0 0 0 0,0 0 0 0 0,0 0-1 0 0,1 0 1 0 0,-1 1 0 0 0,0-1 0 0 0,0 0 0 0 0,0 0 0 0 0,0 1-1 0 0,0-1 1 0 0,0 0 0 0 0,0 1 0 0 0,0-1 0 0 0,0 1-1 0 0,0 0 1 0 0,0-1 0 0 0,0 1 0 0 0,0 0 0 0 0,-1-1 0 0 0,1 1-1 0 0,0 0 1 0 0,0 0 0 0 0,-1 0 0 0 0,1 0 0 0 0,0 0 0 0 0,-1 0-1 0 0,1 0 1 0 0,-1 0 0 0 0,1 0 0 0 0,-1 0 0 0 0,1 1-1 0 0,3 14-2447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58.4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72 2 680 0 0,'0'0'4159'0'0,"-15"-1"-1611"0"0,14 3-2433 0 0,-1-1 0 0 0,1 1 0 0 0,-1 0 1 0 0,1 0-1 0 0,0 1 0 0 0,0-1 0 0 0,0 0 0 0 0,0 0 0 0 0,0 1 0 0 0,0 2 0 0 0,-13 62 808 0 0,2 1 1 0 0,-2 96 0 0 0,11 144 297 0 0,4-179-863 0 0,21 548 745 0 0,-16-556-1068 0 0,33 439 136 0 0,-16-253 52 0 0,-16 347 84 0 0,-13-6 1583 0 0,11-427-1115 0 0,2 16 459 0 0,-4-191-629 0 0,-3-44-503 0 0,10 39 306 0 0,-10-40-396 0 0,0 0-1 0 0,0 0 0 0 0,0 0 1 0 0,0 0-1 0 0,1 0 0 0 0,-1 0 1 0 0,0 0-1 0 0,0-1 0 0 0,1 1 1 0 0,-1 0-1 0 0,0 0 0 0 0,1 0 1 0 0,-1-1-1 0 0,1 1 0 0 0,-1 0 1 0 0,1 0-1 0 0,-1-1 0 0 0,1 1 1 0 0,0 0-1 0 0,-1-1 0 0 0,1 1 1 0 0,0-1-1 0 0,-1 1 0 0 0,1-1 1 0 0,0 1-1 0 0,0-1 0 0 0,0 1 1 0 0,-1-1-1 0 0,1 0 0 0 0,0 0 1 0 0,0 1-1 0 0,0-1 0 0 0,0 0 1 0 0,0 0-1 0 0,0 0 0 0 0,-1 0 1 0 0,1 0-1 0 0,0 0 0 0 0,1 0 1 0 0,1 0 8 0 0,16-8 43 0 0,98-10 61 0 0,121-2 1 0 0,-118 12-32 0 0,864-37 995 0 0,1 39-480 0 0,-820 6-603 0 0,656 11-16 0 0,-287-3-51 0 0,1268 81-108 0 0,-1441-61 9 0 0,587 62-94 0 0,-509-58-222 0 0,-342-28 206 0 0,-30-1-116 0 0,330 9-3232 0 0,-394-12 3213 0 0,-1 1 234 0 0,0-1 1 0 0,0 0-1 0 0,0 0 1 0 0,0 0-1 0 0,-1 0 1 0 0,1 0-1 0 0,0-1 0 0 0,0 1 1 0 0,0-1-1 0 0,0 1 1 0 0,0-1-1 0 0,0 0 1 0 0,-1 1-1 0 0,1-1 1 0 0,2-1-1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41.1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4 1248 0 0,'-15'-3'5190'0'0,"13"3"-5051"0"0,0 1 1 0 0,0 0-1 0 0,0 0 1 0 0,0 0 0 0 0,0 0-1 0 0,1 1 1 0 0,-1-1-1 0 0,0 0 1 0 0,1 1-1 0 0,-1-1 1 0 0,1 1-1 0 0,-1-1 1 0 0,1 1-1 0 0,0 0 1 0 0,0 0-1 0 0,0-1 1 0 0,0 1-1 0 0,0 0 1 0 0,0 0-1 0 0,0 0 1 0 0,1 0-1 0 0,-1 0 1 0 0,1 0-1 0 0,-1 0 1 0 0,1 0-1 0 0,0 1 1 0 0,0-1-1 0 0,0 0 1 0 0,0 0-1 0 0,0 2 1 0 0,4 74 1563 0 0,-3-75-1639 0 0,4 35 86 0 0,2-1 0 0 0,2 1 0 0 0,1-2 0 0 0,2 0 0 0 0,1 0 0 0 0,2-1 0 0 0,2 0 0 0 0,1-2 1 0 0,31 44-1 0 0,-48-75-300 0 0,20 22-544 0 0,12-13-6185 0 0,-14-16 2975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41.5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200 146 3256 0 0,'-22'-18'2965'0'0,"0"1"-693"0"0,1 4-524 0 0,2 2-380 0 0,3 0-300 0 0,0 1-268 0 0,1 0-220 0 0,-1 0-128 0 0,3 4-108 0 0,3-4-100 0 0,2 3-204 0 0,-1-1-236 0 0,2 0-300 0 0,2 2-396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43.3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 1096 0 0,'0'0'2512'0'0,"37"-1"4464"0"0,-2-5-5745 0 0,0 2 0 0 0,38 1 0 0 0,151 14 197 0 0,-87-2-1403 0 0,-1 0-632 0 0,30 1-1536 0 0,-57-13-4482 0 0,-90 2 2674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43.7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64 2244 0 0,'-49'-63'11693'0'0,"49"66"-11550"0"0,-1 1-1 0 0,1 0 1 0 0,0 0 0 0 0,0-1-1 0 0,0 1 1 0 0,0 0-1 0 0,0 0 1 0 0,1-1-1 0 0,1 7 1 0 0,0-2 62 0 0,26 323 1062 0 0,-10-88-2173 0 0,-1-27-2052 0 0,-9-72-3307 0 0,-5-94 1963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44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3248 0 0,'2'24'8020'0'0,"4"-19"-7748"0"0,1-2 0 0 0,0 1 1 0 0,0-1-1 0 0,0 0 0 0 0,0 0 0 0 0,0-1 1 0 0,1 0-1 0 0,-1-1 0 0 0,16 2 1 0 0,81 1 84 0 0,-54-4-236 0 0,105 7-838 0 0,99 2-7678 0 0,-217-9 5442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44.7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45 337 16 0 0,'-14'-57'3495'0'0,"3"-1"-1"0"0,3 0 1 0 0,-3-97 39 0 0,11 155-3495 0 0,0 0 0 0 0,0 0 0 0 0,0 0 0 0 0,0-1 0 0 0,0 1 0 0 0,-1 0 0 0 0,1 0 0 0 0,0 0 0 0 0,0-1 0 0 0,0 1 0 0 0,0 0 0 0 0,0 0 0 0 0,0-1 0 0 0,0 1 0 0 0,0 0 0 0 0,0 0 1 0 0,0 0-1 0 0,0-1 0 0 0,0 1 0 0 0,0 0 0 0 0,0 0 0 0 0,0-1 0 0 0,0 1 0 0 0,0 0 0 0 0,1 0 0 0 0,-1-1 0 0 0,1 0 352 0 0,-1 1-352 0 0,0-1 0 0 0,1 1 0 0 0,-1 0 0 0 0,0 0 0 0 0,0 0 0 0 0,1 0 0 0 0,-1 0 0 0 0,0 0 0 0 0,0 0 0 0 0,0 0 0 0 0,1 0 0 0 0,-1 0 0 0 0,0 0 0 0 0,0 0 0 0 0,1 0 0 0 0,-1 0 0 0 0,0 0 0 0 0,1 0 0 0 0,10 15 809 0 0,9 25-344 0 0,13 82 180 0 0,29 199 1 0 0,-24-100-473 0 0,48 141-29 0 0,-59-271 434 0 0,76 167 0 0 0,-102-256-572 0 0,0 0 1 0 0,0 1-1 0 0,0-1 0 0 0,0 0 1 0 0,0 0-1 0 0,0 1 1 0 0,0-1-1 0 0,1 0 0 0 0,-1 0 1 0 0,1 0-1 0 0,0-1 0 0 0,0 1 1 0 0,-1 0-1 0 0,1-1 1 0 0,0 1-1 0 0,0-1 0 0 0,1 1 1 0 0,-1-1-1 0 0,0 0 1 0 0,0 0-1 0 0,1 0 0 0 0,-1 0 1 0 0,0 0-1 0 0,1-1 0 0 0,-1 1 1 0 0,1-1-1 0 0,-1 1 1 0 0,1-1-1 0 0,-1 0 0 0 0,1 0 1 0 0,4-1-1 0 0,-2-1-9 0 0,0 0 0 0 0,0-1 0 0 0,-1 1-1 0 0,1-1 1 0 0,0 0 0 0 0,-1 0 0 0 0,0-1 0 0 0,0 1 0 0 0,0-1-1 0 0,0 0 1 0 0,-1 0 0 0 0,1 0 0 0 0,-1-1 0 0 0,4-6-1 0 0,22-37 37 0 0,-3-1-1 0 0,39-100 0 0 0,21-115-531 0 0,-62 184 159 0 0,19-71-280 0 0,-12 40-969 0 0,74-176 1 0 0,-102 281 1071 0 0,-1 0 0 0 0,1 1 1 0 0,0-1-1 0 0,1 1 1 0 0,0 0-1 0 0,-1 0 0 0 0,1 0 1 0 0,1 0-1 0 0,-1 1 1 0 0,1-1-1 0 0,10-6 0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39:45.1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183 56 376 0 0,'-23'18'13073'0'0,"9"-9"-12587"0"0,2 0-1 0 0,-1 1 1 0 0,2 0-1 0 0,-1 1 1 0 0,1 0 0 0 0,-11 16-1 0 0,14-15-422 0 0,0-1 0 0 0,1 2 0 0 0,0-1 0 0 0,1 1 1 0 0,1 0-1 0 0,0 0 0 0 0,1 0 0 0 0,0 1 0 0 0,1-1 0 0 0,0 1 0 0 0,1 0 0 0 0,0 15 0 0 0,2-17-54 0 0,0 0 0 0 0,1 0-1 0 0,0 0 1 0 0,1 0 0 0 0,0 0 0 0 0,1 0-1 0 0,0-1 1 0 0,1 1 0 0 0,1-1 0 0 0,0 0-1 0 0,0 0 1 0 0,1-1 0 0 0,0 1-1 0 0,1-1 1 0 0,0-1 0 0 0,11 13 0 0 0,-12-16-53 0 0,1 0 1 0 0,-1-1-1 0 0,1 0 1 0 0,0 0-1 0 0,0 0 1 0 0,1-1-1 0 0,-1 0 0 0 0,1-1 1 0 0,0 1-1 0 0,0-1 1 0 0,0-1-1 0 0,0 0 1 0 0,1 0-1 0 0,-1 0 1 0 0,0-1-1 0 0,1-1 1 0 0,0 1-1 0 0,-1-1 1 0 0,1-1-1 0 0,-1 0 1 0 0,1 0-1 0 0,-1 0 1 0 0,15-5-1 0 0,-12 1 0 0 0,0 1 0 0 0,0-1 0 0 0,0-1 0 0 0,-1 0 0 0 0,0 0 1 0 0,0-1-1 0 0,-1-1 0 0 0,1 1 0 0 0,-2-2 0 0 0,1 1 0 0 0,-1-1 0 0 0,-1 0 0 0 0,1-1 0 0 0,-2 0 0 0 0,1 0 0 0 0,-1 0 0 0 0,-1-1 0 0 0,0 0 0 0 0,0 0 0 0 0,4-17 0 0 0,-3 7 132 0 0,-1 0-1 0 0,-1 0 0 0 0,0 0 0 0 0,-2-1 1 0 0,0 1-1 0 0,-2-1 0 0 0,0 0 0 0 0,-2 1 0 0 0,0-1 1 0 0,-8-33-1 0 0,7 46 5 0 0,1 0-1 0 0,-2 0 1 0 0,1 0-1 0 0,-1 0 1 0 0,-1 0 0 0 0,1 1-1 0 0,-1 0 1 0 0,-1 0 0 0 0,0 0-1 0 0,0 0 1 0 0,-8-6 0 0 0,11 11-243 0 0,-1 0 1 0 0,0 0 0 0 0,0 0 0 0 0,0 1 0 0 0,0-1 0 0 0,0 1 0 0 0,0 0-1 0 0,-1 1 1 0 0,1-1 0 0 0,0 1 0 0 0,-1 0 0 0 0,0 0 0 0 0,1 0-1 0 0,-1 0 1 0 0,0 1 0 0 0,1 0 0 0 0,-1 0 0 0 0,0 0 0 0 0,1 1-1 0 0,-1-1 1 0 0,0 1 0 0 0,1 0 0 0 0,-1 1 0 0 0,-5 2 0 0 0,-34 18-6135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20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29 1228 0 0,'-7'-4'9042'0'0,"11"1"-8792"0"0,0 1 1 0 0,0 1 0 0 0,1-1-1 0 0,-1 1 1 0 0,0 0 0 0 0,1 0 0 0 0,-1 0-1 0 0,1 0 1 0 0,8 1 0 0 0,53 0 338 0 0,-35 1-358 0 0,452-13-1852 0 0,-402 12-1676 0 0,-49 0-1020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20.4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52 408 0 0,'-36'-44'9173'0'0,"36"43"-9142"0"0,0 1 0 0 0,0 0 0 0 0,0-1 0 0 0,0 1 0 0 0,0 0 0 0 0,-1 0 0 0 0,1-1 0 0 0,0 1-1 0 0,0 0 1 0 0,0-1 0 0 0,0 1 0 0 0,0 0 0 0 0,-1 0 0 0 0,1-1 0 0 0,0 1 0 0 0,0 0 0 0 0,-1 0 0 0 0,1-1 0 0 0,0 1 0 0 0,0 0 0 0 0,-1 0 0 0 0,1 0 0 0 0,0 0 0 0 0,0-1 0 0 0,-1 1 0 0 0,1 0 0 0 0,0 0 0 0 0,-1 0 0 0 0,1 0 0 0 0,0 0 0 0 0,-1 0 0 0 0,1 0-1 0 0,0 0 1 0 0,0 0 0 0 0,-1 0 0 0 0,1 0 0 0 0,0 0 0 0 0,-1 0 0 0 0,1 0 0 0 0,0 0 0 0 0,-1 0 0 0 0,1 0 0 0 0,0 0 0 0 0,-1 1 0 0 0,1-1 0 0 0,0 0 0 0 0,0 0 0 0 0,-1 0 0 0 0,1 0 0 0 0,0 1 0 0 0,0-1 0 0 0,-1 0 0 0 0,1 0 0 0 0,0 1 0 0 0,0-1 0 0 0,0 0-1 0 0,-1 0 1 0 0,1 1 0 0 0,0-1 0 0 0,0 0 0 0 0,0 0 0 0 0,0 1 0 0 0,0-1 0 0 0,0 0 0 0 0,-1 1 0 0 0,1-1 0 0 0,5 68 749 0 0,2 0 0 0 0,4-1-1 0 0,25 89 1 0 0,7 40-1299 0 0,-19-51-1433 0 0,-10-47-3512 0 0,-11-64 1029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21.4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32 1000 0 0,'-3'14'11698'0'0,"207"-29"-8426"0"0,-73 3-3646 0 0,106-1-3795 0 0,-169 10 80 0 0,-19 1-845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8:58.8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191 33 1096 0 0,'-8'-3'1481'0'0,"-62"-27"13232"0"0,82 40-14505 0 0,157 126 400 0 0,-84-70-651 0 0,-76-59 49 0 0,-1 0 1 0 0,0 0-1 0 0,0 0 1 0 0,-1 1-1 0 0,13 18 1 0 0,-19-24 18 0 0,0 0 0 0 0,1 0 0 0 0,-1 0 1 0 0,0 0-1 0 0,-1 0 0 0 0,1 0 0 0 0,0 1 0 0 0,-1-1 1 0 0,1 0-1 0 0,-1 1 0 0 0,1-1 0 0 0,-1 0 0 0 0,0 1 1 0 0,0-1-1 0 0,0 0 0 0 0,-1 1 0 0 0,1-1 0 0 0,-1 0 1 0 0,1 1-1 0 0,-1-1 0 0 0,1 0 0 0 0,-1 0 0 0 0,0 1 0 0 0,0-1 1 0 0,0 0-1 0 0,-1 0 0 0 0,1 0 0 0 0,0 0 0 0 0,-1 0 1 0 0,1-1-1 0 0,-1 1 0 0 0,0 0 0 0 0,-2 1 0 0 0,-10 9 156 0 0,0-2 1 0 0,-1 0-1 0 0,0 0 0 0 0,-32 13 0 0 0,-74 23-161 0 0,82-32-232 0 0,-2 1-525 0 0,-32 11-2092 0 0,25-10-3563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03.7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1562 776 0 0,'0'0'9824'0'0,"20"-26"-6226"0"0,-7-1-3311 0 0,2-1 0 0 0,0 2 0 0 0,2 0 0 0 0,27-33-1 0 0,2-4-141 0 0,353-570-509 0 0,-365 576 233 0 0,-3-3 0 0 0,27-71 1 0 0,-45 95 169 0 0,-2 0 1 0 0,-1-1 0 0 0,-2 0 0 0 0,-2-1 0 0 0,2-46 0 0 0,-8 31 184 0 0,-1 36-379 0 0,1-1 0 0 0,1 0 0 0 0,4-24 0 0 0,-5 41 60 0 0,4-8-1359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04.2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58 936 0 0,'0'0'9906'0'0,"4"-20"-9586"0"0,-5 17-250 0 0,0-1-1 0 0,-1 1 1 0 0,1-1 0 0 0,-1 1 0 0 0,1 0 0 0 0,-1 0 0 0 0,0 0 0 0 0,-3-4-1 0 0,4 6 37 0 0,-41-3 831 0 0,28 11-793 0 0,1 0 1 0 0,1 1 0 0 0,-1 0-1 0 0,1 0 1 0 0,1 2 0 0 0,0-1 0 0 0,0 2-1 0 0,0-1 1 0 0,-12 19 0 0 0,19-25-95 0 0,1 1 0 0 0,0 0 0 0 0,0 0 1 0 0,0 0-1 0 0,0 0 0 0 0,1 1 0 0 0,-1-1 0 0 0,2 1 1 0 0,-1-1-1 0 0,0 1 0 0 0,1 0 0 0 0,0-1 0 0 0,1 1 1 0 0,-1 0-1 0 0,1 0 0 0 0,0 0 0 0 0,0 0 0 0 0,1 0 1 0 0,0-1-1 0 0,0 1 0 0 0,0 0 0 0 0,1 0 0 0 0,0-1 1 0 0,0 1-1 0 0,0-1 0 0 0,1 0 0 0 0,3 6 0 0 0,-1-6-32 0 0,0 1 0 0 0,0-1 0 0 0,0 0 0 0 0,1 0-1 0 0,0-1 1 0 0,0 0 0 0 0,0 0 0 0 0,0 0-1 0 0,1 0 1 0 0,0-1 0 0 0,-1 0 0 0 0,1-1 0 0 0,0 0-1 0 0,0 0 1 0 0,1 0 0 0 0,-1-1 0 0 0,0 0 0 0 0,1 0-1 0 0,-1-1 1 0 0,15-1 0 0 0,-13 1-41 0 0,1-1 0 0 0,-1 1-1 0 0,1-2 1 0 0,-1 0 0 0 0,1 0 0 0 0,-1 0 0 0 0,0-1-1 0 0,0-1 1 0 0,0 1 0 0 0,0-2 0 0 0,-1 1 0 0 0,0-1 0 0 0,0 0-1 0 0,0-1 1 0 0,11-10 0 0 0,-16 13 25 0 0,-1 0 1 0 0,1-1-1 0 0,-1 1 0 0 0,0-1 1 0 0,0 0-1 0 0,-1 0 0 0 0,1 1 0 0 0,-1-1 1 0 0,1 0-1 0 0,-1-1 0 0 0,0 1 1 0 0,-1 0-1 0 0,1 0 0 0 0,-1 0 0 0 0,0-1 1 0 0,0 1-1 0 0,0 0 0 0 0,0 0 1 0 0,-1 0-1 0 0,0-1 0 0 0,0 1 0 0 0,0 0 1 0 0,0 0-1 0 0,-1 0 0 0 0,1 0 1 0 0,-1 1-1 0 0,0-1 0 0 0,0 0 0 0 0,-4-4 1 0 0,4 4 32 0 0,-1 1 0 0 0,1 0 1 0 0,-1 0-1 0 0,0 0 1 0 0,0 0-1 0 0,0 0 0 0 0,0 1 1 0 0,0-1-1 0 0,-1 1 1 0 0,1 0-1 0 0,-1 0 0 0 0,1 0 1 0 0,-1 1-1 0 0,0-1 0 0 0,0 1 1 0 0,0 0-1 0 0,0 0 1 0 0,0 0-1 0 0,0 0 0 0 0,0 1 1 0 0,0 0-1 0 0,0 0 0 0 0,0 0 1 0 0,0 0-1 0 0,0 0 1 0 0,0 1-1 0 0,0 0 0 0 0,0 0 1 0 0,0 0-1 0 0,-5 2 1 0 0,5-1-65 0 0,1 0 1 0 0,-1 0 0 0 0,1 0 0 0 0,-1 0 0 0 0,1 0 0 0 0,0 1 0 0 0,0-1 0 0 0,0 1 0 0 0,0 0-1 0 0,1 0 1 0 0,-1 0 0 0 0,1 0 0 0 0,0 1 0 0 0,-4 5 0 0 0,6-8-68 0 0,-1 1-1 0 0,1-1 1 0 0,0 0-1 0 0,-1 0 1 0 0,1 0-1 0 0,0 0 1 0 0,0 0 0 0 0,0 1-1 0 0,0-1 1 0 0,0 0-1 0 0,0 0 1 0 0,0 0 0 0 0,1 0-1 0 0,-1 0 1 0 0,0 0-1 0 0,1 1 1 0 0,-1-1 0 0 0,0 0-1 0 0,1 0 1 0 0,1 2-1 0 0,-1-2-217 0 0,1 1 0 0 0,0 0-1 0 0,0-1 1 0 0,0 1 0 0 0,0-1-1 0 0,0 1 1 0 0,0-1 0 0 0,0 0-1 0 0,0 0 1 0 0,0 0 0 0 0,1 0 0 0 0,-1 0-1 0 0,5 0 1 0 0,10 2-2951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05.6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1240 1096 0 0,'0'0'1892'0'0,"13"-36"1231"0"0,3 20-1725 0 0,-15 16-1241 0 0,0-1 0 0 0,-1 0 0 0 0,1 1 0 0 0,0-1 1 0 0,0 0-1 0 0,0 0 0 0 0,-1 1 0 0 0,1-1 0 0 0,0 0 1 0 0,-1 0-1 0 0,1 0 0 0 0,-1 0 0 0 0,1 0 0 0 0,-1 0 1 0 0,1 0-1 0 0,-1 0 0 0 0,1 0 0 0 0,-1 0 1 0 0,0 0-1 0 0,0 0 0 0 0,0 0 0 0 0,1-3 716 0 0,-5-4 51 0 0,1-1-175 0 0,-6 16-727 0 0,5-2-14 0 0,1-1 1 0 0,0 1-1 0 0,0 0 1 0 0,0 0 0 0 0,1 0-1 0 0,0 0 1 0 0,0 1-1 0 0,0-1 1 0 0,0 1 0 0 0,1-1-1 0 0,0 1 1 0 0,0 0-1 0 0,1-1 1 0 0,0 1 0 0 0,-1 0-1 0 0,2 0 1 0 0,-1-1-1 0 0,1 1 1 0 0,0 0 0 0 0,0-1-1 0 0,0 1 1 0 0,1-1-1 0 0,0 1 1 0 0,0-1 0 0 0,1 0-1 0 0,-1 0 1 0 0,1 0 0 0 0,0 0-1 0 0,0 0 1 0 0,1-1-1 0 0,0 1 1 0 0,-1-1 0 0 0,1 0-1 0 0,1 0 1 0 0,-1 0-1 0 0,0-1 1 0 0,1 0 0 0 0,0 0-1 0 0,0 0 1 0 0,0 0-1 0 0,0-1 1 0 0,0 1 0 0 0,1-1-1 0 0,-1-1 1 0 0,1 1-1 0 0,-1-1 1 0 0,1 0 0 0 0,0 0-1 0 0,-1 0 1 0 0,1-1-1 0 0,0 0 1 0 0,0 0 0 0 0,10-2-1 0 0,-10 1-58 0 0,-1 0-1 0 0,1 0 0 0 0,-1-1 0 0 0,0 0 1 0 0,1 1-1 0 0,-1-2 0 0 0,0 1 1 0 0,0-1-1 0 0,0 1 0 0 0,-1-2 1 0 0,1 1-1 0 0,5-5 0 0 0,-8 6 47 0 0,-1 0 1 0 0,1 0-1 0 0,-1 0 0 0 0,1 0 1 0 0,-1 0-1 0 0,0 0 0 0 0,0-1 1 0 0,0 1-1 0 0,0 0 0 0 0,0-1 1 0 0,0 1-1 0 0,-1 0 0 0 0,1-1 0 0 0,-1 1 1 0 0,1-1-1 0 0,-1 1 0 0 0,0-1 1 0 0,0 1-1 0 0,-1-1 0 0 0,1 1 1 0 0,0-1-1 0 0,-1 1 0 0 0,1-1 1 0 0,-1 1-1 0 0,0-1 0 0 0,0 1 1 0 0,0 0-1 0 0,-2-5 0 0 0,1 4 37 0 0,0 0-1 0 0,0 0 0 0 0,0 0 1 0 0,-1 0-1 0 0,1 0 1 0 0,-1 1-1 0 0,1-1 0 0 0,-1 1 1 0 0,0-1-1 0 0,0 1 1 0 0,0 0-1 0 0,0 0 0 0 0,-1 0 1 0 0,1 1-1 0 0,0-1 1 0 0,-1 1-1 0 0,1 0 0 0 0,-1 0 1 0 0,0 0-1 0 0,1 0 0 0 0,-1 1 1 0 0,0-1-1 0 0,1 1 1 0 0,-1 0-1 0 0,0 0 0 0 0,-3 1 1 0 0,2-1 15 0 0,0 1 0 0 0,0 0 1 0 0,0 0-1 0 0,0 1 0 0 0,0-1 1 0 0,0 1-1 0 0,0 0 0 0 0,1 0 0 0 0,-1 1 1 0 0,1-1-1 0 0,0 1 0 0 0,0 0 1 0 0,0 0-1 0 0,0 1 0 0 0,0-1 1 0 0,1 1-1 0 0,-1-1 0 0 0,-4 8 0 0 0,7-9-52 0 0,0 0 0 0 0,0 0 0 0 0,1 0 0 0 0,-1 0 0 0 0,1 1 0 0 0,-1-1-1 0 0,1 0 1 0 0,0 0 0 0 0,0 0 0 0 0,0 0 0 0 0,0 0 0 0 0,0 1 0 0 0,0-1 0 0 0,1 0-1 0 0,-1 0 1 0 0,1 0 0 0 0,-1 0 0 0 0,1 0 0 0 0,0 0 0 0 0,0 0 0 0 0,0 0-1 0 0,0 0 1 0 0,0 0 0 0 0,0 0 0 0 0,1-1 0 0 0,-1 1 0 0 0,0 0 0 0 0,1-1 0 0 0,-1 1-1 0 0,1-1 1 0 0,0 0 0 0 0,0 0 0 0 0,-1 1 0 0 0,4 0 0 0 0,-3 0-64 0 0,1-1 0 0 0,-1 1-1 0 0,1 0 1 0 0,-1-1 0 0 0,1 0 0 0 0,0 0 0 0 0,0 0 0 0 0,-1 0 0 0 0,1 0 0 0 0,0 0 0 0 0,0-1-1 0 0,0 0 1 0 0,0 1 0 0 0,0-1 0 0 0,0 0 0 0 0,0 0 0 0 0,0-1 0 0 0,0 1 0 0 0,0-1 0 0 0,0 1-1 0 0,0-1 1 0 0,0 0 0 0 0,-1 0 0 0 0,1 0 0 0 0,5-3 0 0 0,-6 2 37 0 0,0 1 1 0 0,0-1-1 0 0,-1 0 1 0 0,1 0-1 0 0,0 0 0 0 0,-1 0 1 0 0,1 0-1 0 0,-1 0 1 0 0,1 0-1 0 0,-1-1 0 0 0,0 1 1 0 0,0 0-1 0 0,0-1 1 0 0,1-4-1 0 0,-2 5 104 0 0,-7-40 2121 0 0,11 33-2141 0 0,-1 0 0 0 0,2 1 0 0 0,-1-1 1 0 0,1 1-1 0 0,1 0 0 0 0,-1 0 0 0 0,1 1 0 0 0,1 0 0 0 0,-1 0 0 0 0,14-10 0 0 0,14-19-70 0 0,7-19-9 0 0,-3-1 0 0 0,-3-2-1 0 0,-2-1 1 0 0,35-89 0 0 0,36-65 2 0 0,-65 136-162 0 0,-26 49 111 0 0,1 0-1 0 0,1 1 0 0 0,2 1 0 0 0,20-26 0 0 0,-24 36 29 0 0,-1-2 0 0 0,-1 1 0 0 0,18-38 0 0 0,11-19-291 0 0,-36 68 322 0 0,0 1 0 0 0,0-1-1 0 0,0 1 1 0 0,1 0 0 0 0,0 0-1 0 0,0 0 1 0 0,0 1 0 0 0,1-1-1 0 0,-1 1 1 0 0,1 1 0 0 0,7-5-1 0 0,-12 8 27 0 0,48-19 128 0 0,42-17-413 0 0,-89 35 248 0 0,-2 1-81 0 0,1-1 1 0 0,0 1 0 0 0,-1 0 0 0 0,1-1 0 0 0,-1 1 0 0 0,1 0-1 0 0,0-1 1 0 0,-1 1 0 0 0,1 0 0 0 0,0 0 0 0 0,0 0 0 0 0,-1 0-1 0 0,1 0 1 0 0,0-1 0 0 0,-1 1 0 0 0,1 0 0 0 0,0 1 0 0 0,0-1-1 0 0,-1 0 1 0 0,1 0 0 0 0,0 0 0 0 0,-1 0 0 0 0,1 1-1 0 0,0-1 1 0 0,-1 0 0 0 0,1 0 0 0 0,0 1 0 0 0,-1-1 0 0 0,1 1-1 0 0,0 0 1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07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88 363 1020 0 0,'-5'-17'9803'0'0,"2"19"-9726"0"0,1 0-1 0 0,0 1 1 0 0,-1-1-1 0 0,1 1 1 0 0,0-1-1 0 0,0 1 1 0 0,0 0-1 0 0,-1 4 1 0 0,-4 4 0 0 0,6-9-48 0 0,-2 1 22 0 0,-6 5 216 0 0,9-8-265 0 0,0 0-1 0 0,0 0 1 0 0,-1 0 0 0 0,1 0 0 0 0,0 0-1 0 0,0 0 1 0 0,0 0 0 0 0,-1 0 0 0 0,1 0-1 0 0,0 0 1 0 0,0 0 0 0 0,-1-1 0 0 0,1 1-1 0 0,0 0 1 0 0,0 0 0 0 0,0 0 0 0 0,-1 0-1 0 0,1 0 1 0 0,0 0 0 0 0,0-1 0 0 0,0 1-1 0 0,0 0 1 0 0,-1 0 0 0 0,1 0 0 0 0,0 0-1 0 0,0-1 1 0 0,0 1 0 0 0,0 0 0 0 0,0 0-1 0 0,0 0 1 0 0,0-1 0 0 0,0 1 0 0 0,-1 0-1 0 0,1 0 1 0 0,0-1 0 0 0,0 1 0 0 0,0 0-1 0 0,0 0 1 0 0,0 0 0 0 0,0-1 0 0 0,0 1-1 0 0,0 0 1 0 0,0 0 0 0 0,0-1 0 0 0,0 1-1 0 0,1 0 1 0 0,-1 0 0 0 0,0 0 0 0 0,0-1-1 0 0,0 1 1 0 0,0 0 0 0 0,0 0 0 0 0,0-1-1 0 0,2-15 19 0 0,0 0 0 0 0,1 0 0 0 0,1 0 0 0 0,0 0 0 0 0,2 1-1 0 0,6-16 1 0 0,-3 9-83 0 0,-2 1-1 0 0,8-34 1 0 0,-11 30 0 0 0,-1 10 68 0 0,0-1 0 0 0,-1 0 1 0 0,-1 0-1 0 0,0 1 0 0 0,-2-24 1 0 0,1 39-1 0 0,0-1 0 0 0,0 0 0 0 0,0 0 0 0 0,0 0 0 0 0,0 0 0 0 0,-1 0 1 0 0,1 0-1 0 0,0 1 0 0 0,0-1 0 0 0,-1 0 0 0 0,1 0 0 0 0,0 0 0 0 0,-1 0 0 0 0,1 1 1 0 0,-1-1-1 0 0,1 0 0 0 0,-1 0 0 0 0,1 1 0 0 0,-1-1 0 0 0,0 1 0 0 0,1-1 0 0 0,-1 0 1 0 0,0 1-1 0 0,0-1 0 0 0,1 1 0 0 0,-1-1 0 0 0,0 1 0 0 0,0 0 0 0 0,0-1 0 0 0,-1 1 0 0 0,1 0 35 0 0,-1 0-1 0 0,0 1 1 0 0,0-1-1 0 0,1 0 1 0 0,-1 1-1 0 0,0 0 1 0 0,1-1-1 0 0,-1 1 1 0 0,0 0-1 0 0,1 0 1 0 0,-1 0-1 0 0,1 0 0 0 0,-3 2 1 0 0,-34 38 588 0 0,33-33-604 0 0,1-1 1 0 0,-1 1 0 0 0,1-1 0 0 0,1 1 0 0 0,0 0-1 0 0,0 1 1 0 0,-3 12 0 0 0,5-18-21 0 0,1 1-1 0 0,-1 0 1 0 0,1 0-1 0 0,0 0 1 0 0,0-1 0 0 0,0 1-1 0 0,1 0 1 0 0,-1 0-1 0 0,1 0 1 0 0,0-1 0 0 0,0 1-1 0 0,0 0 1 0 0,1-1-1 0 0,-1 1 1 0 0,1-1 0 0 0,0 1-1 0 0,4 5 1 0 0,-5-8-19 0 0,0 1-1 0 0,1-1 1 0 0,-1 0 0 0 0,0 0-1 0 0,1 0 1 0 0,-1 0-1 0 0,1 0 1 0 0,-1 0 0 0 0,1-1-1 0 0,-1 1 1 0 0,1 0 0 0 0,0-1-1 0 0,-1 1 1 0 0,1-1 0 0 0,0 0-1 0 0,0 1 1 0 0,-1-1 0 0 0,1 0-1 0 0,0 0 1 0 0,0 0 0 0 0,-1-1-1 0 0,1 1 1 0 0,0 0 0 0 0,0 0-1 0 0,-1-1 1 0 0,1 1 0 0 0,0-1-1 0 0,-1 0 1 0 0,3-1 0 0 0,0 0-31 0 0,0 0 0 0 0,0 0 0 0 0,-1 0 0 0 0,1 0 0 0 0,-1-1 0 0 0,0 0 1 0 0,0 1-1 0 0,1-1 0 0 0,-2 0 0 0 0,6-7 0 0 0,-6 6 17 0 0,1-1 0 0 0,-1 1 0 0 0,0-1 0 0 0,0 0 0 0 0,-1 0 0 0 0,1 0 0 0 0,-1 0 0 0 0,0 0 0 0 0,-1 0 0 0 0,1 0 0 0 0,-1 0 0 0 0,0 0 0 0 0,-1-6 0 0 0,1-4 192 0 0,0 15-157 0 0,0-1 0 0 0,0 1-1 0 0,0 0 1 0 0,0 0-1 0 0,0 0 1 0 0,0 0 0 0 0,0-1-1 0 0,0 1 1 0 0,0 0 0 0 0,0 0-1 0 0,0 0 1 0 0,0 0-1 0 0,0-1 1 0 0,0 1 0 0 0,0 0-1 0 0,0 0 1 0 0,-1 0-1 0 0,1 0 1 0 0,0 0 0 0 0,0-1-1 0 0,0 1 1 0 0,0 0-1 0 0,0 0 1 0 0,0 0 0 0 0,-1 0-1 0 0,1 0 1 0 0,0 0-1 0 0,0 0 1 0 0,0 0 0 0 0,0 0-1 0 0,0 0 1 0 0,-1-1-1 0 0,1 1 1 0 0,0 0 0 0 0,0 0-1 0 0,0 0 1 0 0,0 0-1 0 0,-1 0 1 0 0,1 0 0 0 0,0 0-1 0 0,0 0 1 0 0,0 0-1 0 0,0 0 1 0 0,-1 0 0 0 0,1 0-1 0 0,0 1 1 0 0,0-1-1 0 0,-13 5 276 0 0,-7 12 93 0 0,14-9-314 0 0,1 0 1 0 0,0 1-1 0 0,0 0 1 0 0,1 0-1 0 0,0 0 1 0 0,1 0-1 0 0,0 1 1 0 0,1-1-1 0 0,0 1 1 0 0,0 0-1 0 0,0 12 1 0 0,1-19-56 0 0,1 0 0 0 0,0 0-1 0 0,0 1 1 0 0,0-1 0 0 0,0 0 0 0 0,1 0 0 0 0,-1 0-1 0 0,1 0 1 0 0,0 1 0 0 0,0-1 0 0 0,0 0 0 0 0,0 0-1 0 0,1-1 1 0 0,-1 1 0 0 0,1 0 0 0 0,-1 0 0 0 0,1-1-1 0 0,0 1 1 0 0,0-1 0 0 0,0 1 0 0 0,1-1 0 0 0,-1 0-1 0 0,1 0 1 0 0,-1 0 0 0 0,1 0 0 0 0,-1 0 0 0 0,1-1-1 0 0,0 1 1 0 0,0-1 0 0 0,0 1 0 0 0,0-1 0 0 0,0 0-1 0 0,0-1 1 0 0,0 1 0 0 0,1 0 0 0 0,-1-1 0 0 0,0 0-1 0 0,4 0 1 0 0,1 0-43 0 0,0-1-1 0 0,0 0 0 0 0,0 0 0 0 0,0-1 1 0 0,0 0-1 0 0,-1 0 0 0 0,1-1 0 0 0,0 0 1 0 0,13-8-1 0 0,-17 9 21 0 0,1-1-1 0 0,0 0 1 0 0,-1 0 0 0 0,0 0-1 0 0,0 0 1 0 0,0 0 0 0 0,0-1-1 0 0,0 0 1 0 0,-1 0 0 0 0,1 0-1 0 0,-1 0 1 0 0,0 0 0 0 0,-1-1 0 0 0,1 0-1 0 0,-1 1 1 0 0,2-6 0 0 0,-3 8 31 0 0,-1 1 1 0 0,0-1-1 0 0,0 1 1 0 0,0-1 0 0 0,0 1-1 0 0,0-1 1 0 0,0 1-1 0 0,-1 0 1 0 0,1-1 0 0 0,0 1-1 0 0,-1-1 1 0 0,1 1-1 0 0,-1-1 1 0 0,1 1 0 0 0,-1 0-1 0 0,0-1 1 0 0,0 1-1 0 0,0 0 1 0 0,1 0 0 0 0,-1 0-1 0 0,0 0 1 0 0,0-1-1 0 0,-1 1 1 0 0,1 1 0 0 0,0-1-1 0 0,0 0 1 0 0,0 0-1 0 0,-1 0 1 0 0,1 1 0 0 0,0-1-1 0 0,-1 0 1 0 0,1 1-1 0 0,0-1 1 0 0,-1 1 0 0 0,1 0-1 0 0,-1-1 1 0 0,1 1-1 0 0,-1 0 1 0 0,1 0 0 0 0,-1 0-1 0 0,1 0 1 0 0,-1 0-1 0 0,1 0 1 0 0,-1 1 0 0 0,1-1-1 0 0,-2 1 1 0 0,1-1-137 0 0,0 0 0 0 0,0 0 1 0 0,0 1-1 0 0,0-1 0 0 0,0 1 0 0 0,0-1 0 0 0,0 1 1 0 0,0 0-1 0 0,0 0 0 0 0,1 0 0 0 0,-1 0 1 0 0,0 0-1 0 0,1 0 0 0 0,-1 0 0 0 0,1 0 1 0 0,-1 1-1 0 0,1-1 0 0 0,-1 0 0 0 0,1 1 1 0 0,0 0-1 0 0,0-1 0 0 0,0 1 0 0 0,0 0 1 0 0,0-1-1 0 0,0 1 0 0 0,0 0 0 0 0,0 0 1 0 0,1 0-1 0 0,-1 0 0 0 0,1 0 0 0 0,0 0 0 0 0,-1 0 1 0 0,1 0-1 0 0,0 0 0 0 0,0 0 0 0 0,0 0 1 0 0,0 0-1 0 0,1 3 0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08.7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199 1186 1080 0 0,'0'0'1677'0'0,"-46"-7"5144"0"0,41 7-6494 0 0,-1 0 0 0 0,0 0 1 0 0,0 1-1 0 0,0 0 1 0 0,0 0-1 0 0,1 0 1 0 0,-1 1-1 0 0,0-1 0 0 0,-10 6 1 0 0,-49 29 1265 0 0,45-23-776 0 0,22-20-752 0 0,0 0 0 0 0,0 0 0 0 0,1 1 0 0 0,0-1 0 0 0,0 1 0 0 0,1 0 0 0 0,0 0 0 0 0,0 0 0 0 0,0 1 0 0 0,7-8 0 0 0,11-16 16 0 0,25-53-229 0 0,51-122 0 0 0,19-97-114 0 0,-83 211 218 0 0,107-281-71 0 0,-112 291-56 0 0,-28 79 178 0 0,-1 0-12 0 0,0 1 0 0 0,0 0 0 0 0,-1 0 0 0 0,1 0-1 0 0,0 0 1 0 0,0 0 0 0 0,0-1 0 0 0,0 1 0 0 0,0 0 0 0 0,0 0-1 0 0,0 0 1 0 0,0 0 0 0 0,0 0 0 0 0,0-1 0 0 0,0 1-1 0 0,0 0 1 0 0,0 0 0 0 0,0 0 0 0 0,0 0 0 0 0,0 0 0 0 0,0-1-1 0 0,0 1 1 0 0,1 0 0 0 0,-1 0 0 0 0,0 0 0 0 0,0 0-1 0 0,0 0 1 0 0,0 0 0 0 0,0-1 0 0 0,0 1 0 0 0,0 0 0 0 0,0 0-1 0 0,0 0 1 0 0,1 0 0 0 0,-1 0 0 0 0,0 0 0 0 0,0 0-1 0 0,0 0 1 0 0,0 0 0 0 0,0 0 0 0 0,1-1 0 0 0,-1 1 0 0 0,0 0-1 0 0,0 0 1 0 0,0 0 0 0 0,0 0 0 0 0,0 0 0 0 0,1 0-1 0 0,-1 0 1 0 0,0 0 0 0 0,0 0 0 0 0,0 0 0 0 0,0 0 0 0 0,0 0-1 0 0,1 1 1 0 0,-1-1-4 0 0,0 0-1 0 0,1 0 0 0 0,-1 0 0 0 0,0 1 1 0 0,0-1-1 0 0,1 0 0 0 0,-1 1 1 0 0,0-1-1 0 0,0 0 0 0 0,0 1 1 0 0,1-1-1 0 0,-1 0 0 0 0,0 1 1 0 0,0-1-1 0 0,0 0 0 0 0,0 1 1 0 0,0-1-1 0 0,0 0 0 0 0,0 1 1 0 0,0-1-1 0 0,0 1 0 0 0,0-1 1 0 0,0 0-1 0 0,0 1 0 0 0,0-1 0 0 0,0 0 1 0 0,0 1-1 0 0,0-1 0 0 0,0 0 1 0 0,0 1-1 0 0,-1-1 0 0 0,1 0 1 0 0,0 1-1 0 0,-1 1-69 0 0,0 0 26 0 0,0 0-1 0 0,0 1 0 0 0,0-1 1 0 0,0 0-1 0 0,0 0 1 0 0,-1 0-1 0 0,1 0 0 0 0,-1 0 1 0 0,1 0-1 0 0,-5 3 0 0 0,2 0-226 0 0,3-4 216 0 0,-5-31 14 0 0,6 29 73 0 0,0 0 0 0 0,0 0 0 0 0,0 1 0 0 0,0-1 0 0 0,0 0-1 0 0,-1 1 1 0 0,1-1 0 0 0,0 0 0 0 0,0 1 0 0 0,-1-1 0 0 0,1 0 0 0 0,0 1-1 0 0,-1-1 1 0 0,1 0 0 0 0,0 1 0 0 0,-1-1 0 0 0,1 1 0 0 0,-1-1-1 0 0,1 1 1 0 0,-1-1 0 0 0,1 1 0 0 0,-1-1 0 0 0,0 1 0 0 0,1-1 0 0 0,-1 1-1 0 0,1 0 1 0 0,-1-1 0 0 0,0 1 0 0 0,1 0 0 0 0,-1 0 0 0 0,0 0 0 0 0,0-1-1 0 0,0 1 1 0 0,-1 1-2 0 0,0-1 0 0 0,0 1-1 0 0,1 0 1 0 0,-1-1 0 0 0,0 1-1 0 0,1 0 1 0 0,-1 0 0 0 0,1 0-1 0 0,-1 0 1 0 0,1 1 0 0 0,-1-1-1 0 0,-1 3 1 0 0,-4 4 26 0 0,0 0 0 0 0,1 1 0 0 0,0 0-1 0 0,-6 12 1 0 0,8-14-14 0 0,1 0 0 0 0,0 0-1 0 0,1 1 1 0 0,-1-1-1 0 0,2 1 1 0 0,-1 0 0 0 0,1-1-1 0 0,0 1 1 0 0,1 0 0 0 0,-1 0-1 0 0,2-1 1 0 0,-1 1-1 0 0,1 0 1 0 0,3 13 0 0 0,-2-16-25 0 0,-1-1 1 0 0,1 1 0 0 0,1 0 0 0 0,-1-1 0 0 0,1 1-1 0 0,0-1 1 0 0,0 0 0 0 0,0 0 0 0 0,1 0-1 0 0,-1 0 1 0 0,1-1 0 0 0,0 1 0 0 0,0-1 0 0 0,0 0-1 0 0,0 0 1 0 0,1 0 0 0 0,-1-1 0 0 0,1 1-1 0 0,0-1 1 0 0,-1 0 0 0 0,1-1 0 0 0,0 1 0 0 0,6 0-1 0 0,-4-1-77 0 0,0 1-1 0 0,0-1 1 0 0,0-1-1 0 0,1 1 0 0 0,-1-1 1 0 0,0-1-1 0 0,0 1 1 0 0,1-1-1 0 0,-1-1 0 0 0,0 1 1 0 0,0-1-1 0 0,0 0 1 0 0,0-1-1 0 0,-1 0 1 0 0,1 0-1 0 0,-1 0 0 0 0,1-1 1 0 0,10-8-1 0 0,-14 9 59 0 0,0 0-1 0 0,0 0 0 0 0,0 0 1 0 0,0 0-1 0 0,0-1 1 0 0,-1 0-1 0 0,0 1 1 0 0,1-1-1 0 0,-1 0 1 0 0,-1 0-1 0 0,1 0 0 0 0,-1 0 1 0 0,1-1-1 0 0,-1 1 1 0 0,0 0-1 0 0,-1-1 1 0 0,1 1-1 0 0,-1 0 1 0 0,0-1-1 0 0,0 1 0 0 0,0 0 1 0 0,-1-1-1 0 0,1 1 1 0 0,-1 0-1 0 0,0-1 1 0 0,0 1-1 0 0,-1 0 0 0 0,1 0 1 0 0,-1 0-1 0 0,0 0 1 0 0,-5-7-1 0 0,5 7 42 0 0,-1 0 0 0 0,0 1 0 0 0,0-1 0 0 0,0 1 0 0 0,0-1-1 0 0,0 1 1 0 0,-1 0 0 0 0,0 1 0 0 0,1-1 0 0 0,-1 0 0 0 0,0 1-1 0 0,-1 0 1 0 0,1 0 0 0 0,0 0 0 0 0,0 1 0 0 0,-1 0 0 0 0,1-1 0 0 0,-1 1-1 0 0,1 1 1 0 0,-1-1 0 0 0,0 1 0 0 0,1 0 0 0 0,-1 0 0 0 0,0 0 0 0 0,1 0-1 0 0,-1 1 1 0 0,1 0 0 0 0,-1 0 0 0 0,1 0 0 0 0,-1 0 0 0 0,1 1 0 0 0,0 0-1 0 0,0 0 1 0 0,-1 0 0 0 0,1 0 0 0 0,1 1 0 0 0,-1-1 0 0 0,0 1 0 0 0,-4 4-1 0 0,8-6-101 0 0,-1 0 0 0 0,0 0 0 0 0,1 0 0 0 0,-1-1 0 0 0,1 1 0 0 0,-1 0 0 0 0,1 0 0 0 0,0 0 0 0 0,-1 0 0 0 0,1 0 1 0 0,0 0-1 0 0,0 0 0 0 0,-1 0 0 0 0,1 0 0 0 0,0 0 0 0 0,0 0 0 0 0,0 0 0 0 0,0 0 0 0 0,0 0 0 0 0,1 0 0 0 0,-1 0 0 0 0,0 0 0 0 0,0 0 0 0 0,1 0 0 0 0,-1 0 0 0 0,0 0 0 0 0,1 0 0 0 0,-1-1 0 0 0,1 1 0 0 0,-1 0 0 0 0,1 0 0 0 0,-1 0 0 0 0,2 1 0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10.2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29 653 120 0 0,'0'0'3526'0'0,"11"-36"2869"0"0,-12 12-2936 0 0,-10 36-3182 0 0,8-7-250 0 0,-1 0 0 0 0,1 0 1 0 0,1 0-1 0 0,-1 0 0 0 0,1 0 0 0 0,0 1 0 0 0,0-1 0 0 0,0 0 0 0 0,1 1 0 0 0,0 0 1 0 0,0-1-1 0 0,0 1 0 0 0,1 0 0 0 0,0-1 0 0 0,0 1 0 0 0,0 0 0 0 0,1 0 0 0 0,0-1 0 0 0,0 1 1 0 0,0 0-1 0 0,1-1 0 0 0,0 0 0 0 0,0 1 0 0 0,0-1 0 0 0,1 0 0 0 0,-1 0 0 0 0,5 6 0 0 0,-3-6-41 0 0,1 1 0 0 0,-1-1-1 0 0,1 0 1 0 0,0-1 0 0 0,0 1-1 0 0,1-1 1 0 0,-1 0-1 0 0,1 0 1 0 0,0 0 0 0 0,0-1-1 0 0,0 0 1 0 0,1 0 0 0 0,-1-1-1 0 0,1 0 1 0 0,-1 0 0 0 0,1 0-1 0 0,0-1 1 0 0,-1 0-1 0 0,1 0 1 0 0,0-1 0 0 0,0 0-1 0 0,8-1 1 0 0,-7 0-60 0 0,0 0-1 0 0,0-1 1 0 0,0-1 0 0 0,0 1-1 0 0,-1-1 1 0 0,1-1 0 0 0,-1 1-1 0 0,0-1 1 0 0,0-1 0 0 0,0 1-1 0 0,-1-1 1 0 0,9-8 0 0 0,-13 12 85 0 0,0-1 0 0 0,0 0-1 0 0,0 0 1 0 0,-1 0 0 0 0,1 0 0 0 0,-1 0 0 0 0,1-1 0 0 0,-1 1 0 0 0,0 0 0 0 0,1-1 0 0 0,-1 1 0 0 0,0-1-1 0 0,-1 1 1 0 0,1-1 0 0 0,0 1 0 0 0,-1-1 0 0 0,0 0 0 0 0,1 1 0 0 0,-1-1 0 0 0,0 0 0 0 0,0 1 0 0 0,-1-1-1 0 0,1 0 1 0 0,-1 1 0 0 0,1-1 0 0 0,-1 0 0 0 0,0 1 0 0 0,0-1 0 0 0,0 1 0 0 0,0 0 0 0 0,0-1-1 0 0,0 1 1 0 0,-1 0 0 0 0,1-1 0 0 0,-1 1 0 0 0,0 0 0 0 0,1 0 0 0 0,-1 0 0 0 0,0 1 0 0 0,-4-4 0 0 0,3 3 49 0 0,-1 0 1 0 0,1 0 0 0 0,-1 0 0 0 0,1 0 0 0 0,-1 1 0 0 0,0-1-1 0 0,1 1 1 0 0,-1 0 0 0 0,0 0 0 0 0,0 1 0 0 0,0-1 0 0 0,0 1-1 0 0,0 0 1 0 0,0 0 0 0 0,0 0 0 0 0,0 0 0 0 0,1 1 0 0 0,-1-1-1 0 0,0 1 1 0 0,0 0 0 0 0,0 0 0 0 0,0 1 0 0 0,-3 1 0 0 0,0 0-15 0 0,0 0-1 0 0,0 0 1 0 0,0 1 0 0 0,0 0 0 0 0,0 1 0 0 0,1-1 0 0 0,0 1 0 0 0,0 0 0 0 0,0 1 0 0 0,-7 9-1 0 0,12-14-78 0 0,0 0 0 0 0,0 0 0 0 0,0 0 0 0 0,0 0 0 0 0,0 0 0 0 0,1 0 0 0 0,-1 1 0 0 0,0-1 0 0 0,1 0 0 0 0,-1 1 0 0 0,1-1 0 0 0,-1 0 0 0 0,1 1 0 0 0,0-1 0 0 0,0 1 0 0 0,-1-1-1 0 0,1 0 1 0 0,0 1 0 0 0,0-1 0 0 0,0 1 0 0 0,1-1 0 0 0,-1 0 0 0 0,0 1 0 0 0,0-1 0 0 0,1 1 0 0 0,-1-1 0 0 0,1 0 0 0 0,-1 1 0 0 0,1-1 0 0 0,0 0 0 0 0,-1 0 0 0 0,1 0 0 0 0,0 1-1 0 0,0-1 1 0 0,0 0 0 0 0,0 0 0 0 0,0 0 0 0 0,0 0 0 0 0,0 0 0 0 0,0-1 0 0 0,0 1 0 0 0,1 0 0 0 0,-1 0 0 0 0,0-1 0 0 0,0 1 0 0 0,1-1 0 0 0,-1 1 0 0 0,1-1 0 0 0,-1 1 0 0 0,0-1-1 0 0,1 0 1 0 0,-1 0 0 0 0,1 0 0 0 0,-1 0 0 0 0,0 0 0 0 0,1 0 0 0 0,-1 0 0 0 0,1 0 0 0 0,-1 0 0 0 0,0-1 0 0 0,1 1 0 0 0,-1-1 0 0 0,0 1 0 0 0,1-1 0 0 0,-1 1 0 0 0,2-2 0 0 0,-1 1-20 0 0,1 0 1 0 0,-1 0 0 0 0,0 0-1 0 0,1-1 1 0 0,-1 1 0 0 0,0-1-1 0 0,0 1 1 0 0,0-1 0 0 0,0 0-1 0 0,0 0 1 0 0,0 0 0 0 0,0 0 0 0 0,-1 0-1 0 0,1 0 1 0 0,-1-1 0 0 0,1 1-1 0 0,-1 0 1 0 0,0-1 0 0 0,0 1-1 0 0,0-1 1 0 0,0 1 0 0 0,-1-1-1 0 0,1 1 1 0 0,-1-1 0 0 0,1 0 0 0 0,-1 1-1 0 0,0-1 1 0 0,0 0 0 0 0,0 1-1 0 0,0-1 1 0 0,-1 0 0 0 0,0-3-1 0 0,0 5 79 0 0,1 0-1 0 0,-1 0 1 0 0,1 0 0 0 0,-1 0-1 0 0,0 1 1 0 0,1-1-1 0 0,-1 0 1 0 0,0 0-1 0 0,0 0 1 0 0,0 1-1 0 0,0-1 1 0 0,0 0-1 0 0,0 1 1 0 0,0-1-1 0 0,0 1 1 0 0,0-1-1 0 0,0 1 1 0 0,0 0 0 0 0,0-1-1 0 0,0 1 1 0 0,0 0-1 0 0,0 0 1 0 0,0 0-1 0 0,0 0 1 0 0,0-1-1 0 0,0 2 1 0 0,-1-1-1 0 0,1 0 1 0 0,-2 0-1 0 0,1 0 0 0 0,0 0 0 0 0,0 0-1 0 0,0 1 1 0 0,0-1 0 0 0,0 1-1 0 0,0-1 1 0 0,0 1-1 0 0,0-1 1 0 0,0 1 0 0 0,0 0-1 0 0,0 0 1 0 0,1 0 0 0 0,-1 0-1 0 0,0 0 1 0 0,-3 3 0 0 0,0 4 85 0 0,3-7-98 0 0,1 0-1 0 0,0 0 1 0 0,0 0-1 0 0,0 0 0 0 0,0 0 1 0 0,0 1-1 0 0,0-1 1 0 0,0 0-1 0 0,0 1 1 0 0,1-1-1 0 0,-1 0 1 0 0,1 1-1 0 0,-1-1 1 0 0,1 1-1 0 0,-1-1 0 0 0,1 1 1 0 0,0-1-1 0 0,-1 1 1 0 0,1 0-1 0 0,0-1 1 0 0,0 1-1 0 0,0-1 1 0 0,0 1-1 0 0,1-1 0 0 0,-1 1 1 0 0,0-1-1 0 0,1 1 1 0 0,-1-1-1 0 0,1 1 1 0 0,-1-1-1 0 0,1 1 1 0 0,0-1-1 0 0,1 2 1 0 0,-1-2 14 0 0,2-1-16 0 0,0 0 1 0 0,0 0 0 0 0,1 0-1 0 0,-1-1 1 0 0,0 1 0 0 0,0-1-1 0 0,0 0 1 0 0,1 0 0 0 0,-1 0 0 0 0,0 0-1 0 0,0-1 1 0 0,0 1 0 0 0,-1-1-1 0 0,1 0 1 0 0,0 0 0 0 0,-1 0-1 0 0,1 0 1 0 0,-1 0 0 0 0,1 0 0 0 0,3-6-1 0 0,13-18-46 0 0,-1 0 0 0 0,-1-2 0 0 0,-1 0 0 0 0,-1-1-1 0 0,19-55 1 0 0,22-43-17 0 0,-36 89 143 0 0,1 2-1 0 0,2 1 1 0 0,1 0 0 0 0,40-42-1 0 0,1-2-5 0 0,-64 78-99 0 0,20-21-73 0 0,43-26-437 0 0,-62 47 503 0 0,13-10-405 0 0,-38 39-2095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23.4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292 142 276 0 0,'29'-28'8742'0'0,"-16"-17"-5762"0"0,-13-6-1522 0 0,0 50-1115 0 0,-8-15 994 0 0,2 16-1303 0 0,0 0 0 0 0,0 0 0 0 0,0 0 0 0 0,0 0-1 0 0,0 1 1 0 0,1 0 0 0 0,-1 1 0 0 0,0-1 0 0 0,0 1 0 0 0,1 0 0 0 0,-1 1-1 0 0,-7 3 1 0 0,-5 3 50 0 0,0 2-1 0 0,-24 18 1 0 0,28-18-14 0 0,0 0 0 0 0,1 2 0 0 0,0-1 0 0 0,1 2 0 0 0,0-1-1 0 0,1 2 1 0 0,1 0 0 0 0,0 0 0 0 0,1 0 0 0 0,1 1 0 0 0,0 1 0 0 0,-6 19 0 0 0,10-20 3 0 0,0 0 0 0 0,1 0 0 0 0,1 0 0 0 0,0 1 0 0 0,1-1 0 0 0,1 1 0 0 0,0-1 0 0 0,2 1 0 0 0,0-1 0 0 0,0 1 0 0 0,2-1 0 0 0,0 0 0 0 0,9 23 0 0 0,-6-22-69 0 0,1-1 0 0 0,0 0 0 0 0,1-1 0 0 0,0 0 0 0 0,1-1 1 0 0,1 0-1 0 0,1 0 0 0 0,0-1 0 0 0,0 0 0 0 0,1-1 0 0 0,1-1 1 0 0,0 0-1 0 0,24 14 0 0 0,-30-21-44 0 0,0 1 0 0 0,1-1-1 0 0,-1-1 1 0 0,1 0 0 0 0,0 0 0 0 0,0 0 0 0 0,0-1 0 0 0,0-1-1 0 0,0 1 1 0 0,1-1 0 0 0,-1-1 0 0 0,0 0 0 0 0,1 0-1 0 0,-1-1 1 0 0,0 0 0 0 0,0-1 0 0 0,0 0 0 0 0,0 0 0 0 0,0-1-1 0 0,0 0 1 0 0,-1-1 0 0 0,1 0 0 0 0,-1 0 0 0 0,0 0-1 0 0,0-1 1 0 0,0-1 0 0 0,9-8 0 0 0,-3 1 137 0 0,-1 0 0 0 0,0-2 0 0 0,-1 0 0 0 0,-1 0 0 0 0,0-1 0 0 0,-1 0 1 0 0,0-1-1 0 0,-2 0 0 0 0,0 0 0 0 0,-1-1 0 0 0,-1 0 0 0 0,0-1 0 0 0,-1 1 0 0 0,-2-1 0 0 0,1 0 1 0 0,0-35-1 0 0,-6 42-62 0 0,0 0 0 0 0,-1 0 0 0 0,0 1 1 0 0,0-1-1 0 0,-2 1 0 0 0,1 0 0 0 0,-1 0 1 0 0,-1 0-1 0 0,0 1 0 0 0,-1 0 0 0 0,1 0 1 0 0,-2 1-1 0 0,0-1 0 0 0,-16-14 0 0 0,7 8-762 0 0,-1 1-1 0 0,-1 1 1 0 0,0 1 0 0 0,-1 0-1 0 0,0 2 1 0 0,-35-15 0 0 0,42 22-1536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0:24.9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289 51 224 0 0,'0'0'1844'0'0,"17"-35"5282"0"0,-17 35-7073 0 0,0-1 1 0 0,0 1-1 0 0,0-1 1 0 0,0 1-1 0 0,0-1 1 0 0,0 1 0 0 0,0-1-1 0 0,0 1 1 0 0,0-1-1 0 0,0 1 1 0 0,0-1-1 0 0,0 1 1 0 0,0-1 0 0 0,-1 1-1 0 0,1-1 1 0 0,0 1-1 0 0,0-1 1 0 0,0 1-1 0 0,-1-1 1 0 0,1 1 0 0 0,0-1-1 0 0,-1 1 1 0 0,1 0-1 0 0,0-1 1 0 0,-1 1-1 0 0,1-1 1 0 0,-1 1 0 0 0,1 0-1 0 0,0-1 1 0 0,-1 1-1 0 0,1 0 1 0 0,-1 0-1 0 0,1-1 1 0 0,-1 1 0 0 0,0 0-1 0 0,-26 0 999 0 0,-35 17-123 0 0,52-14-649 0 0,-1 1-178 0 0,0 1 0 0 0,1 0 0 0 0,-1 1-1 0 0,1 0 1 0 0,0 0 0 0 0,0 1 0 0 0,1 0 0 0 0,0 1-1 0 0,0 0 1 0 0,1 1 0 0 0,0 0 0 0 0,0 0 0 0 0,1 1-1 0 0,1-1 1 0 0,-1 1 0 0 0,2 1 0 0 0,-1 0 0 0 0,1-1-1 0 0,1 1 1 0 0,-5 19 0 0 0,2-7-22 0 0,1 1 1 0 0,2-1-1 0 0,0 1 0 0 0,2-1 1 0 0,1 1-1 0 0,0 0 1 0 0,2 0-1 0 0,0 0 0 0 0,7 30 1 0 0,-5-40-75 0 0,1-1 0 0 0,-1 0 0 0 0,2 0 1 0 0,0-1-1 0 0,1 1 0 0 0,0-1 0 0 0,1 0 0 0 0,0-1 1 0 0,1 1-1 0 0,0-1 0 0 0,0-1 0 0 0,1 0 0 0 0,1 0 1 0 0,0-1-1 0 0,21 16 0 0 0,-21-19-61 0 0,0 0 0 0 0,1-1 1 0 0,0 0-1 0 0,0 0 0 0 0,1-1 0 0 0,-1-1 0 0 0,1 0 1 0 0,-1 0-1 0 0,1-1 0 0 0,0-1 0 0 0,0 0 0 0 0,0-1 1 0 0,0 0-1 0 0,0 0 0 0 0,0-2 0 0 0,0 1 0 0 0,0-2 1 0 0,14-3-1 0 0,-15 2 105 0 0,0 1 1 0 0,0-2-1 0 0,-1 0 1 0 0,1 0 0 0 0,-1 0-1 0 0,0-1 1 0 0,0-1-1 0 0,-1 0 1 0 0,0 0-1 0 0,0-1 1 0 0,-1 0 0 0 0,0-1-1 0 0,0 1 1 0 0,-1-1-1 0 0,0-1 1 0 0,-1 0-1 0 0,0 0 1 0 0,0 0 0 0 0,-1 0-1 0 0,-1-1 1 0 0,1 0-1 0 0,-2 0 1 0 0,0 0-1 0 0,0 0 1 0 0,-1-1 0 0 0,0 1-1 0 0,-1-1 1 0 0,0 0-1 0 0,-1 1 1 0 0,0-1-1 0 0,-1 1 1 0 0,0-1 0 0 0,-1 1-1 0 0,-1-1 1 0 0,1 1-1 0 0,-2 0 1 0 0,1 0-1 0 0,-11-19 1 0 0,9 21-28 0 0,-1-1 1 0 0,0 1-1 0 0,0 1 0 0 0,-1-1 1 0 0,-1 1-1 0 0,1 0 0 0 0,-1 1 1 0 0,-1 0-1 0 0,1 0 0 0 0,-1 1 1 0 0,0 0-1 0 0,-1 0 0 0 0,1 1 1 0 0,-1 0-1 0 0,0 1 0 0 0,-13-4 1 0 0,-41-5-3023 0 0,1 14-4680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48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6 2076 0 0,'-26'-5'12248'0'0,"17"4"-12001"0"0,1 7-278 0 0,-1-1-1 0 0,0 2 1 0 0,1-1-1 0 0,0 1 1 0 0,-11 13-1 0 0,15-13-220 0 0,-1-1 168 0 0,4-14 544 0 0,2 2-238 0 0,-1 4-38 0 0,-14-15-242 0 0,12 17-63 0 0,1 0 0 0 0,-1 1-1 0 0,0-1 1 0 0,1 1 0 0 0,-1 0 0 0 0,0-1 0 0 0,1 1-1 0 0,-1 0 1 0 0,1 0 0 0 0,-1 0 0 0 0,1 0-1 0 0,-1 0 1 0 0,1 1 0 0 0,0-1 0 0 0,0 0 0 0 0,0 1-1 0 0,-2 2 1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52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8 892 0 0,'-21'-7'14300'0'0,"17"6"-14277"0"0,21 35 480 0 0,10 9-190 0 0,42 52 0 0 0,-2-4-169 0 0,101 134 144 0 0,-137-185-193 0 0,1-2 0 0 0,2-1 0 0 0,75 63 0 0 0,-72-71-43 0 0,-2 1-1 0 0,-1 3 0 0 0,34 42 1 0 0,-20-25-74 0 0,-47-49 54 0 0,24 10-3143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0.1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666 151 96 0 0,'-12'-43'10282'0'0,"8"37"-9682"0"0,-7 11-440 0 0,0 0 1 0 0,1 0-1 0 0,0 1 1 0 0,0 0 0 0 0,0 1-1 0 0,1 0 1 0 0,0 1-1 0 0,-11 12 1 0 0,-19 13-47 0 0,-88 62 105 0 0,52-42-16 0 0,2 3 0 0 0,-65 68 1 0 0,81-59-104 0 0,52-58-44 0 0,-1 1-1 0 0,1-1 1 0 0,1 1-1 0 0,0 1 1 0 0,0-1-1 0 0,0 0 1 0 0,-2 11-1 0 0,5-18-45 0 0,1-1 0 0 0,0 0 0 0 0,0 1 0 0 0,0-1 0 0 0,-1 1 0 0 0,1-1 0 0 0,0 1 0 0 0,0-1 0 0 0,0 1 0 0 0,0-1 0 0 0,0 1 0 0 0,0-1 0 0 0,0 1 0 0 0,0-1 0 0 0,0 1 0 0 0,0-1 0 0 0,0 1 0 0 0,0-1 0 0 0,0 0 0 0 0,1 1 0 0 0,-1-1 0 0 0,0 1 0 0 0,0-1 0 0 0,0 1 1 0 0,1-1-1 0 0,-1 1 0 0 0,0-1 0 0 0,0 0 0 0 0,1 1 0 0 0,-1-1 0 0 0,0 0 0 0 0,1 1 0 0 0,-1-1 0 0 0,1 0 0 0 0,-1 1 0 0 0,0-1 0 0 0,1 0 0 0 0,-1 0 0 0 0,1 1 0 0 0,-1-1 0 0 0,1 0 0 0 0,-1 0 0 0 0,1 0 0 0 0,-1 0 0 0 0,1 0 0 0 0,-1 0 0 0 0,0 0 0 0 0,1 0 0 0 0,-1 0 0 0 0,1 0 0 0 0,-1 0 0 0 0,1 0 0 0 0,-1 0 0 0 0,1 0 0 0 0,-1 0 0 0 0,1 0 0 0 0,-1 0 0 0 0,1-1 0 0 0,-1 1 0 0 0,1 0 0 0 0,-1 0 0 0 0,0-1 0 0 0,1 1 0 0 0,-1 0 0 0 0,1-1 0 0 0,3-1 5 0 0,0 0 0 0 0,-1 0 0 0 0,1 0-1 0 0,-1 0 1 0 0,0-1 0 0 0,6-4 0 0 0,34-49-128 0 0,-2-2 1 0 0,37-73 0 0 0,-39 64-1 0 0,71-95 1 0 0,-95 144 122 0 0,70-81 271 0 0,-76 90-234 0 0,1 0 0 0 0,-1 0 0 0 0,2 1-1 0 0,-1 0 1 0 0,1 1 0 0 0,1 0 0 0 0,16-7 0 0 0,-26 13-34 0 0,1 1 1 0 0,0-1-1 0 0,0 1 1 0 0,0 0-1 0 0,0-1 1 0 0,-1 1 0 0 0,1 0-1 0 0,0 1 1 0 0,0-1-1 0 0,0 0 1 0 0,0 1-1 0 0,-1 0 1 0 0,1-1 0 0 0,0 1-1 0 0,0 0 1 0 0,-1 1-1 0 0,1-1 1 0 0,-1 0-1 0 0,1 1 1 0 0,-1-1-1 0 0,0 1 1 0 0,1 0 0 0 0,-1 0-1 0 0,0 0 1 0 0,0 0-1 0 0,3 5 1 0 0,5 5 20 0 0,0 1 0 0 0,-1 1 0 0 0,11 21 0 0 0,-14-23-10 0 0,-2-6-18 0 0,241 469 561 0 0,-226-440-915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55.1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1014 30 832 0 0,'-21'-20'8355'0'0,"17"18"-8225"0"0,0 0 1 0 0,0 1-1 0 0,0 0 0 0 0,0 0 1 0 0,-1 0-1 0 0,1 0 0 0 0,0 1 1 0 0,-1 0-1 0 0,1 0 1 0 0,0 0-1 0 0,-1 0 0 0 0,1 1 1 0 0,0-1-1 0 0,0 1 0 0 0,-1 0 1 0 0,1 0-1 0 0,0 1 1 0 0,0-1-1 0 0,0 1 0 0 0,-6 3 1 0 0,-7 4 22 0 0,0 1 1 0 0,0 0 0 0 0,-20 17-1 0 0,-134 122 1101 0 0,-2 2-403 0 0,153-135-760 0 0,-368 303 711 0 0,353-284-798 0 0,31-31 33 0 0,-13 18-374 0 0,16-21 312 0 0,1 0-1 0 0,0-1 1 0 0,-1 1-1 0 0,1 0 1 0 0,0 0-1 0 0,0 0 1 0 0,0 0 0 0 0,0-1-1 0 0,0 1 1 0 0,0 0-1 0 0,0 0 1 0 0,0 0-1 0 0,0-1 1 0 0,0 1-1 0 0,0 0 1 0 0,0 0-1 0 0,0 0 1 0 0,1-1 0 0 0,-1 1-1 0 0,1 1 1 0 0,0 0 5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47.4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 28 228 0 0,'2'-28'14510'0'0,"-4"29"-14499"0"0,1 0 0 0 0,-1 1-1 0 0,0-1 1 0 0,1 0 0 0 0,-1 0-1 0 0,1 1 1 0 0,0-1 0 0 0,-1 1 0 0 0,1-1-1 0 0,0 1 1 0 0,0 0 0 0 0,0-1 0 0 0,0 1-1 0 0,0 0 1 0 0,0 0 0 0 0,1 0 0 0 0,-1-1-1 0 0,1 1 1 0 0,-1 0 0 0 0,1 0 0 0 0,0 0-1 0 0,-1 0 1 0 0,1 3 0 0 0,0-2-7 0 0,0 0 0 0 0,0-1 1 0 0,0 1-1 0 0,0 0 0 0 0,1 0 0 0 0,-1 0 1 0 0,1 0-1 0 0,0-1 0 0 0,-1 1 1 0 0,1 0-1 0 0,1-1 0 0 0,-1 1 0 0 0,0-1 1 0 0,0 1-1 0 0,1-1 0 0 0,0 1 0 0 0,-1-1 1 0 0,1 0-1 0 0,0 0 0 0 0,4 3 0 0 0,-5-4-3 0 0,1 1-1 0 0,-1-1 0 0 0,1-1 0 0 0,0 1 0 0 0,-1 0 1 0 0,1 0-1 0 0,0-1 0 0 0,0 1 0 0 0,0-1 0 0 0,-1 1 1 0 0,1-1-1 0 0,0 0 0 0 0,0 1 0 0 0,0-1 0 0 0,0 0 1 0 0,0 0-1 0 0,0-1 0 0 0,-1 1 0 0 0,1 0 0 0 0,0-1 1 0 0,0 1-1 0 0,0-1 0 0 0,-1 1 0 0 0,1-1 0 0 0,0 0 1 0 0,0 0-1 0 0,-1 0 0 0 0,1 0 0 0 0,-1 0 1 0 0,1 0-1 0 0,-1 0 0 0 0,1-1 0 0 0,1-2 0 0 0,-1 3 25 0 0,-1-1 0 0 0,1 1-1 0 0,-1-1 1 0 0,0 1 0 0 0,1-1-1 0 0,-1 0 1 0 0,0 0-1 0 0,0 0 1 0 0,-1 0 0 0 0,1 0-1 0 0,0 0 1 0 0,0 0 0 0 0,-1 0-1 0 0,1 0 1 0 0,-1 0-1 0 0,0 0 1 0 0,0 0 0 0 0,0 0-1 0 0,0 0 1 0 0,0 0 0 0 0,0 0-1 0 0,0 0 1 0 0,-1-1 0 0 0,1 1-1 0 0,-1 0 1 0 0,1 0-1 0 0,-2-3 1 0 0,0 4-10 0 0,1 0 1 0 0,0 0-1 0 0,-1 0 0 0 0,1 0 0 0 0,-1 0 1 0 0,1 0-1 0 0,-1 1 0 0 0,1-1 0 0 0,-1 0 1 0 0,1 1-1 0 0,-1-1 0 0 0,0 1 0 0 0,1 0 1 0 0,-1-1-1 0 0,0 1 0 0 0,0 0 0 0 0,1 0 1 0 0,-1 0-1 0 0,0 0 0 0 0,1 0 0 0 0,-1 1 1 0 0,0-1-1 0 0,-2 1 0 0 0,-43 13 162 0 0,40-11-133 0 0,-30 17-981 0 0,22 1-2705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48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74 84 0 0,'-12'-26'9694'0'0,"8"13"-8021"0"0,4 14-1681 0 0,1 0 1 0 0,0-1-1 0 0,0 1 1 0 0,0-1-1 0 0,0 1 1 0 0,0-1-1 0 0,-1 1 1 0 0,1-1-1 0 0,0 1 1 0 0,0-1-1 0 0,0 0 0 0 0,0 0 1 0 0,0 1-1 0 0,0-1 1 0 0,0 0-1 0 0,0 0 1 0 0,1 0-1 0 0,-1 0 1 0 0,0 0-1 0 0,0 0 0 0 0,0 0 1 0 0,0-1-1 0 0,0 1 1 0 0,0 0-1 0 0,0-1 1 0 0,0 1-1 0 0,0 0 1 0 0,-1-1-1 0 0,1 1 1 0 0,0-1-1 0 0,0 1 0 0 0,0-1 1 0 0,0 0-1 0 0,0 1 1 0 0,-1-1-1 0 0,2-2 1 0 0,-1 2 140 0 0,-3-11 474 0 0,2 12-633 0 0,0-1-1 0 0,0 0 1 0 0,-1 0 0 0 0,1 0 0 0 0,0 0 0 0 0,0 1 0 0 0,0-1-1 0 0,0 0 1 0 0,-1 0 0 0 0,1 0 0 0 0,0 1 0 0 0,-1-1 0 0 0,1 0-1 0 0,-1 0 1 0 0,1 1 0 0 0,-1-1 0 0 0,1 0 0 0 0,-1 1 0 0 0,1-1-1 0 0,-1 1 1 0 0,0-1 0 0 0,1 1 0 0 0,-1-1 0 0 0,-1 0 0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49.7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12 2904 0 0,'-18'-6'6681'0'0,"-3"1"-4368"0"0,18 6-2244 0 0,0 0 1 0 0,-1 0 0 0 0,1 0 0 0 0,0 0-1 0 0,-1 1 1 0 0,1 0 0 0 0,0-1 0 0 0,0 1-1 0 0,0 0 1 0 0,1 1 0 0 0,-1-1-1 0 0,0 0 1 0 0,1 1 0 0 0,-1 0 0 0 0,1-1-1 0 0,0 1 1 0 0,0 0 0 0 0,0 0 0 0 0,0 0-1 0 0,1 0 1 0 0,-1 1 0 0 0,1-1 0 0 0,-2 7-1 0 0,3-9-68 0 0,0 0-1 0 0,0 0 0 0 0,0-1 1 0 0,0 1-1 0 0,0 0 1 0 0,0 0-1 0 0,0 0 0 0 0,0 0 1 0 0,0 0-1 0 0,0-1 1 0 0,1 1-1 0 0,-1 0 0 0 0,0 0 1 0 0,1 0-1 0 0,-1-1 0 0 0,1 1 1 0 0,-1 0-1 0 0,1 0 1 0 0,-1-1-1 0 0,1 1 0 0 0,-1 0 1 0 0,1-1-1 0 0,0 1 1 0 0,-1-1-1 0 0,1 1 0 0 0,0-1 1 0 0,-1 1-1 0 0,1-1 1 0 0,0 1-1 0 0,0-1 0 0 0,0 0 1 0 0,-1 1-1 0 0,1-1 1 0 0,0 0-1 0 0,2 1 0 0 0,-2-1 23 0 0,1 1 0 0 0,-1-1 0 0 0,1 0 0 0 0,0 1 0 0 0,-1-1 0 0 0,1 0 0 0 0,0 0 0 0 0,-1 0 0 0 0,1 0 0 0 0,0 0 0 0 0,-1 0-1 0 0,1-1 1 0 0,-1 1 0 0 0,1 0 0 0 0,0-1 0 0 0,-1 0 0 0 0,1 1 0 0 0,-1-1 0 0 0,2-1 0 0 0,-2 2 57 0 0,0-1 0 0 0,0 0 0 0 0,-1 0 0 0 0,1 1-1 0 0,0-1 1 0 0,-1 0 0 0 0,1 0 0 0 0,0 0 0 0 0,-1 0 0 0 0,1 0 0 0 0,-1 0 0 0 0,0 0 0 0 0,1 0 0 0 0,-1 0-1 0 0,0 0 1 0 0,0 0 0 0 0,1 0 0 0 0,-1 0 0 0 0,0 0 0 0 0,0 0 0 0 0,0 0 0 0 0,0-1 0 0 0,0 1 0 0 0,-1 0-1 0 0,1 0 1 0 0,0 0 0 0 0,-1-1 0 0 0,-16-25 1168 0 0,12 20-2101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50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38 837 596 0 0,'-38'86'15474'0'0,"59"-97"-14054"0"0,47-38-720 0 0,205-160-338 0 0,355-305 314 0 0,-589 483-499 0 0,-5 5-289 0 0,1 1-1 0 0,42-23 1 0 0,-62 39-391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53.9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 83 60 0 0,'-16'-15'7803'0'0,"-4"-12"-3177"0"0,18 24-3982 0 0,-19-35 4741 0 0,36 58-5216 0 0,1-1 0 0 0,0-1 1 0 0,36 30-1 0 0,-16-14-116 0 0,107 99-57 0 0,-52-50-41 0 0,149 175 0 0 0,-6 17-259 0 0,-219-258 665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56.4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 56 1412 0 0,'-13'-9'2978'0'0,"-45"-28"4485"0"0,32 28-2136 0 0,34 25-4446 0 0,29 31-469 0 0,53 52 0 0 0,-14-16-419 0 0,319 412 62 0 0,-281-348 135 0 0,50 45-78 0 0,-45-75-100 0 0,-19-25-87 0 0,-59-61-745 0 0,-39-30 568 0 0,13 10-2315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57.5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41 1740 0 0,'-50'-37'18478'0'0,"50"33"-18118"0"0,19 8-189 0 0,-1 0 0 0 0,1 1 0 0 0,-1 0 0 0 0,0 2 0 0 0,-1 0 0 0 0,1 1 0 0 0,25 16 0 0 0,115 85-120 0 0,-132-90 7 0 0,65 49-115 0 0,-4 3 1 0 0,131 137-1 0 0,-175-160 58 0 0,27 32 147 0 0,114 99 0 0 0,-33-66-441 0 0,-79-51-211 0 0,-71-61 465 0 0,10 8-1311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58.2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938 16 244 0 0,'-3'-13'13171'0'0,"2"11"-13371"0"0,-15 17 766 0 0,-1 0 1 0 0,0 0 0 0 0,-27 16-1 0 0,11-7-292 0 0,-171 128 1053 0 0,-294 286 1 0 0,405-350-3768 0 0,82-83 352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59.4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5 452 0 0,'-11'-2'5669'0'0,"11"1"-5619"0"0,1 1 1 0 0,-1 0 0 0 0,1 0-1 0 0,-1-1 1 0 0,1 1 0 0 0,-1 0 0 0 0,1 0-1 0 0,-1 0 1 0 0,1 0 0 0 0,-1 0 0 0 0,1 0-1 0 0,-1 0 1 0 0,1-1 0 0 0,-1 2 0 0 0,1-1-1 0 0,-1 0 1 0 0,1 0 0 0 0,-1 0-1 0 0,1 0 1 0 0,-1 0 0 0 0,1 0 0 0 0,-1 0-1 0 0,1 1 1 0 0,-1-1 0 0 0,2 1 0 0 0,3 14 1244 0 0,-4-13-1199 0 0,19 27 570 0 0,8 16 35 0 0,-22-33-636 0 0,1-1 0 0 0,0 1 0 0 0,1-1 0 0 0,1 0 1 0 0,-1-1-1 0 0,2 0 0 0 0,-1 0 0 0 0,14 9 0 0 0,12 5-9 0 0,-33-23 33 0 0,15 8 110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1.61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261 93 2212 0 0,'13'-36'6362'0'0,"5"-20"137"0"0,-83 190-5817 0 0,-57 174 1 0 0,95-224-612 0 0,4 2-1 0 0,3 1 1 0 0,-11 123-1 0 0,29-185-13 0 0,1 0-1 0 0,1 1 1 0 0,1-1-1 0 0,1 0 0 0 0,2 0 1 0 0,0 0-1 0 0,2 0 1 0 0,8 23-1 0 0,-10-39-124 0 0,-1-1 0 0 0,1 1 1 0 0,1-1-1 0 0,0 0 0 0 0,0-1 0 0 0,0 1 0 0 0,1-1 0 0 0,0 0 0 0 0,0 0 1 0 0,14 10-1 0 0,-14-13-153 0 0,1 0 0 0 0,-1 0 1 0 0,1-1-1 0 0,-1 0 0 0 0,1 0 0 0 0,0-1 1 0 0,0 0-1 0 0,1 0 0 0 0,-1-1 1 0 0,0 1-1 0 0,1-2 0 0 0,-1 1 1 0 0,0-1-1 0 0,1 0 0 0 0,8-2 1 0 0,-8 1-470 0 0,-1 0 1 0 0,0 0 0 0 0,1-1 0 0 0,-1 0 0 0 0,0-1 0 0 0,0 0 0 0 0,0 0 0 0 0,10-7 0 0 0,5-5-3656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00.4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999 39 728 0 0,'36'-38'9770'0'0,"-36"38"-9732"0"0,1 0 0 0 0,-1 0 0 0 0,-15 20 188 0 0,-2-1-1 0 0,0-1 0 0 0,0 0 0 0 0,-30 22 1 0 0,-20 20-5 0 0,-48 63 649 0 0,-150 202 0 0 0,264-324-865 0 0,-21 32 72 0 0,-1-2-1 0 0,-1-1 1 0 0,-2-1-1 0 0,0-1 1 0 0,-48 38 0 0 0,-46 25-112 0 0,119-90 38 0 0,-33 30-9 0 0,0 4-8 0 0,33-34 30 0 0,-1 2-9 0 0,0-1-1 0 0,0 0 0 0 0,0 1 0 0 0,-1-1 1 0 0,1 0-1 0 0,-1 0 0 0 0,1 0 0 0 0,-1-1 1 0 0,-4 3-1 0 0,-5 4 7 0 0,-6 2-336 0 0,-14 9 1221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03.0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13 720 0 0,'-28'-13'11316'0'0,"52"18"-11179"0"0,0-2 0 0 0,1-1 0 0 0,-1 0 0 0 0,32-3 0 0 0,8 0 265 0 0,770 23 1413 0 0,-697-20-988 0 0,147 10 1014 0 0,-278-13-1538 0 0,-5 1-167 0 0,1 0 0 0 0,0 0 1 0 0,0 0-1 0 0,0 0 0 0 0,0 0 1 0 0,0 0-1 0 0,0 0 0 0 0,0 1 0 0 0,0-1 1 0 0,0 1-1 0 0,-1-1 0 0 0,1 1 0 0 0,0 0 1 0 0,0 0-1 0 0,-1 0 0 0 0,1 0 1 0 0,1 1-1 0 0,-1-1-129 0 0,-2 23 47 0 0,6 252 355 0 0,-1 91 296 0 0,-25 402-105 0 0,21-563-298 0 0,3-165-222 0 0,-4-40-79 0 0,2 23 116 0 0,-2-23-134 0 0,1 1 0 0 0,-1-1 0 0 0,0 0 0 0 0,0 1 0 0 0,0-1 0 0 0,0 0 1 0 0,0 0-1 0 0,-1 1 0 0 0,1-1 0 0 0,0 0 0 0 0,-1 1 0 0 0,1-1 0 0 0,-1 0 0 0 0,1 0 0 0 0,-1 0 0 0 0,1 1 1 0 0,-1-1-1 0 0,0 0 0 0 0,0 0 0 0 0,-1 2 0 0 0,-55 13-325 0 0,-60 9 0 0 0,78-18 300 0 0,2 0 0 0 0,-1 3 1 0 0,1 1-1 0 0,0 2 1 0 0,-51 25-1 0 0,84-36 41 0 0,0 1-1 0 0,0-1 1 0 0,0 1 0 0 0,1-1-1 0 0,-1 1 1 0 0,1 0 0 0 0,0 0-1 0 0,0 1 1 0 0,0-1 0 0 0,0 1-1 0 0,0 0 1 0 0,1-1 0 0 0,0 1-1 0 0,0 0 1 0 0,0 0 0 0 0,0 1-1 0 0,0-1 1 0 0,-1 9 0 0 0,3-10 0 0 0,0 0 1 0 0,0 1-1 0 0,0-1 1 0 0,1 0-1 0 0,-1 1 1 0 0,1-1-1 0 0,0 0 1 0 0,0 0-1 0 0,0 1 1 0 0,0-1-1 0 0,1 0 1 0 0,-1 0-1 0 0,1 0 1 0 0,0-1 0 0 0,-1 1-1 0 0,1 0 1 0 0,1-1-1 0 0,-1 1 1 0 0,0-1-1 0 0,1 1 1 0 0,-1-1-1 0 0,1 0 1 0 0,0 0-1 0 0,0 0 1 0 0,-1-1-1 0 0,5 3 1 0 0,207 96 47 0 0,-22-13 24 0 0,-16 20-62 0 0,-162-98-11 0 0,23 13 30 0 0,-36-21-29 0 0,7 7 36 0 0,-8-7-33 0 0,0 0 0 0 0,0 1-1 0 0,-1-1 1 0 0,1 0-1 0 0,0 0 1 0 0,0 0 0 0 0,-1 1-1 0 0,1-1 1 0 0,-1 0 0 0 0,1 0-1 0 0,-1 0 1 0 0,0 0-1 0 0,1 0 1 0 0,-1 0 0 0 0,0 0-1 0 0,0 0 1 0 0,0 0 0 0 0,1 0-1 0 0,-1-1 1 0 0,0 1 0 0 0,0 0-1 0 0,0-1 1 0 0,0 1-1 0 0,-1 0 1 0 0,1-1 0 0 0,0 1-1 0 0,0-1 1 0 0,0 0 0 0 0,0 1-1 0 0,0-1 1 0 0,-1 0-1 0 0,1 0 1 0 0,0 0 0 0 0,0 1-1 0 0,-1-1 1 0 0,1-1 0 0 0,0 1-1 0 0,-2 0 1 0 0,-2 1-4 0 0,-152 34-10 0 0,94-23 28 0 0,0 2 1 0 0,2 3 0 0 0,0 3 0 0 0,-75 35 0 0 0,132-53-17 0 0,0-1 0 0 0,1 1 0 0 0,-1 0 0 0 0,1 0 0 0 0,-1 0 0 0 0,1 1 0 0 0,0-1 0 0 0,0 1 1 0 0,0 0-1 0 0,0 0 0 0 0,0 0 0 0 0,0 0 0 0 0,1 0 0 0 0,0 1 0 0 0,-1-1 0 0 0,1 1 0 0 0,1-1 0 0 0,-1 1 0 0 0,0 0 1 0 0,0 5-1 0 0,2-8-1 0 0,0 1 1 0 0,1-1 0 0 0,-1 1 0 0 0,1-1-1 0 0,-1 0 1 0 0,1 1 0 0 0,-1-1 0 0 0,1 1-1 0 0,0-1 1 0 0,0 0 0 0 0,0 0 0 0 0,0 1-1 0 0,0-1 1 0 0,0 0 0 0 0,0 0-1 0 0,0 0 1 0 0,0 0 0 0 0,1 0 0 0 0,-1 0-1 0 0,0-1 1 0 0,1 1 0 0 0,-1 0 0 0 0,2 0-1 0 0,32 14 19 0 0,140 35-326 0 0,24 8-187 0 0,-167-46 399 0 0,0 1 1 0 0,-1 2 0 0 0,-1 1 0 0 0,30 21 0 0 0,-56-35 99 0 0,0 0 0 0 0,-1 1 0 0 0,1-1 0 0 0,-1 1 0 0 0,0 0 0 0 0,0 0 0 0 0,0 1 0 0 0,0-1 0 0 0,-1 1 0 0 0,1-1 0 0 0,-1 1 0 0 0,0 0 0 0 0,2 4 0 0 0,-4-5-1 0 0,1-1 0 0 0,-1 1 0 0 0,0-1 0 0 0,0 0 0 0 0,0 1 0 0 0,-1-1 0 0 0,1 0 0 0 0,0 1 0 0 0,-1-1 0 0 0,0 0 0 0 0,1 0 0 0 0,-1 1 0 0 0,0-1 0 0 0,0 0 0 0 0,0 0 0 0 0,0 0 0 0 0,-1 0 0 0 0,1 0 0 0 0,-1 0 0 0 0,1 0 0 0 0,-1-1 0 0 0,0 1 0 0 0,1 0 0 0 0,-1-1 0 0 0,-4 3 0 0 0,-18 13 2 0 0,-1-1 1 0 0,0-1-1 0 0,-1-2 0 0 0,-41 16 0 0 0,-36 19-64 0 0,80-35 65 0 0,9-7-23 0 0,0 1 1 0 0,1 1-1 0 0,0 0 1 0 0,0 1-1 0 0,1 0 1 0 0,0 1-1 0 0,0 0 1 0 0,1 1 0 0 0,-14 18-1 0 0,23-24 88 0 0,1 0-1 0 0,-1 0 1 0 0,1 0-1 0 0,0 1 1 0 0,1-1 0 0 0,-1 0-1 0 0,1 0 1 0 0,0 0-1 0 0,0 1 1 0 0,1-1-1 0 0,0 0 1 0 0,-1 0-1 0 0,2 0 1 0 0,-1 0 0 0 0,1 0-1 0 0,-1 0 1 0 0,5 8-1 0 0,5 22 477 0 0,6 55 571 0 0,22 143 945 0 0,-24-27-1378 0 0,-14 279 0 0 0,-8-393 99 0 0,-35 169-1 0 0,40-251-821 0 0,0 2-127 0 0,-1 1-1 0 0,0-1 1 0 0,-1 0 0 0 0,0 0 0 0 0,-1 0 0 0 0,0 0 0 0 0,-8 11-1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08.4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1051 5 288 0 0,'0'0'7473'0'0,"-18"-4"-5922"0"0,-3 14-1498 0 0,-1-1 0 0 0,0-1 1 0 0,0 0-1 0 0,-1-2 0 0 0,-29 5 1 0 0,-123 8-37 0 0,126-15 87 0 0,-429 24 583 0 0,435-25-530 0 0,24-3 132 0 0,-1 2 1 0 0,0 0 0 0 0,-27 7-1 0 0,46-8-305 0 0,-12 27 487 0 0,9 13-84 0 0,2 0 0 0 0,2 0 0 0 0,6 44 0 0 0,0 3-87 0 0,50 1069 1805 0 0,10-360-1487 0 0,-17-275-615 0 0,-6 347-51 0 0,-22-353 18 0 0,10 388-166 0 0,-35-578 230 0 0,0-251-12 0 0,4-74 18 0 0,-4 45 454 0 0,-2 17 55 0 0,5-61-537 0 0,5 31-12 0 0,-4-31 7 0 0,18 18 91 0 0,-16-19-89 0 0,135 3-4 0 0,62 0 18 0 0,374-23 463 0 0,251-16-466 0 0,-449 6-134 0 0,1119-74 49 0 0,-505 64 87 0 0,-359-7-894 0 0,-225 12 610 0 0,483 19 131 0 0,-862 16 101 0 0,92-7-87 0 0,152-10-706 0 0,-222 13 786 0 0,20 0 59 0 0,315 0 119 0 0,-230 4 47 0 0,-149-1-95 0 0,15 0 465 0 0,-18 0-584 0 0,0 0 11 0 0,0 0 0 0 0,1 0 0 0 0,-1 0-1 0 0,0-1 1 0 0,0 1 0 0 0,0 0 0 0 0,1 0 0 0 0,-1-1-1 0 0,0 1 1 0 0,0-1 0 0 0,0 1 0 0 0,0-1-1 0 0,0 1 1 0 0,0-1 0 0 0,0 0 0 0 0,0 1 0 0 0,0-1-1 0 0,0 0 1 0 0,0 0 0 0 0,-1 0 0 0 0,2-1 0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11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1836 1772 0 0,'0'0'8740'0'0,"35"-20"-6509"0"0,-8 10-1933 0 0,0 1 1 0 0,0 1 0 0 0,1 2-1 0 0,0 1 1 0 0,0 1 0 0 0,47-1 0 0 0,7-2-114 0 0,480-31 861 0 0,-264 24-706 0 0,-290 13-332 0 0,242-12-690 0 0,-145 12 376 0 0,-103-2 316 0 0,0 0-1 0 0,-1-1 0 0 0,1 1 0 0 0,0 0 1 0 0,-1-1-1 0 0,0 1 0 0 0,0-1 0 0 0,1-6 1 0 0,3-6 2 0 0,21-46-159 0 0,2 1 0 0 0,3 2 0 0 0,3 1 0 0 0,67-89 0 0 0,-84 127 143 0 0,0 1 0 0 0,2 0 0 0 0,0 1 1 0 0,1 2-1 0 0,0-1 0 0 0,2 2 0 0 0,-1 1 0 0 0,2 1 1 0 0,0 1-1 0 0,1 0 0 0 0,0 2 0 0 0,0 1 1 0 0,1 1-1 0 0,0 1 0 0 0,29-4 0 0 0,-38 9 11 0 0,1 0 0 0 0,-1 2 1 0 0,1 0-1 0 0,-1 0 0 0 0,1 2 0 0 0,-1 0 0 0 0,0 1 0 0 0,0 0 0 0 0,0 2 0 0 0,0 0 0 0 0,-1 0 0 0 0,0 2 0 0 0,0-1 0 0 0,0 2 0 0 0,-1 0 0 0 0,0 1 0 0 0,23 19 0 0 0,-19-12-15 0 0,-1 1 0 0 0,0 1 0 0 0,-1 1 0 0 0,-1 0-1 0 0,-1 1 1 0 0,-1 1 0 0 0,0 0 0 0 0,-2 1 0 0 0,0 0-1 0 0,-2 1 1 0 0,10 32 0 0 0,-3 11-45 0 0,10 86 0 0 0,-8-41 96 0 0,-17-108-21 0 0,-1-1 0 0 0,1 1 0 0 0,0-1 0 0 0,-1 1 0 0 0,1-1 0 0 0,0 0 0 0 0,1 1 0 0 0,-1-1 0 0 0,0 0 0 0 0,1 0 0 0 0,-1 0 0 0 0,1 0 0 0 0,0 0 1 0 0,0 0-1 0 0,-1 0 0 0 0,1 0 0 0 0,1-1 0 0 0,-1 1 0 0 0,0-1 0 0 0,0 0 0 0 0,0 1 0 0 0,1-1 0 0 0,-1 0 0 0 0,1 0 0 0 0,-1-1 0 0 0,1 1 0 0 0,-1 0 0 0 0,1-1 0 0 0,2 1 1 0 0,8 0 10 0 0,1-1 1 0 0,-1 0-1 0 0,0-1 1 0 0,22-4-1 0 0,-7 2-17 0 0,1361-55 711 0 0,-211 60-534 0 0,-1017-5-307 0 0,-61 3 166 0 0,-97 0-44 0 0,57 0-139 0 0,180-2-37 0 0,-239 2 192 0 0,-1-1 0 0 0,1 1 0 0 0,-1-1 0 0 0,0 1 0 0 0,1 0 0 0 0,-1-1 0 0 0,0 1 0 0 0,1-1 0 0 0,-1 1 0 0 0,0-1 0 0 0,0 1 0 0 0,0-1 0 0 0,1 0 0 0 0,-1 1 0 0 0,0-1 1 0 0,0 1-1 0 0,0-1 0 0 0,0 1 0 0 0,0-1 0 0 0,0 0 0 0 0,0 1 0 0 0,0-1 0 0 0,0 1 0 0 0,0-1 0 0 0,-1 1 0 0 0,1-1 0 0 0,0 1 0 0 0,0-1 0 0 0,0 1 0 0 0,-1-1 0 0 0,1 1 0 0 0,0-1 0 0 0,0 1 0 0 0,-1-1 0 0 0,1 1 0 0 0,-1-1 0 0 0,-10-21 400 0 0,11 22-409 0 0,-10-20 56 0 0,1 1-1 0 0,0-1 1 0 0,1 0-1 0 0,1-1 1 0 0,1 0 0 0 0,-4-29-1 0 0,-8-135-612 0 0,10 79 343 0 0,-110-694 56 0 0,109 758 178 0 0,-8-41-87 0 0,-8-94 0 0 0,19 106 384 0 0,2 52 473 0 0,2 9-2463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13.6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13 176 1468 0 0,'-12'-18'9238'0'0,"11"15"-8569"0"0,200 5 970 0 0,163-2-891 0 0,100-13 283 0 0,1716-27 652 0 0,-470 15-2261 0 0,-1673 24 569 0 0,1119-6-934 0 0,-607 6-32 0 0,104-34 81 0 0,-497 33 522 0 0,-117 2 374 0 0,6 0-7 0 0,320-18-177 0 0,-222 11 146 0 0,-138 7-10 0 0,20 0-35 0 0,108-6 46 0 0,-129 6 45 0 0,39-1-5 0 0,25 0-16 0 0,-65 4 32 0 0,1 1-1 0 0,-1-1 1 0 0,0 0-1 0 0,1 1 1 0 0,-2 0-1 0 0,1-1 0 0 0,0 1 1 0 0,-1-1-1 0 0,0 1 1 0 0,0 0-1 0 0,0 5 0 0 0,0-3-8 0 0,5 88 202 0 0,-11 132-1 0 0,-27 95 138 0 0,9-95-12 0 0,8-91-70 0 0,6-54-41 0 0,3 0 1 0 0,3 92-1 0 0,12 80 309 0 0,10-31-429 0 0,-15-176-42 0 0,-2-44-58 0 0,-1 29 164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12.4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16 496 0 0,'-9'-4'556'0'0,"1"-3"-608"0"0,1 2-292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13.1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279 62 580 0 0,'-22'-41'4174'0'0,"21"40"-4006"0"0,-4-8-35 0 0,2 4-134 0 0,2 4-1 0 0,-30-4 25 0 0,17 6 237 0 0,-1 0 0 0 0,1 1-1 0 0,-17 4 1 0 0,29-6-123 0 0,-13 4 185 0 0,-8 3-88 0 0,21-6-222 0 0,-33 13 339 0 0,-12 16-118 0 0,46-29-201 0 0,-15 20 2005 0 0,17-17-1918 0 0,0 0 0 0 0,1 0 0 0 0,0-1 0 0 0,0 1 0 0 0,0-1 1 0 0,0 1-1 0 0,0-1 0 0 0,1 0 0 0 0,-1 0 0 0 0,1 0 0 0 0,4 4 1 0 0,43 34 178 0 0,-19-16-169 0 0,2 3-61 0 0,-20-18-149 0 0,0 1 0 0 0,0 0-1 0 0,10 14 1 0 0,-20-21 117 0 0,0 0 0 0 0,0 0 0 0 0,0 1 0 0 0,-1-1 0 0 0,1 1 0 0 0,-1 0 0 0 0,0 0-1 0 0,-1-1 1 0 0,1 1 0 0 0,-1 0 0 0 0,0 1 0 0 0,0-1 0 0 0,0 0 0 0 0,-1 5 0 0 0,1 2 110 0 0,-1-6-127 0 0,1 0 0 0 0,-1 0 0 0 0,-1 1 0 0 0,1-1 0 0 0,-1 0 0 0 0,0 0 0 0 0,0 0 0 0 0,-1 0 0 0 0,-2 8 0 0 0,3-13-26 0 0,-6 14 587 0 0,3-8-1798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1:13.7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72 36 0 0,'-16'-12'9146'0'0,"16"9"-9069"0"0,0 1 0 0 0,0-1-1 0 0,1 0 1 0 0,-1 0 0 0 0,1 0 0 0 0,0 0-1 0 0,0 1 1 0 0,0-1 0 0 0,0 0 0 0 0,0 1 0 0 0,0-1-1 0 0,1 1 1 0 0,0-1 0 0 0,-1 1 0 0 0,1 0-1 0 0,0-1 1 0 0,0 1 0 0 0,0 0 0 0 0,0 0-1 0 0,0 1 1 0 0,1-1 0 0 0,-1 0 0 0 0,4-1-1 0 0,-4 2-84 0 0,32 16 2 0 0,-9 15 18 0 0,-21-21 11 0 0,1 1 1 0 0,-1 0-1 0 0,-1-1 0 0 0,0 1 1 0 0,0 1-1 0 0,-1-1 1 0 0,0 0-1 0 0,-1 0 1 0 0,0 1-1 0 0,-1-1 1 0 0,-1 16-1 0 0,-3 16 392 0 0,-15 64 0 0 0,6-42-190 0 0,-13 62-148 0 0,11-76-2473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16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63 3068 0 0,'0'0'8599'0'0,"14"3"-6226"0"0,21-6-1778 0 0,225-20 1438 0 0,354-7-2996 0 0,-530 25 1095 0 0,4 1-4118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17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47 1748 0 0,'-7'-32'9582'0'0,"7"17"-6681"0"0,16 31-174 0 0,-10-6-2427 0 0,-1-1 0 0 0,0 1 0 0 0,-1 0 0 0 0,0 0 0 0 0,0 0 0 0 0,-1 0 0 0 0,3 14 0 0 0,8 81 374 0 0,-10-66-416 0 0,16 379 934 0 0,-33 2-1457 0 0,11-369-20 0 0,1-26-717 0 0,-1 11-1247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40.25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293 17 2096 0 0,'-8'-17'10693'0'0,"47"42"-8679"0"0,-14-2-1700 0 0,0 1 1 0 0,-2 2-1 0 0,36 50 1 0 0,46 97-36 0 0,-80-126-208 0 0,-2 1-1 0 0,-2 1 1 0 0,26 92-1 0 0,-39-108-40 0 0,-1 0 0 0 0,-2 0 0 0 0,-2 1 0 0 0,-1 0 0 0 0,-1 0 0 0 0,-2 0 0 0 0,-6 39 0 0 0,-4-14 230 0 0,-2 1 0 0 0,-3-2-1 0 0,-3 0 1 0 0,-2-1 0 0 0,-2-1-1 0 0,-3-2 1 0 0,-42 67 0 0 0,23-53 466 0 0,-2-2 0 0 0,-3-3 1 0 0,-3-1-1 0 0,-118 104 0 0 0,162-158-1070 0 0,0 1 0 0 0,-1-2 0 0 0,-1 1 0 0 0,1-2 0 0 0,-1 1-1 0 0,0-1 1 0 0,0-1 0 0 0,-17 6 0 0 0,6-8-3225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57 147 2048 0 0,'-9'-4'1105'0'0,"3"1"-137"0"0,0 0 0 0 0,0 0-1 0 0,1-1 1 0 0,-1 0 0 0 0,1 0-1 0 0,-6-5 1 0 0,11 9-907 0 0,0-1-1 0 0,-1 1 1 0 0,1-1 0 0 0,0 1 0 0 0,0-1-1 0 0,-1 1 1 0 0,1-1 0 0 0,0 1 0 0 0,0-1-1 0 0,0 1 1 0 0,0-1 0 0 0,0 1 0 0 0,0-1-1 0 0,0 0 1 0 0,0 1 0 0 0,0-1 0 0 0,0 1-1 0 0,0-1 1 0 0,0 1 0 0 0,0-1-1 0 0,0 1 1 0 0,1-1 0 0 0,-1 0 0 0 0,0 1-1 0 0,0-1 1 0 0,1 1 0 0 0,-1-1 0 0 0,0 1-1 0 0,0 0 1 0 0,1-1 0 0 0,-1 1 0 0 0,1-1-1 0 0,-1 1 1 0 0,0 0 0 0 0,1-1 0 0 0,-1 1-1 0 0,1 0 1 0 0,-1-1 0 0 0,1 1 0 0 0,-1 0-1 0 0,1 0 1 0 0,-1-1 0 0 0,1 1 0 0 0,0 0-1 0 0,27-10 613 0 0,-27 9-635 0 0,52-10 403 0 0,0 2 1 0 0,98-4 0 0 0,-91 9-493 0 0,39-3-490 0 0,84-7-1196 0 0,-62 0-3324 0 0,-68 4 159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17.9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1 828 0 0,'-23'26'10760'0'0,"33"-18"-9074"0"0,59-4-513 0 0,101-9-1 0 0,-24 0-1056 0 0,-60 5-133 0 0,204-5-145 0 0,-232 6-3038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20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81 63 628 0 0,'-53'-40'10469'0'0,"26"17"-4815"0"0,26 25-5609 0 0,1 0-1 0 0,0 0 1 0 0,0 0-1 0 0,0 0 1 0 0,1 0 0 0 0,-1 0-1 0 0,0 0 1 0 0,1 0 0 0 0,-1 0-1 0 0,1 0 1 0 0,0 0 0 0 0,-1 0-1 0 0,1-1 1 0 0,0 1 0 0 0,0 0-1 0 0,3 2 1 0 0,23 35 550 0 0,-20-30-456 0 0,128 162 1101 0 0,76 110-689 0 0,-158-195-508 0 0,104 149 284 0 0,-114-177-196 0 0,-43-57-214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22.4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30 112 496 0 0,'-29'-27'12598'0'0,"29"26"-12539"0"0,0 0 0 0 0,1-1 0 0 0,-1 1 1 0 0,1 0-1 0 0,-1-1 0 0 0,1 1 0 0 0,-1 0 0 0 0,1 0 1 0 0,0 0-1 0 0,0 0 0 0 0,-1 0 0 0 0,1 0 0 0 0,0 0 1 0 0,0 0-1 0 0,0 0 0 0 0,0 0 0 0 0,0 0 0 0 0,1 0 0 0 0,-1 1 1 0 0,0-1-1 0 0,0 0 0 0 0,0 1 0 0 0,1-1 0 0 0,-1 1 1 0 0,0-1-1 0 0,1 1 0 0 0,-1 0 0 0 0,0 0 0 0 0,1-1 1 0 0,2 1-1 0 0,55-8 466 0 0,-47 7-465 0 0,62-4 60 0 0,90 6-1 0 0,11 0-218 0 0,209-31-1824 0 0,-353 28 1826 0 0,122-4-149 0 0,-122 1 284 0 0,-9 2 507 0 0,-19 6-298 0 0,-9 5-127 0 0,-5 8 11 0 0,0 0-1 0 0,1 0 1 0 0,1 1 0 0 0,0 1 0 0 0,2-1-1 0 0,0 1 1 0 0,-5 20 0 0 0,-17 40 263 0 0,-21 50 394 0 0,-47 187 0 0 0,4-8-6 0 0,33-143-116 0 0,59-163-643 0 0,-7 17-1090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23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32 680 0 0,'-25'-31'9600'0'0,"63"82"-3641"0"0,125 138-4789 0 0,-28-44-814 0 0,234 283 994 0 0,-323-370-944 0 0,66 62 0 0 0,-72-78-354 0 0,4 24 144 0 0,-43-65-163 0 0,3 1 5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26.9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15 1940 0 0,'-4'-14'9690'0'0,"11"15"-9459"0"0,0 1 1 0 0,0 1-1 0 0,-1-1 0 0 0,1 1 0 0 0,0 0 0 0 0,-1 1 0 0 0,0 0 0 0 0,10 7 0 0 0,52 44 547 0 0,-55-44-626 0 0,265 241 1008 0 0,-99-87-560 0 0,-22-2-401 0 0,-2-3-16 0 0,-139-143 68 0 0,6 5-2430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28.1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34 180 364 0 0,'-34'-40'15025'0'0,"48"38"-14151"0"0,3 1-913 0 0,278-34 204 0 0,-34 2-205 0 0,-119 16-169 0 0,61-6-654 0 0,-156 15 692 0 0,98-9-264 0 0,-141 17 448 0 0,27-3-127 0 0,-30 3 111 0 0,0 0-1 0 0,0 1 1 0 0,0-1-1 0 0,-1 0 1 0 0,1 1-1 0 0,0-1 1 0 0,0 0-1 0 0,-1 1 1 0 0,1-1-1 0 0,0 1 1 0 0,-1-1-1 0 0,1 1 1 0 0,-1 0-1 0 0,1-1 1 0 0,0 1-1 0 0,-1 0 1 0 0,1-1-1 0 0,-1 1 1 0 0,0 0-1 0 0,1 0 1 0 0,-1-1-1 0 0,0 1 1 0 0,1 0-1 0 0,-1 0 1 0 0,0 0-1 0 0,0 0 1 0 0,0-1-1 0 0,1 1 1 0 0,-1 0-1 0 0,0 0 1 0 0,0 0-1 0 0,0 0 1 0 0,-1 0-1 0 0,1-1 1 0 0,0 1-1 0 0,0 0 1 0 0,0 0-1 0 0,-1 0 1 0 0,1-1-1 0 0,0 1 1 0 0,-1 1-1 0 0,-16 56 490 0 0,7-28-269 0 0,-71 409 2170 0 0,25-120-1240 0 0,13-88-511 0 0,41-215-632 0 0,-4 21-12 0 0,1-1 0 0 0,1 41 0 0 0,4-74-168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29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6 400 0 0,'-22'-5'11191'0'0,"22"6"-11115"0"0,0 1 0 0 0,0 0 1 0 0,0-1-1 0 0,0 1 0 0 0,1 0 0 0 0,-1-1 0 0 0,1 1 1 0 0,-1 0-1 0 0,1-1 0 0 0,0 1 0 0 0,-1-1 0 0 0,1 1 1 0 0,0-1-1 0 0,0 1 0 0 0,0-1 0 0 0,0 0 0 0 0,0 0 0 0 0,1 1 1 0 0,-1-1-1 0 0,2 1 0 0 0,34 33 721 0 0,-25-24-468 0 0,128 127 1423 0 0,210 271 1 0 0,-91-119-323 0 0,-115-137-945 0 0,-122-127-333 0 0,25 41 0 0 0,10 12 125 0 0,-9 1-116 0 0,-48-78-128 0 0,5 10-435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40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15 200 0 0,'-38'-9'13021'0'0,"49"8"-13329"0"0,-8 1 547 0 0,37 2 468 0 0,246-6-5 0 0,-149 2-2255 0 0,-1 1-3889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40.8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71 568 0 0,'-20'-41'8122'0'0,"14"12"-3300"0"0,5 41-3413 0 0,8 104-755 0 0,5 0 1 0 0,48 200 0 0 0,-45-244-673 0 0,-15-69-34 0 0,25 145-1880 0 0,-23-131-7 0 0,-2 0 1 0 0,0 0 0 0 0,-4 30-1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42:41.5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2524,'-25'33'10335,"25"-32"-10194,0 0 0,0 0-1,0 0 1,0 0 0,0 0-1,0 0 1,0 0 0,1 0-1,-1 0 1,0 0 0,1 0-1,-1-1 1,1 1 0,-1 0-1,1 0 1,-1 0 0,1 0-1,0-1 1,0 1 0,-1 0-1,1-1 1,0 1 0,0 0-1,-1-1 1,1 1 0,0-1 0,0 1-1,1 0 1,26 7 85,-1-1 0,1-1-1,0-1 1,43 1 0,122-5-1841,-95-3 153,-16 0-1392,-51-2-2736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6.6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0 719 1056 0 0,'0'0'8676'0'0,"10"-30"-4788"0"0,-1 13-3491 0 0,1 0 1 0 0,0 0 0 0 0,1 1-1 0 0,1 0 1 0 0,25-25-1 0 0,1-4-229 0 0,160-190 108 0 0,-144 178-281 0 0,116-94 1 0 0,-141 127-2 0 0,-18 14-97 0 0,1 0-1 0 0,23-13 1 0 0,-33 22 53 0 0,6-7-407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42.5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86 1368 0 0,'-3'-19'3354'0'0,"-1"0"1"0"0,-10-28 1106 0 0,15 47-4363 0 0,1 1-1 0 0,-1 0 0 0 0,0-1 0 0 0,0 1 0 0 0,1 0 0 0 0,-1 0 0 0 0,0 0 0 0 0,0 0 0 0 0,0 0 0 0 0,0 0 0 0 0,0 0 0 0 0,0 1 0 0 0,0-1 1 0 0,0 0-1 0 0,0 0 0 0 0,0 1 0 0 0,0 1 0 0 0,15 31 708 0 0,-12-27-577 0 0,28 65 473 0 0,-2 2-1 0 0,32 127 1 0 0,13 160-115 0 0,-3-16 649 0 0,-29-204 169 0 0,-43-140-1388 0 0,0-1 0 0 0,1 1 0 0 0,-1-1 1 0 0,0 1-1 0 0,0-1 0 0 0,0 1 0 0 0,0-1 1 0 0,1 1-1 0 0,-1 0 0 0 0,0-1 0 0 0,0 1 0 0 0,1-1 1 0 0,-1 0-1 0 0,0 1 0 0 0,1-1 0 0 0,-1 1 0 0 0,1-1 1 0 0,-1 1-1 0 0,0-1 0 0 0,1 0 0 0 0,-1 1 0 0 0,1-1 1 0 0,-1 0-1 0 0,1 0 0 0 0,-1 1 0 0 0,1-1 0 0 0,0 0 1 0 0,-1 0-1 0 0,1 0 0 0 0,-1 1 0 0 0,1-1 0 0 0,-1 0 1 0 0,1 0-1 0 0,0 0 0 0 0,-1 0 0 0 0,1 0 0 0 0,-1 0 1 0 0,1 0-1 0 0,-1-1 0 0 0,1 1 0 0 0,0 0 0 0 0,-1 0 1 0 0,1 0-1 0 0,-1 0 0 0 0,1-1 0 0 0,-1 1 0 0 0,1-1 1 0 0,21-16 238 0 0,-13 1-229 0 0,0-2 0 0 0,-1 1 0 0 0,-1-1 0 0 0,10-37 0 0 0,11-83-138 0 0,-21 97 114 0 0,63-305-94 0 0,-45 250-52 0 0,57-145 0 0 0,-44 166-1357 0 0,-34 70 713 0 0,0-1 1 0 0,0 1-1 0 0,0 0 1 0 0,1 0-1 0 0,8-8 1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2:43.3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127 38 400 0 0,'16'-24'9586'0'0,"-2"14"-8435"0"0,-25 18 112 0 0,-28 21-557 0 0,30-22-650 0 0,0 0 1 0 0,1 1-1 0 0,0 0 1 0 0,1 0-1 0 0,-1 1 0 0 0,2 0 1 0 0,-1 0-1 0 0,1 0 1 0 0,1 1-1 0 0,-1 0 0 0 0,2 0 1 0 0,-1 1-1 0 0,2-1 1 0 0,-1 1-1 0 0,1 0 1 0 0,-2 18-1 0 0,3-19-25 0 0,1 0 0 0 0,0-1 0 0 0,1 1 0 0 0,0 0 0 0 0,1 0 0 0 0,0 0 0 0 0,0-1 0 0 0,1 1 0 0 0,0 0-1 0 0,1-1 1 0 0,0 0 0 0 0,1 1 0 0 0,-1-1 0 0 0,2-1 0 0 0,-1 1 0 0 0,1 0 0 0 0,1-1 0 0 0,-1 0 0 0 0,9 9 0 0 0,-12-15-59 0 0,0-1 0 0 0,0 1 0 0 0,0 0 0 0 0,0 0 0 0 0,0-1 0 0 0,0 1 0 0 0,0-1 0 0 0,0 0 0 0 0,0 0 0 0 0,1 1 0 0 0,-1-1 0 0 0,1-1-1 0 0,-1 1 1 0 0,0 0 0 0 0,1-1 0 0 0,0 1 0 0 0,-1-1 0 0 0,1 0 0 0 0,-1 0 0 0 0,1 0 0 0 0,-1 0 0 0 0,1 0 0 0 0,-1 0 0 0 0,1-1 0 0 0,0 1 0 0 0,-1-1 0 0 0,0 0 0 0 0,1 0 0 0 0,-1 0 0 0 0,1 0 0 0 0,-1 0 0 0 0,0 0 0 0 0,0-1 0 0 0,0 1 0 0 0,0-1 0 0 0,0 1 0 0 0,0-1-1 0 0,0 0 1 0 0,0 0 0 0 0,-1 0 0 0 0,1 0 0 0 0,2-3 0 0 0,3-5 157 0 0,0-1-1 0 0,0 0 1 0 0,-1 0-1 0 0,-1 0 1 0 0,1 0 0 0 0,-2-1-1 0 0,5-17 1 0 0,-6 14 145 0 0,0 0 1 0 0,-2 0 0 0 0,1 0 0 0 0,-2 0-1 0 0,0-1 1 0 0,-1 1 0 0 0,-1 0 0 0 0,0 0-1 0 0,-1 0 1 0 0,0 0 0 0 0,-1 1-1 0 0,-1-1 1 0 0,-1 1 0 0 0,0 0 0 0 0,0 0-1 0 0,-16-22 1 0 0,21 34-390 0 0,0 1 0 0 0,0-1 0 0 0,0 1 0 0 0,0-1-1 0 0,0 1 1 0 0,0-1 0 0 0,-1 1 0 0 0,1 0 0 0 0,-1 0 0 0 0,1 0 0 0 0,-1-1 0 0 0,1 1 0 0 0,-1 1-1 0 0,0-1 1 0 0,1 0 0 0 0,-1 0 0 0 0,0 1 0 0 0,0-1 0 0 0,0 1 0 0 0,1-1 0 0 0,-1 1-1 0 0,0 0 1 0 0,0 0 0 0 0,0 0 0 0 0,0 0 0 0 0,0 0 0 0 0,1 0 0 0 0,-4 1 0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14.0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148 128 232 0 0,'-5'-39'6861'0'0,"-4"3"-3635"0"0,8 34-2957 0 0,-21-23 1153 0 0,19 24-1406 0 0,0 0 0 0 0,0 0 0 0 0,0 0 0 0 0,-1 1 0 0 0,1-1 0 0 0,0 1 0 0 0,0 0 0 0 0,-1 0 0 0 0,1 0 0 0 0,0 0 0 0 0,0 1 0 0 0,-1-1-1 0 0,1 1 1 0 0,0 0 0 0 0,0 0 0 0 0,0 0 0 0 0,0 0 0 0 0,0 0 0 0 0,0 1 0 0 0,0-1 0 0 0,0 1 0 0 0,1 0 0 0 0,-1 0 0 0 0,1 0 0 0 0,-1 0-1 0 0,1 0 1 0 0,0 1 0 0 0,0-1 0 0 0,0 1 0 0 0,0 0 0 0 0,0-1 0 0 0,0 1 0 0 0,1 0 0 0 0,-1 0 0 0 0,1 0 0 0 0,-1 5 0 0 0,-1-4-8 0 0,2 1 0 0 0,-1 0 0 0 0,1 0 0 0 0,-1 1 0 0 0,1-1 0 0 0,1 0 0 0 0,-1 0 0 0 0,1 1 0 0 0,0-1 0 0 0,0 0 0 0 0,1 0 0 0 0,-1 1 0 0 0,1-1 0 0 0,0 0 0 0 0,1 0 0 0 0,-1 0 0 0 0,1 0 0 0 0,0 0 0 0 0,0 0 0 0 0,0-1 0 0 0,1 1 0 0 0,5 7 1 0 0,-4-8 15 0 0,-1-1 1 0 0,1 1 0 0 0,0-1-1 0 0,0 0 1 0 0,0 0 0 0 0,0-1-1 0 0,0 1 1 0 0,1-1 0 0 0,-1 0 0 0 0,1 0-1 0 0,0 0 1 0 0,-1-1 0 0 0,1 0-1 0 0,0 0 1 0 0,0 0 0 0 0,0 0-1 0 0,0-1 1 0 0,0 0 0 0 0,0 0 0 0 0,0 0-1 0 0,0 0 1 0 0,0-1 0 0 0,0 0-1 0 0,-1 0 1 0 0,1 0 0 0 0,0-1 0 0 0,0 0-1 0 0,-1 0 1 0 0,1 0 0 0 0,-1 0-1 0 0,0 0 1 0 0,1-1 0 0 0,-1 0-1 0 0,0 0 1 0 0,-1 0 0 0 0,1-1 0 0 0,0 1-1 0 0,-1-1 1 0 0,0 0 0 0 0,0 0-1 0 0,0 0 1 0 0,0 0 0 0 0,-1 0 0 0 0,0-1-1 0 0,0 1 1 0 0,0-1 0 0 0,0 0-1 0 0,-1 1 1 0 0,1-1 0 0 0,-1 0-1 0 0,-1 0 1 0 0,1 0 0 0 0,0 0 0 0 0,-1-8-1 0 0,0 7 80 0 0,0 0-1 0 0,-1 0 0 0 0,1 0 1 0 0,-1 1-1 0 0,0-1 0 0 0,0 0 1 0 0,-1 0-1 0 0,0 1 0 0 0,0-1 1 0 0,0 1-1 0 0,0 0 0 0 0,-1 0 1 0 0,0 0-1 0 0,-7-9 0 0 0,8 11-92 0 0,-1 1-1 0 0,0 0 1 0 0,0 0 0 0 0,0 0-1 0 0,0 0 1 0 0,0 0 0 0 0,0 1-1 0 0,-1-1 1 0 0,1 1-1 0 0,0 0 1 0 0,-1 0 0 0 0,1 0-1 0 0,-1 0 1 0 0,0 1 0 0 0,1-1-1 0 0,-1 1 1 0 0,1 0-1 0 0,-1 0 1 0 0,1 0 0 0 0,-1 1-1 0 0,0-1 1 0 0,1 1 0 0 0,-1 0-1 0 0,-5 2 1 0 0,5-2-7 0 0,1 0 1 0 0,-1 0-1 0 0,1 1 0 0 0,0-1 1 0 0,0 1-1 0 0,0-1 1 0 0,0 1-1 0 0,0 0 1 0 0,0 0-1 0 0,0 1 0 0 0,0-1 1 0 0,1 0-1 0 0,-1 1 1 0 0,-3 5-1 0 0,5-6-8 0 0,0 1 0 0 0,0-1 0 0 0,0 0 0 0 0,0 0 0 0 0,0 1 0 0 0,1-1 0 0 0,-1 0 0 0 0,1 1 0 0 0,-1-1 0 0 0,1 1 0 0 0,0-1 0 0 0,0 1 0 0 0,0-1 0 0 0,1 1 0 0 0,-1-1 1 0 0,2 5-1 0 0,-1-3-44 0 0,1 1 0 0 0,0-1 0 0 0,0 0 1 0 0,0 0-1 0 0,1 0 0 0 0,-1 0 1 0 0,1 0-1 0 0,0 0 0 0 0,0-1 1 0 0,0 1-1 0 0,1-1 0 0 0,-1 0 1 0 0,1 0-1 0 0,0-1 0 0 0,0 1 0 0 0,0-1 1 0 0,0 1-1 0 0,0-1 0 0 0,0 0 1 0 0,7 1-1 0 0,-4-1-70 0 0,0 0 0 0 0,-1-1 0 0 0,1 0 0 0 0,0 0 0 0 0,0 0 0 0 0,0-1 0 0 0,11-1 0 0 0,-15 0 86 0 0,0 1 1 0 0,-1-1-1 0 0,1 0 0 0 0,0 1 1 0 0,-1-1-1 0 0,1 0 0 0 0,-1-1 0 0 0,1 1 1 0 0,-1 0-1 0 0,0-1 0 0 0,1 1 1 0 0,-1-1-1 0 0,0 0 0 0 0,0 0 0 0 0,0 0 1 0 0,0 0-1 0 0,-1 0 0 0 0,1 0 1 0 0,2-4-1 0 0,-3 4 14 0 0,-1 1 0 0 0,1 0 1 0 0,-1 0-1 0 0,1-1 0 0 0,-1 1 0 0 0,0 0 1 0 0,0-1-1 0 0,1 1 0 0 0,-1 0 0 0 0,0-1 1 0 0,0 1-1 0 0,0-1 0 0 0,-1 1 0 0 0,1 0 1 0 0,0-1-1 0 0,0 1 0 0 0,-1 0 0 0 0,1-1 1 0 0,-1 1-1 0 0,1 0 0 0 0,-1 0 1 0 0,1 0-1 0 0,-1-1 0 0 0,0 1 0 0 0,0 0 1 0 0,0 0-1 0 0,1 0 0 0 0,-1 0 0 0 0,0 0 1 0 0,-2-1-1 0 0,-32-20-6746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13.0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116 77 628 0 0,'0'0'7589'0'0,"19"-2"-4861"0"0,-17-2-2739 0 0,-1 0 0 0 0,0 0 1 0 0,0 0-1 0 0,0 0 0 0 0,0 0 0 0 0,0 0 0 0 0,-1 0 1 0 0,0-1-1 0 0,0 1 0 0 0,-1-9 0 0 0,1 12 20 0 0,-2-5 36 0 0,2 5-45 0 0,0 1 0 0 0,0-1 1 0 0,0 1-1 0 0,0-1 0 0 0,0 1 1 0 0,0-1-1 0 0,-1 1 0 0 0,1-1 1 0 0,0 1-1 0 0,0-1 0 0 0,0 1 1 0 0,0-1-1 0 0,-1 1 0 0 0,1-1 1 0 0,0 1-1 0 0,-1-1 0 0 0,1 1 1 0 0,0-1-1 0 0,-1 1 0 0 0,1 0 1 0 0,0-1-1 0 0,-1 1 0 0 0,1-1 1 0 0,-1 1-1 0 0,1 0 0 0 0,-1 0 1 0 0,1-1-1 0 0,0 1 0 0 0,-2-1 1 0 0,-3 2 13 0 0,0 0 0 0 0,0 0 1 0 0,0 1-1 0 0,1-1 0 0 0,-1 1 1 0 0,0 0-1 0 0,1 0 0 0 0,0 1 1 0 0,-1-1-1 0 0,1 1 0 0 0,0 0 1 0 0,0 0-1 0 0,0 1 0 0 0,-5 5 1 0 0,3-2-6 0 0,0 1 0 0 0,0 0 0 0 0,1 0 0 0 0,0 0 0 0 0,0 0 0 0 0,1 1 0 0 0,-7 17 0 0 0,9-18-6 0 0,0 0-1 0 0,0 0 1 0 0,0 1 0 0 0,1-1 0 0 0,0 0 0 0 0,1 1-1 0 0,0-1 1 0 0,0 0 0 0 0,2 12 0 0 0,-1-16 2 0 0,0 1-1 0 0,0-1 1 0 0,1 1 0 0 0,-1-1 0 0 0,1 0 0 0 0,0 1 0 0 0,0-1 0 0 0,1 0 0 0 0,-1 0 0 0 0,1 0-1 0 0,0-1 1 0 0,0 1 0 0 0,0-1 0 0 0,0 1 0 0 0,1-1 0 0 0,7 5 0 0 0,-6-5 4 0 0,0 0 1 0 0,0 0-1 0 0,1-1 1 0 0,-1 0 0 0 0,1 0-1 0 0,0 0 1 0 0,0-1-1 0 0,0 1 1 0 0,-1-1-1 0 0,1-1 1 0 0,0 1 0 0 0,0-1-1 0 0,0 0 1 0 0,0-1-1 0 0,0 1 1 0 0,0-1 0 0 0,0 0-1 0 0,0-1 1 0 0,0 0-1 0 0,0 1 1 0 0,-1-2-1 0 0,1 1 1 0 0,-1-1 0 0 0,0 0-1 0 0,0 0 1 0 0,0 0-1 0 0,0-1 1 0 0,0 1-1 0 0,0-1 1 0 0,-1 0 0 0 0,0-1-1 0 0,0 1 1 0 0,0-1-1 0 0,-1 0 1 0 0,1 0-1 0 0,-1 0 1 0 0,0 0 0 0 0,-1 0-1 0 0,1-1 1 0 0,1-6-1 0 0,-4 12 3 0 0,0-1 1 0 0,1 0-1 0 0,-1 0 0 0 0,0 1 0 0 0,0-1 0 0 0,0 0 0 0 0,0 1 0 0 0,0-1 0 0 0,0 0 0 0 0,-1 0 0 0 0,1 1 0 0 0,0-1 0 0 0,0 0 0 0 0,0 1 0 0 0,-1-1 0 0 0,1 0 1 0 0,0 1-1 0 0,-1-1 0 0 0,1 0 0 0 0,-1 1 0 0 0,1-1 0 0 0,-1 1 0 0 0,1-1 0 0 0,-1 0 0 0 0,1 1 0 0 0,-1 0 0 0 0,1-1 0 0 0,-1 1 0 0 0,1-1 0 0 0,-1 1 0 0 0,0 0 1 0 0,1-1-1 0 0,-1 1 0 0 0,0 0 0 0 0,0 0 0 0 0,1-1 0 0 0,-1 1 0 0 0,0 0 0 0 0,0 0 0 0 0,-2-1 23 0 0,0 1 1 0 0,0-1-1 0 0,0 1 1 0 0,0 0-1 0 0,0 0 1 0 0,0 0-1 0 0,0 0 0 0 0,0 0 1 0 0,-3 1-1 0 0,-5 3 7 0 0,1 0-1 0 0,0 1 0 0 0,0 0 1 0 0,1 1-1 0 0,-1 0 0 0 0,1 0 1 0 0,1 1-1 0 0,-1 0 1 0 0,1 0-1 0 0,-9 11 0 0 0,15-15-42 0 0,-1 0-1 0 0,1 0 0 0 0,0 1 0 0 0,0-1 1 0 0,0 1-1 0 0,0-1 0 0 0,0 1 0 0 0,1-1 1 0 0,0 1-1 0 0,-1 0 0 0 0,2 0 0 0 0,-1 0 1 0 0,0 0-1 0 0,0 4 0 0 0,2-5-14 0 0,-1 0 1 0 0,1 0-1 0 0,0 0 0 0 0,-1 0 0 0 0,1 0 0 0 0,1 0 1 0 0,-1 0-1 0 0,0 0 0 0 0,1-1 0 0 0,-1 1 0 0 0,1 0 1 0 0,0-1-1 0 0,0 1 0 0 0,0-1 0 0 0,0 0 0 0 0,0 0 1 0 0,1 0-1 0 0,-1 0 0 0 0,0 0 0 0 0,6 3 0 0 0,-4-3-28 0 0,1 1-1 0 0,0-1 0 0 0,0 0 0 0 0,0 0 0 0 0,0-1 1 0 0,0 1-1 0 0,0-1 0 0 0,0 0 0 0 0,0-1 0 0 0,1 1 1 0 0,-1-1-1 0 0,0 0 0 0 0,0 0 0 0 0,1-1 0 0 0,-1 1 0 0 0,0-1 1 0 0,0 0-1 0 0,0-1 0 0 0,1 1 0 0 0,-2-1 0 0 0,1 0 1 0 0,0 0-1 0 0,6-5 0 0 0,-7 6 34 0 0,-2-1 0 0 0,1 0 0 0 0,0 0 0 0 0,0-1-1 0 0,-1 1 1 0 0,1 0 0 0 0,-1-1 0 0 0,1 1 0 0 0,-1-1 0 0 0,0 0 0 0 0,0 0 0 0 0,0 0 0 0 0,-1 0-1 0 0,1 0 1 0 0,-1 0 0 0 0,0 0 0 0 0,0-1 0 0 0,0 1 0 0 0,0 0 0 0 0,0-1 0 0 0,-1 1 0 0 0,1-1-1 0 0,-1 1 1 0 0,0-1 0 0 0,0 1 0 0 0,0-1 0 0 0,-1 1 0 0 0,1-1 0 0 0,-1 1 0 0 0,0 0 0 0 0,0-1-1 0 0,0 1 1 0 0,0 0 0 0 0,-1 0 0 0 0,-3-6 0 0 0,3 5 21 0 0,-1 0 0 0 0,1 0 0 0 0,-1 1 1 0 0,-1 0-1 0 0,1-1 0 0 0,0 1 0 0 0,-1 0 0 0 0,1 0 0 0 0,-1 1 0 0 0,0-1 0 0 0,0 1 0 0 0,0 0 1 0 0,0 0-1 0 0,-1 0 0 0 0,1 1 0 0 0,0-1 0 0 0,-8 0 0 0 0,4 0-33 0 0,0 1 1 0 0,-1 0-1 0 0,1 1 0 0 0,0-1 0 0 0,-1 2 1 0 0,1-1-1 0 0,0 1 0 0 0,-14 4 0 0 0,20-5-137 0 0,1 1-1 0 0,0-1 1 0 0,0 1-1 0 0,0-1 1 0 0,0 1-1 0 0,-1 0 1 0 0,1-1-1 0 0,0 1 1 0 0,0 0-1 0 0,0 0 1 0 0,1 0-1 0 0,-1 0 1 0 0,0 0-1 0 0,0 0 1 0 0,0 0-1 0 0,1 0 1 0 0,-1 0-1 0 0,1 0 1 0 0,-1 1-1 0 0,0-1 1 0 0,1 0-1 0 0,0 0 1 0 0,-1 0-1 0 0,1 1 1 0 0,0-1-1 0 0,0 0 1 0 0,0 1-1 0 0,0-1 1 0 0,0 0-1 0 0,0 1 1 0 0,0-1-1 0 0,0 0 1 0 0,0 0-1 0 0,1 1 1 0 0,-1-1-1 0 0,1 1 1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14.8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99 320 0 0,'0'0'4055'0'0,"19"-23"-1109"0"0,29-2-1333 0 0,-46 24-1453 0 0,21-32 1784 0 0,-22 32-1947 0 0,1-1-1 0 0,0 1 0 0 0,-1-1 0 0 0,1 1 0 0 0,0 0 1 0 0,0 0-1 0 0,0-1 0 0 0,0 2 0 0 0,0-1 1 0 0,0 0-1 0 0,1 0 0 0 0,-1 1 0 0 0,0-1 0 0 0,0 1 1 0 0,0-1-1 0 0,1 1 0 0 0,2 0 0 0 0,-2 0 32 0 0,0 0-30 0 0,9 0-32 0 0,7 1-71 0 0,1 2 0 0 0,-1 0 0 0 0,33 10 0 0 0,-29-6 110 0 0,-22-7-4 0 0,0 0 0 0 0,-1 0-1 0 0,1 0 1 0 0,0 1 0 0 0,0-1 0 0 0,-1 0 0 0 0,1 0 0 0 0,0 1-1 0 0,-1-1 1 0 0,1 0 0 0 0,-1 1 0 0 0,1-1 0 0 0,0 1 0 0 0,-1-1 0 0 0,1 1-1 0 0,-1-1 1 0 0,1 1 0 0 0,-1-1 0 0 0,0 1 0 0 0,1-1 0 0 0,-1 1-1 0 0,1 0 1 0 0,-1-1 0 0 0,0 1 0 0 0,1 0 0 0 0,-1-1 0 0 0,0 1-1 0 0,0 0 1 0 0,0 1 0 0 0,-8 21-239 0 0,-29 17-1438 0 0,34-38 1133 0 0,-16 13-2888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16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81 1072 0 0,'0'0'1888'0'0,"36"-16"1932"0"0,57-29 132 0 0,-91 45-3728 0 0,16-14 1691 0 0,-12 9-958 0 0,-17 15-1204 0 0,2-1 237 0 0,0 0-1 0 0,1 0 0 0 0,0 1 1 0 0,1 0-1 0 0,0 1 1 0 0,0-1-1 0 0,1 1 0 0 0,1 1 1 0 0,-5 11-1 0 0,7-16 14 0 0,1 0 0 0 0,0 0 0 0 0,0 0 0 0 0,1 0-1 0 0,0 0 1 0 0,0 0 0 0 0,1 0 0 0 0,0 0 0 0 0,0 0 0 0 0,0 0 0 0 0,1 0-1 0 0,0 0 1 0 0,1 0 0 0 0,0 0 0 0 0,0 0 0 0 0,0 0 0 0 0,5 9 0 0 0,-5-12-31 0 0,1 0 1 0 0,0-1 0 0 0,0 0 0 0 0,0 1-1 0 0,0-1 1 0 0,1-1 0 0 0,-1 1 0 0 0,1 0-1 0 0,0-1 1 0 0,-1 1 0 0 0,1-1 0 0 0,0 0-1 0 0,0-1 1 0 0,1 1 0 0 0,-1-1 0 0 0,0 1-1 0 0,0-1 1 0 0,1-1 0 0 0,-1 1 0 0 0,1-1-1 0 0,-1 1 1 0 0,1-1 0 0 0,-1 0 0 0 0,1-1-1 0 0,4 0 1 0 0,-1 0-27 0 0,1 0 1 0 0,0-1-1 0 0,-1 0 1 0 0,1 0-1 0 0,-1-1 0 0 0,0 0 1 0 0,1-1-1 0 0,-2 0 0 0 0,1 0 1 0 0,0 0-1 0 0,11-10 0 0 0,-16 12 88 0 0,0-1 0 0 0,0 1 0 0 0,0-1 0 0 0,-1 0-1 0 0,1 0 1 0 0,-1 0 0 0 0,0 0 0 0 0,0 0 0 0 0,0-1-1 0 0,0 1 1 0 0,0 0 0 0 0,-1-1 0 0 0,1 1 0 0 0,-1-1-1 0 0,0 0 1 0 0,0 1 0 0 0,-1-1 0 0 0,1 0 0 0 0,-1 0-1 0 0,1 0 1 0 0,-1 1 0 0 0,-1-1 0 0 0,1 0 0 0 0,0 0-1 0 0,-1 0 1 0 0,0 1 0 0 0,0-1 0 0 0,0 0 0 0 0,0 1-1 0 0,-4-7 1 0 0,2 5 25 0 0,0 0 0 0 0,-1 0 0 0 0,1 1 0 0 0,-1 0 0 0 0,-1-1 0 0 0,1 2-1 0 0,0-1 1 0 0,-1 0 0 0 0,0 1 0 0 0,0 0 0 0 0,0 0 0 0 0,0 0 0 0 0,0 1 0 0 0,-1-1 0 0 0,1 1-1 0 0,-1 1 1 0 0,0-1 0 0 0,1 1 0 0 0,-10-1 0 0 0,4 1-60 0 0,0 1-1 0 0,0 1 1 0 0,1 0-1 0 0,-1 0 1 0 0,1 1 0 0 0,-1 0-1 0 0,1 1 1 0 0,-14 5 0 0 0,21-7-167 0 0,-1 1 0 0 0,1-1 0 0 0,0 1 0 0 0,0 0 0 0 0,0 0 0 0 0,0 0 0 0 0,0 0 0 0 0,1 1 0 0 0,-1-1 0 0 0,1 1 0 0 0,-1-1 1 0 0,-2 6-1 0 0,4-6-138 0 0,0 0 0 0 0,0 0 0 0 0,0 0 0 0 0,1 1 0 0 0,-1-1 0 0 0,1 0 0 0 0,-1 0 0 0 0,1 1 0 0 0,0-1 0 0 0,0 0 0 0 0,0 0 0 0 0,0 1 0 0 0,1-1 0 0 0,-1 0 0 0 0,0 0 0 0 0,1 1 0 0 0,0-1 0 0 0,-1 0 0 0 0,1 0 0 0 0,0 0 0 0 0,2 4 0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17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150 155 128 0 0,'3'-16'3842'0'0,"1"-20"-179"0"0,-2 31-3275 0 0,-1 1 1 0 0,0-1 0 0 0,-1 0 0 0 0,1 1-1 0 0,-1-1 1 0 0,0 0 0 0 0,0 1 0 0 0,0-1-1 0 0,-1 0 1 0 0,1 1 0 0 0,-1-1 0 0 0,-1 1-1 0 0,1-1 1 0 0,-4-7 0 0 0,4 11-272 0 0,-10-2 133 0 0,9 2-241 0 0,1 1-1 0 0,0-1 0 0 0,0 1 1 0 0,0-1-1 0 0,-1 1 1 0 0,1 0-1 0 0,0 0 0 0 0,0 0 1 0 0,-1 0-1 0 0,1 0 1 0 0,0 0-1 0 0,-1 0 1 0 0,1 0-1 0 0,0 0 0 0 0,0 0 1 0 0,0 1-1 0 0,-2 0 1 0 0,-5 2-2 0 0,1 0 1 0 0,0 0 0 0 0,0 1 0 0 0,1 1-1 0 0,-1-1 1 0 0,1 1 0 0 0,0 0-1 0 0,0 0 1 0 0,0 0 0 0 0,1 1 0 0 0,0 0-1 0 0,0 0 1 0 0,0 1 0 0 0,1-1 0 0 0,0 1-1 0 0,0 0 1 0 0,1 0 0 0 0,0 0-1 0 0,-3 12 1 0 0,4-15-28 0 0,1 1 0 0 0,0-1 0 0 0,0 1 0 0 0,1 0 0 0 0,-1 0 0 0 0,1-1 0 0 0,0 1 0 0 0,0 0 0 0 0,1 0 0 0 0,-1-1 0 0 0,1 1 0 0 0,0 0 0 0 0,1-1 0 0 0,-1 1 0 0 0,1-1 0 0 0,0 0 0 0 0,0 1 0 0 0,0-1 0 0 0,0 0 0 0 0,1 0 0 0 0,-1 0 0 0 0,1 0 0 0 0,0-1 0 0 0,1 1 0 0 0,-1-1 0 0 0,1 0 0 0 0,-1 0 0 0 0,1 0 0 0 0,0 0 0 0 0,0 0 0 0 0,0-1 0 0 0,0 0 0 0 0,9 3 0 0 0,-9-3-21 0 0,1 0 1 0 0,0 0 0 0 0,0-1-1 0 0,-1 0 1 0 0,1 0 0 0 0,0 0 0 0 0,0-1-1 0 0,0 1 1 0 0,0-1 0 0 0,0-1-1 0 0,0 1 1 0 0,0 0 0 0 0,0-1 0 0 0,-1 0-1 0 0,1 0 1 0 0,0-1 0 0 0,0 1-1 0 0,-1-1 1 0 0,1 0 0 0 0,-1 0 0 0 0,0-1-1 0 0,1 1 1 0 0,-1-1 0 0 0,0 0-1 0 0,0 0 1 0 0,-1-1 0 0 0,1 1 0 0 0,4-6-1 0 0,-4 4 90 0 0,-1 0 0 0 0,1 0 0 0 0,-1 0 0 0 0,0 0 0 0 0,-1-1 0 0 0,1 1 0 0 0,-1-1-1 0 0,0 0 1 0 0,-1 1 0 0 0,0-1 0 0 0,1 0 0 0 0,-2 0 0 0 0,1 0 0 0 0,-1 0 0 0 0,0 0 0 0 0,0 0 0 0 0,0 0-1 0 0,-1 0 1 0 0,0 0 0 0 0,0 0 0 0 0,-1 1 0 0 0,1-1 0 0 0,-5-9 0 0 0,2 9 51 0 0,1 0 0 0 0,-1 0 1 0 0,-1 1-1 0 0,1-1 0 0 0,-1 1 1 0 0,0 0-1 0 0,-1 0 0 0 0,1 0 0 0 0,-1 1 1 0 0,0 0-1 0 0,0 0 0 0 0,0 1 1 0 0,0-1-1 0 0,-1 1 0 0 0,1 0 0 0 0,-1 1 1 0 0,0 0-1 0 0,0 0 0 0 0,0 0 1 0 0,0 1-1 0 0,0 0 0 0 0,0 1 0 0 0,-9-1 1 0 0,15 1-142 0 0,0 0 0 0 0,0 0-1 0 0,0 0 1 0 0,0 0 0 0 0,0 0 0 0 0,0 0 0 0 0,0 0 0 0 0,0 0 0 0 0,0 0 0 0 0,0 0-1 0 0,0 1 1 0 0,0-1 0 0 0,0 0 0 0 0,0 1 0 0 0,0-1 0 0 0,0 1 0 0 0,0-1 0 0 0,1 1-1 0 0,-1-1 1 0 0,0 1 0 0 0,0 0 0 0 0,0-1 0 0 0,1 1 0 0 0,-1 0 0 0 0,0-1 0 0 0,1 1 0 0 0,-1 0-1 0 0,1 0 1 0 0,-1 0 0 0 0,1 0 0 0 0,-1 0 0 0 0,1 0 0 0 0,0 0 0 0 0,-1-1 0 0 0,1 1-1 0 0,0 0 1 0 0,0 0 0 0 0,-1 0 0 0 0,1 0 0 0 0,0 0 0 0 0,0 0 0 0 0,0 0 0 0 0,0 0-1 0 0,1 0 1 0 0,-1 2 0 0 0,1-1-71 0 0,-1 0-1 0 0,1 0 0 0 0,0 0 1 0 0,0 0-1 0 0,0 0 0 0 0,0 0 1 0 0,0 0-1 0 0,0 0 0 0 0,0 0 0 0 0,1-1 1 0 0,-1 1-1 0 0,1 0 0 0 0,0-1 1 0 0,-1 0-1 0 0,1 1 0 0 0,0-1 1 0 0,0 0-1 0 0,-1 1 0 0 0,1-1 1 0 0,3 1-1 0 0,-2-1 35 0 0,-1-1-1 0 0,1 1 1 0 0,0 0-1 0 0,-1-1 1 0 0,1 0-1 0 0,0 1 0 0 0,0-1 1 0 0,-1 0-1 0 0,1-1 1 0 0,0 1-1 0 0,-1 0 1 0 0,4-2-1 0 0,-5 2 96 0 0,1 0-1 0 0,-1-1 0 0 0,0 1 1 0 0,0-1-1 0 0,0 0 0 0 0,0 1 1 0 0,0-1-1 0 0,0 0 0 0 0,0 1 1 0 0,0-1-1 0 0,-1 0 0 0 0,1 0 1 0 0,0 0-1 0 0,0 0 0 0 0,-1 0 1 0 0,1 0-1 0 0,0 0 0 0 0,-1 0 1 0 0,1 0-1 0 0,-1 0 0 0 0,0 0 1 0 0,1 0-1 0 0,-1-1 0 0 0,0 1 1 0 0,0 0-1 0 0,1 0 0 0 0,-1 0 1 0 0,0-1-1 0 0,0 0 0 0 0,-1 0 51 0 0,1 1 0 0 0,-1-1 1 0 0,1 0-1 0 0,-1 1 0 0 0,0-1 0 0 0,1 1 0 0 0,-1-1 0 0 0,0 1 0 0 0,0-1 0 0 0,0 1 0 0 0,0-1 0 0 0,0 1 0 0 0,-1 0 0 0 0,1 0 0 0 0,0 0 0 0 0,0 0 1 0 0,-1 0-1 0 0,-1-1 0 0 0,-28-17 895 0 0,29 18-937 0 0,-1 0-42 0 0,1 0-1 0 0,0 0 1 0 0,-1 0 0 0 0,0 0 0 0 0,1 1 0 0 0,-1-1-1 0 0,1 1 1 0 0,-1 0 0 0 0,0-1 0 0 0,1 1-1 0 0,-1 0 1 0 0,1 1 0 0 0,-1-1 0 0 0,-4 1 0 0 0,6 0-83 0 0,-1-1 0 0 0,1 1 0 0 0,0-1 1 0 0,-1 1-1 0 0,1 0 0 0 0,0-1 1 0 0,0 1-1 0 0,0 0 0 0 0,0 0 1 0 0,0 0-1 0 0,-1 0 0 0 0,2 0 1 0 0,-1 0-1 0 0,0 0 0 0 0,0 0 1 0 0,0 0-1 0 0,0 0 0 0 0,1 1 0 0 0,-1-1 1 0 0,0 0-1 0 0,1 0 0 0 0,-1 1 1 0 0,1-1-1 0 0,0 0 0 0 0,-1 1 1 0 0,1-1-1 0 0,0 1 0 0 0,0-1 1 0 0,0 3-1 0 0,0-2-115 0 0,12 1-1159 0 0,12-10 858 0 0,-23 7 515 0 0,0 0 1 0 0,0-1-1 0 0,0 1 0 0 0,0-1 0 0 0,0 1 1 0 0,0-1-1 0 0,0 1 0 0 0,0-1 0 0 0,-1 0 0 0 0,1 0 1 0 0,0 1-1 0 0,0-1 0 0 0,0 0 0 0 0,-1 0 1 0 0,1 0-1 0 0,0 0 0 0 0,-1 0 0 0 0,1 0 0 0 0,-1 0 1 0 0,1 0-1 0 0,-1 0 0 0 0,0 0 0 0 0,1 0 1 0 0,-1-2-1 0 0,-3 0-220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19.9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 95 1968 0 0,'-58'-57'12523'0'0,"68"47"-10952"0"0,29 4-1097 0 0,0 1 1 0 0,0 3-1 0 0,1 1 0 0 0,60 6 1 0 0,6 0-289 0 0,599-5-376 0 0,-235-23-4532 0 0,-431 23 2414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0.3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 39 1764 0 0,'-16'-39'8623'0'0,"14"43"-8422"0"0,1-1 0 0 0,0 1 0 0 0,-1-1 0 0 0,1 1 0 0 0,1 0-1 0 0,-1 0 1 0 0,1 0 0 0 0,-1-1 0 0 0,1 1 0 0 0,0 0 0 0 0,1 5 0 0 0,-1-4-14 0 0,-21 364 2036 0 0,-3 281-1942 0 0,31-465-343 0 0,7-62-2961 0 0,-11-110 1960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0.8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41 133 792 0 0,'-40'-132'13180'0'0,"50"169"-11425"0"0,42 146-913 0 0,92 216-1 0 0,100 134 691 0 0,-169-364 1767 0 0,-75-169-3270 0 0,0 0-1 0 0,0 1 1 0 0,0-1 0 0 0,0 0-1 0 0,0 1 1 0 0,0-1-1 0 0,0 0 1 0 0,0 0-1 0 0,1 1 1 0 0,-1-1-1 0 0,0 0 1 0 0,0 1-1 0 0,0-1 1 0 0,1 0 0 0 0,-1 0-1 0 0,0 0 1 0 0,0 1-1 0 0,1-1 1 0 0,-1 0-1 0 0,0 0 1 0 0,0 0-1 0 0,1 1 1 0 0,-1-1-1 0 0,0 0 1 0 0,1 0-1 0 0,-1 0 1 0 0,0 0 0 0 0,1 0-1 0 0,-1 0 1 0 0,0 0-1 0 0,1 0 1 0 0,-1 0-1 0 0,0 0 1 0 0,1 0-1 0 0,-1 0 1 0 0,0 0-1 0 0,1 0 1 0 0,-1 0 0 0 0,0 0-1 0 0,1 0 1 0 0,-1 0-1 0 0,0 0 1 0 0,1-1-1 0 0,12-14 361 0 0,5-24-212 0 0,86-271-1302 0 0,28-73-529 0 0,30 14-838 0 0,-119 298 411 0 0,-39 67 1723 0 0,-1-1 1 0 0,1 1-1 0 0,0 0 1 0 0,0 0-1 0 0,1 0 1 0 0,-1 1-1 0 0,1-1 1 0 0,0 1 0 0 0,-1 0-1 0 0,1 0 1 0 0,10-3-1 0 0,-11 6 40 0 0,-1 0 1 0 0,0 0-1 0 0,0 1 0 0 0,0-1 1 0 0,1 1-1 0 0,-1 0 0 0 0,0 0 0 0 0,0 0 1 0 0,0 0-1 0 0,0 1 0 0 0,-1-1 0 0 0,1 1 1 0 0,0-1-1 0 0,0 1 0 0 0,-1 0 1 0 0,1 0-1 0 0,-1 1 0 0 0,0-1 0 0 0,0 0 1 0 0,0 1-1 0 0,3 3 0 0 0,7 8-2709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7.1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77 48 756 0 0,'-3'0'3056'0'0,"-45"5"1009"0"0,44-5-3799 0 0,-18 7 2311 0 0,66-10-2128 0 0,0-2-1 0 0,59-14 1 0 0,-48 8-404 0 0,62-10 50 0 0,-114 21-87 0 0,-2 0 9 0 0,0 0-1 0 0,1 0 1 0 0,-1 0-1 0 0,0 0 1 0 0,0 1-1 0 0,0-1 1 0 0,1 0-1 0 0,-1 1 0 0 0,0-1 1 0 0,0 1-1 0 0,0 0 1 0 0,0-1-1 0 0,0 1 1 0 0,0 0-1 0 0,0-1 1 0 0,0 1-1 0 0,0 0 0 0 0,0 0 1 0 0,0 0-1 0 0,0 0 1 0 0,0 0-1 0 0,-1 0 1 0 0,1 0-1 0 0,0 0 1 0 0,-1 0-1 0 0,1 0 0 0 0,-1 1 1 0 0,1-1-1 0 0,-1 1 1 0 0,1 3 76 0 0,-1 0 0 0 0,0 0 0 0 0,0 0 1 0 0,0 0-1 0 0,-1 0 0 0 0,-1 6 0 0 0,-1 10 96 0 0,-7 42 97 0 0,-1 16-482 0 0,10-71-1082 0 0,1 0 0 0 0,1 0 0 0 0,0 0 0 0 0,2 12 0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1.3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26 454 1248 0 0,'3'4'701'0'0,"3"2"700"0"0,-2-3-700 0 0,-1 0 0 0 0,1 0 0 0 0,-1 0-1 0 0,1-1 1 0 0,0 0 0 0 0,0 0 0 0 0,0 0-1 0 0,0 0 1 0 0,0 0 0 0 0,6 1 0 0 0,-1-2-433 0 0,-1-1 1 0 0,1 1 0 0 0,-1-2 0 0 0,1 1 0 0 0,-1-1 0 0 0,9-2 0 0 0,36-6-804 0 0,90-29 0 0 0,-86 19 288 0 0,-1-4 0 0 0,-2-1 1 0 0,56-35-1 0 0,-96 50 625 0 0,0 0 0 0 0,-1 0 0 0 0,1-2 0 0 0,-2 0 0 0 0,0 0 0 0 0,17-21 0 0 0,-26 29-261 0 0,-1 0-1 0 0,1-1 0 0 0,-1 1 1 0 0,1-1-1 0 0,-1 0 1 0 0,0 0-1 0 0,-1 0 0 0 0,1 0 1 0 0,-1 0-1 0 0,0 0 1 0 0,0 0-1 0 0,0 0 0 0 0,0-1 1 0 0,-1 1-1 0 0,1 0 1 0 0,-1-1-1 0 0,0 1 0 0 0,-1 0 1 0 0,1-1-1 0 0,-1 1 1 0 0,0 0-1 0 0,0 0 0 0 0,0-1 1 0 0,0 1-1 0 0,-1 0 1 0 0,0 0-1 0 0,1 0 0 0 0,-2 1 1 0 0,-3-7-1 0 0,0 2-47 0 0,-1 1 0 0 0,1-1-1 0 0,-1 2 1 0 0,-1-1 0 0 0,1 1-1 0 0,-1 0 1 0 0,0 1 0 0 0,0 0 0 0 0,-1 0-1 0 0,1 1 1 0 0,-12-5 0 0 0,5 4-26 0 0,-1 1 0 0 0,0 0 0 0 0,0 1 0 0 0,0 0 0 0 0,-1 1 0 0 0,-18 1-1 0 0,4 2-9 0 0,0 2 0 0 0,0 0-1 0 0,1 2 1 0 0,0 2-1 0 0,0 0 1 0 0,-46 19 0 0 0,58-18 1 0 0,1-1 1 0 0,1 2 0 0 0,-1 0 0 0 0,1 1 0 0 0,1 1-1 0 0,0 0 1 0 0,0 1 0 0 0,2 1 0 0 0,-1 0-1 0 0,1 1 1 0 0,-10 15 0 0 0,16-19 5 0 0,0 1-1 0 0,1 0 1 0 0,0 0 0 0 0,1 0-1 0 0,1 1 1 0 0,0-1 0 0 0,0 1 0 0 0,1 0-1 0 0,1 0 1 0 0,0 0 0 0 0,0 1-1 0 0,1-1 1 0 0,1 0 0 0 0,0 1 0 0 0,1-1-1 0 0,0 0 1 0 0,5 21 0 0 0,1-6-7 0 0,2-1 0 0 0,0 0 1 0 0,2 0-1 0 0,1-1 0 0 0,0 0 0 0 0,2-1 1 0 0,1-1-1 0 0,1 0 0 0 0,1-1 0 0 0,1-1 1 0 0,1-1-1 0 0,1 0 0 0 0,35 27 0 0 0,-40-35-220 0 0,2-2-1 0 0,-1 1 1 0 0,2-2-1 0 0,-1 0 1 0 0,1-2-1 0 0,0 1 0 0 0,1-2 1 0 0,34 7-1 0 0,-37-11-254 0 0,-1 0 0 0 0,1-1 0 0 0,-1-1 0 0 0,1 0 0 0 0,-1-1 1 0 0,1-1-1 0 0,-1-1 0 0 0,1 0 0 0 0,-1-1 0 0 0,0 0 0 0 0,28-13 0 0 0,20-15-4960 0 0,-31 12 226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2.4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656 40 376 0 0,'-5'-4'663'0'0,"-1"0"0"0"0,1 0 0 0 0,-1 0 0 0 0,0 1 0 0 0,0 0 0 0 0,0 0-1 0 0,0 0 1 0 0,0 1 0 0 0,-1 0 0 0 0,1 0 0 0 0,-11-1 0 0 0,5 1-254 0 0,1 2 0 0 0,-1 0 0 0 0,0 0 0 0 0,1 1 0 0 0,-1 0 1 0 0,-13 4-1 0 0,1 1-75 0 0,0 2-1 0 0,1 0 1 0 0,1 1 0 0 0,-1 2 0 0 0,-35 22 0 0 0,30-15-121 0 0,2 1 0 0 0,0 2 0 0 0,2 0 0 0 0,0 1 1 0 0,1 2-1 0 0,1 0 0 0 0,2 2 0 0 0,0 0 0 0 0,-26 47 0 0 0,39-60-194 0 0,1 0-1 0 0,0 0 0 0 0,0 1 1 0 0,2 0-1 0 0,0 0 0 0 0,0 0 1 0 0,1 1-1 0 0,1-1 0 0 0,0 1 1 0 0,1-1-1 0 0,1 1 0 0 0,0 0 1 0 0,1-1-1 0 0,1 1 0 0 0,0-1 1 0 0,1 1-1 0 0,0-1 0 0 0,1 0 1 0 0,1 0-1 0 0,0 0 0 0 0,1-1 1 0 0,1 0-1 0 0,11 19 0 0 0,-4-13-253 0 0,0-1 0 0 0,1 0 0 0 0,1 0 0 0 0,1-2 0 0 0,0 0 0 0 0,2-1 0 0 0,-1-1 0 0 0,2-1 0 0 0,0 0 0 0 0,0-2 0 0 0,1 0 0 0 0,0-1 0 0 0,1-1 0 0 0,0-1-1 0 0,1-2 1 0 0,-1 0 0 0 0,44 6 0 0 0,-43-10-26 0 0,0 0-1 0 0,-1-2 0 0 0,1 0 1 0 0,0-2-1 0 0,0 0 0 0 0,-1-2 1 0 0,1 0-1 0 0,-1-1 0 0 0,0-2 1 0 0,-1 0-1 0 0,1-1 0 0 0,-1-2 1 0 0,-1 0-1 0 0,0-1 0 0 0,0 0 1 0 0,-1-2-1 0 0,-1-1 0 0 0,24-21 1 0 0,-14 5 577 0 0,0-1 0 0 0,-2-2 0 0 0,-2 0 0 0 0,-1-2 0 0 0,24-46 1 0 0,-17 18 2332 0 0,-2-2 1 0 0,26-87 0 0 0,-32 88-796 0 0,-23 83-1787 0 0,-1 4-303 0 0,1-1 0 0 0,2 1 0 0 0,0-1 0 0 0,1 1 0 0 0,1-1 0 0 0,1 0 0 0 0,1 0 0 0 0,1 0 1 0 0,11 27-1 0 0,-13-39 128 0 0,0 0 1 0 0,1-1 0 0 0,0 0 0 0 0,0 0 0 0 0,1 0-1 0 0,0-1 1 0 0,0 0 0 0 0,1 0 0 0 0,0-1-1 0 0,1 1 1 0 0,0-2 0 0 0,0 1 0 0 0,0-1 0 0 0,1 0-1 0 0,-1-1 1 0 0,1 0 0 0 0,1 0 0 0 0,-1-1-1 0 0,1 0 1 0 0,0-1 0 0 0,0 0 0 0 0,14 3 0 0 0,-12-6 49 0 0,-1 0 1 0 0,1 0 0 0 0,0-1 0 0 0,-1 0 0 0 0,1-1-1 0 0,-1-1 1 0 0,0 1 0 0 0,0-2 0 0 0,0 0 0 0 0,0 0 0 0 0,0-1-1 0 0,-1 0 1 0 0,0-1 0 0 0,0 0 0 0 0,0-1 0 0 0,-1 0-1 0 0,0 0 1 0 0,10-11 0 0 0,10-11-21 0 0,-2-1-1 0 0,-1-1 0 0 0,41-64 1 0 0,-30 38 682 0 0,-3-1 1 0 0,52-120-1 0 0,-99 218-197 0 0,1 2-1 0 0,2 0 0 0 0,-4 43 0 0 0,-6 137-250 0 0,14-135-55 0 0,-5 305-630 0 0,3-48 137 0 0,7-326 408 0 0,0 1 1 0 0,-2 0-1 0 0,0-1 0 0 0,-1 0 1 0 0,-1 0-1 0 0,-13 33 0 0 0,17-47 25 0 0,-1 0 0 0 0,-1-1 0 0 0,1 1-1 0 0,0 0 1 0 0,-1-1 0 0 0,0 1 0 0 0,0-1-1 0 0,0 0 1 0 0,0 0 0 0 0,0 0-1 0 0,-1 0 1 0 0,1-1 0 0 0,-1 1 0 0 0,1-1-1 0 0,-1 0 1 0 0,0 0 0 0 0,0 0 0 0 0,0-1-1 0 0,-1 1 1 0 0,1-1 0 0 0,0 0 0 0 0,0 0-1 0 0,-1 0 1 0 0,1-1 0 0 0,0 0 0 0 0,-1 0-1 0 0,1 0 1 0 0,-1 0 0 0 0,1-1-1 0 0,0 1 1 0 0,-1-1 0 0 0,1 0 0 0 0,0 0-1 0 0,-7-4 1 0 0,2 3 103 0 0,0-2-1 0 0,0 1 1 0 0,1-1-1 0 0,-1-1 1 0 0,1 0-1 0 0,0 0 1 0 0,0 0 0 0 0,1-1-1 0 0,-1 0 1 0 0,1-1-1 0 0,1 1 1 0 0,-1-1-1 0 0,1-1 1 0 0,1 1-1 0 0,-1-1 1 0 0,1 0 0 0 0,0 0-1 0 0,1-1 1 0 0,-4-9-1 0 0,4 5-54 0 0,0 0 0 0 0,1 0 0 0 0,1-1 0 0 0,0 1-1 0 0,1 0 1 0 0,0-1 0 0 0,1 1 0 0 0,0-1 0 0 0,1 1 0 0 0,1-1 0 0 0,0 1-1 0 0,1 0 1 0 0,5-14 0 0 0,2 0-227 0 0,1 0-1 0 0,1 1 1 0 0,1 0 0 0 0,2 0-1 0 0,0 2 1 0 0,2 0-1 0 0,1 1 1 0 0,0 0-1 0 0,2 2 1 0 0,0 0 0 0 0,2 2-1 0 0,0 0 1 0 0,1 1-1 0 0,31-18 1 0 0,-8 8-1101 0 0,1 2 0 0 0,74-29 0 0 0,104-17-6348 0 0,-169 58 2834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2.8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646 54 1500 0 0,'-26'-27'6581'0'0,"22"23"-6321"0"0,-1 1 0 0 0,0 1 0 0 0,1-1 0 0 0,-1 1-1 0 0,0-1 1 0 0,0 1 0 0 0,0 1 0 0 0,-1-1-1 0 0,1 1 1 0 0,0 0 0 0 0,-1 0 0 0 0,1 0 0 0 0,0 1-1 0 0,-6 0 1 0 0,1 1-11 0 0,0 0-1 0 0,0 0 1 0 0,0 2-1 0 0,0-1 1 0 0,0 1-1 0 0,1 0 1 0 0,-10 5-1 0 0,-9 7 230 0 0,1 0 0 0 0,1 2 0 0 0,-46 38-1 0 0,39-28-207 0 0,1 2 0 0 0,2 1 0 0 0,1 1 0 0 0,2 2 0 0 0,0 0 0 0 0,-39 70 0 0 0,57-85-232 0 0,0-1-1 0 0,2 2 1 0 0,0-1 0 0 0,2 1-1 0 0,0 0 1 0 0,0 0-1 0 0,-1 27 1 0 0,5-32-85 0 0,1 1 0 0 0,1-1 0 0 0,0 1-1 0 0,1-1 1 0 0,0 1 0 0 0,1-1 0 0 0,1 0 0 0 0,0 0 0 0 0,1 0 0 0 0,13 25 0 0 0,-8-21-241 0 0,1 0 0 0 0,2-1 0 0 0,-1 0 1 0 0,2 0-1 0 0,0-2 0 0 0,1 1 0 0 0,0-2 1 0 0,2 0-1 0 0,-1-1 0 0 0,2-1 0 0 0,30 17 1 0 0,-28-19-797 0 0,0-1 0 0 0,1 0 0 0 0,0-2 0 0 0,1 0 1 0 0,0-2-1 0 0,36 5 0 0 0,-6-6-3022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3.3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332 175 496 0 0,'-14'-52'4731'0'0,"11"38"-3841"0"0,-1 0 1 0 0,0-1-1 0 0,-1 2 0 0 0,0-1 1 0 0,-1 0-1 0 0,-15-23 0 0 0,21 37-864 0 0,-1 0 0 0 0,1-1 0 0 0,-1 1 1 0 0,1 0-1 0 0,-1 0 0 0 0,1 0 0 0 0,-1 0 0 0 0,1 0 0 0 0,-1 0 0 0 0,1 0 0 0 0,-1 0 1 0 0,1 0-1 0 0,0 0 0 0 0,-1 0 0 0 0,1 0 0 0 0,-1 0 0 0 0,1 0 0 0 0,-1 0 0 0 0,1 1 1 0 0,-1-1-1 0 0,1 0 0 0 0,-1 0 0 0 0,1 0 0 0 0,0 1 0 0 0,-1-1 0 0 0,1 0 0 0 0,0 1 1 0 0,-1-1-1 0 0,1 0 0 0 0,0 1 0 0 0,-1-1 0 0 0,1 0 0 0 0,0 1 0 0 0,-1-1 1 0 0,1 1-1 0 0,0-1 0 0 0,0 0 0 0 0,-1 2 0 0 0,-10 15 554 0 0,-7 27-226 0 0,1 0 0 0 0,-16 74 1 0 0,14-46-383 0 0,-102 417-517 0 0,107-409 953 0 0,4 0 0 0 0,3 0 0 0 0,4 0-1 0 0,8 103 1 0 0,-3-160-138 0 0,1 0 0 0 0,2 0 0 0 0,0 0 0 0 0,1-1 0 0 0,1 1 0 0 0,1-2 0 0 0,22 43 1 0 0,-25-56-257 0 0,0 1 1 0 0,1-1 0 0 0,0 0-1 0 0,1-1 1 0 0,-1 1 0 0 0,2-1-1 0 0,-1 0 1 0 0,1-1 0 0 0,0 0 0 0 0,0 0-1 0 0,0-1 1 0 0,1 0 0 0 0,0 0-1 0 0,0-1 1 0 0,0 0 0 0 0,0-1 0 0 0,1 0-1 0 0,0 0 1 0 0,-1-1 0 0 0,21 2-1 0 0,1-3-371 0 0,1-2 0 0 0,0-1 0 0 0,0-2 0 0 0,-1 0 0 0 0,56-17 0 0 0,147-64-852 0 0,-188 67 1354 0 0,-1-3 0 0 0,50-31 0 0 0,-82 44 69 0 0,-1 0 1 0 0,0-1 0 0 0,0-1 0 0 0,-1 0 0 0 0,0 0 0 0 0,0-1 0 0 0,-1 0 0 0 0,-1-1 0 0 0,0 0-1 0 0,-1-1 1 0 0,13-23 0 0 0,-19 31-149 0 0,0 0 0 0 0,0 0 0 0 0,0 0 0 0 0,-1 0 0 0 0,0 0 0 0 0,0-1 0 0 0,0 1 0 0 0,0-1 0 0 0,-1 1 0 0 0,0 0 0 0 0,0-1 0 0 0,-1 1 0 0 0,1-1-1 0 0,-1 1 1 0 0,0 0 0 0 0,-1-1 0 0 0,1 1 0 0 0,-1 0 0 0 0,0 0 0 0 0,0 0 0 0 0,-1 0 0 0 0,0 0 0 0 0,1 1 0 0 0,-2-1 0 0 0,1 1 0 0 0,0 0 0 0 0,-1 0 0 0 0,0 0 0 0 0,0 0 0 0 0,0 1 0 0 0,0-1-1 0 0,0 1 1 0 0,-1 0 0 0 0,0 0 0 0 0,-9-4 0 0 0,0 1-39 0 0,-1 0 1 0 0,1 1-1 0 0,-1 0 0 0 0,0 1 0 0 0,-1 0 0 0 0,1 2 0 0 0,0 0 0 0 0,-1 0 0 0 0,0 2 1 0 0,1 0-1 0 0,-24 3 0 0 0,22-1-22 0 0,0 2 0 0 0,0 0 0 0 0,0 1 0 0 0,1 1 0 0 0,0 1 0 0 0,0 0 0 0 0,0 1 0 0 0,1 0 0 0 0,-21 16 0 0 0,30-19-10 0 0,0 0 0 0 0,1-1 0 0 0,-1 2 0 0 0,1-1 0 0 0,0 1-1 0 0,1-1 1 0 0,-1 1 0 0 0,1 1 0 0 0,1-1 0 0 0,-1 0 0 0 0,1 1 0 0 0,0 0 0 0 0,0 0 0 0 0,1 0 0 0 0,0 0 0 0 0,0 0 0 0 0,1 0 0 0 0,0 1 0 0 0,0-1 0 0 0,1 0-1 0 0,0 1 1 0 0,0-1 0 0 0,0 1 0 0 0,4 13 0 0 0,1-1-19 0 0,2-1-1 0 0,0 0 1 0 0,2 0-1 0 0,0-1 0 0 0,1 0 1 0 0,0 0-1 0 0,2-1 1 0 0,0-1-1 0 0,0 0 1 0 0,2 0-1 0 0,0-1 1 0 0,1-1-1 0 0,0-1 0 0 0,1 0 1 0 0,24 15-1 0 0,-4-5-356 0 0,1-2-1 0 0,1-2 0 0 0,0-1 1 0 0,2-2-1 0 0,0-1 1 0 0,60 13-1 0 0,-67-21-664 0 0,0-2 0 0 0,0-1 0 0 0,57-1 0 0 0,-57-5-2095 0 0,61-11 0 0 0,-39 1-1266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43:25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17 165 1376,'-16'-2'6688,"29"-1"-6455,1 0 1,0 1-1,-1 0 1,1 1-1,0 1 0,0 1 1,16 1-1,16 0-88,1037-15 406,768 23 847,-1138 6-713,167 1-818,492-6-392,-318-45 329,-706 17 69,1023-19-14,-805 13 590,-131 3-191,383-30 266,-649 36-420,-166 14-94,19-3-362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4:43:26.0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39 1488,'-22'-22'9787,"30"19"-9319,-1 0 0,1 0 0,0 1-1,0 1 1,-1-1 0,2 1 0,13 0 0,69 3 296,-52 0-414,328 5 256,-126-5-6554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6.5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24 119 1316 0 0,'-14'-42'5797'0'0,"5"18"-1003"0"0,10 62-3359 0 0,15 196-222 0 0,-10-103-230 0 0,34 193 0 0 0,-37-311-871 0 0,16 63 746 0 0,-18-72-770 0 0,1 0 0 0 0,-1 0 0 0 0,1 0 0 0 0,0 0 0 0 0,0 0 0 0 0,0 0 0 0 0,1 0 0 0 0,0-1 0 0 0,-1 1 0 0 0,1-1 0 0 0,0 0 0 0 0,0 0 0 0 0,1 0 0 0 0,3 3 0 0 0,-6-6-69 0 0,1 0-1 0 0,0 1 0 0 0,0-1 1 0 0,-1 0-1 0 0,1 0 1 0 0,0 0-1 0 0,0 0 1 0 0,-1 0-1 0 0,1 0 1 0 0,0 0-1 0 0,0 0 1 0 0,-1-1-1 0 0,1 1 1 0 0,0-1-1 0 0,-1 0 1 0 0,1 1-1 0 0,0-1 1 0 0,-1 0-1 0 0,1 0 1 0 0,-1 0-1 0 0,1 0 0 0 0,1-2 1 0 0,29-25 139 0 0,-14 7-123 0 0,-1 0-1 0 0,27-43 1 0 0,49-118-240 0 0,-56 104 104 0 0,-5 12-77 0 0,23-47-458 0 0,114-175 0 0 0,-166 283 397 0 0,0 1-1 0 0,0 0 1 0 0,0 0-1 0 0,1 1 0 0 0,-1-1 1 0 0,1 1-1 0 0,0-1 1 0 0,0 1-1 0 0,0 0 0 0 0,0 0 1 0 0,0 1-1 0 0,1-1 1 0 0,-1 1-1 0 0,1 0 0 0 0,0 0 1 0 0,8-1-1 0 0,-12 3 131 0 0,1 0-1 0 0,-1 0 1 0 0,0 0-1 0 0,0 1 1 0 0,1-1 0 0 0,-1 1-1 0 0,0-1 1 0 0,0 1-1 0 0,0-1 1 0 0,0 1-1 0 0,0 0 1 0 0,0-1-1 0 0,0 1 1 0 0,0 0 0 0 0,0 0-1 0 0,0 0 1 0 0,0-1-1 0 0,0 1 1 0 0,-1 0-1 0 0,1 0 1 0 0,0 0 0 0 0,-1 1-1 0 0,1-1 1 0 0,0 1-1 0 0,11 28-4173 0 0,-6-10 37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7.0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36 316 1036 0 0,'2'5'819'0'0,"1"-1"1"0"0,-1 0-1 0 0,1 1 0 0 0,0-1 0 0 0,8 7 1639 0 0,-1-2-1639 0 0,42 23 2399 0 0,-34-25-2871 0 0,0 0 0 0 0,0-2 0 0 0,0 0 0 0 0,21 3 0 0 0,-16-4-360 0 0,-1-2-1 0 0,1 0 1 0 0,0-1 0 0 0,-1-2-1 0 0,1 0 1 0 0,-1-1 0 0 0,1-1-1 0 0,-1-2 1 0 0,0 0-1 0 0,0-1 1 0 0,0-1 0 0 0,29-14-1 0 0,22-23-123 0 0,-46 24 216 0 0,37-32 1 0 0,-56 44 60 0 0,-1 0 0 0 0,0 0 0 0 0,0 0 1 0 0,0-1-1 0 0,-1 0 0 0 0,0 0 0 0 0,-1 0 1 0 0,7-18-1 0 0,-11 24-82 0 0,0-1 0 0 0,0 1-1 0 0,0-1 1 0 0,0 1 0 0 0,-1-1 0 0 0,1 0 0 0 0,-1 1-1 0 0,0-1 1 0 0,0 0 0 0 0,0 1 0 0 0,-1-1 0 0 0,1 0-1 0 0,-1 1 1 0 0,0-1 0 0 0,0 1 0 0 0,0-1 0 0 0,0 1 0 0 0,-1-1-1 0 0,0 1 1 0 0,-2-4 0 0 0,0 2-17 0 0,0 0-1 0 0,-1 0 1 0 0,1 0 0 0 0,-1 1-1 0 0,-1 0 1 0 0,1-1 0 0 0,0 2 0 0 0,-1-1-1 0 0,0 1 1 0 0,-9-4 0 0 0,-6-1-12 0 0,-1 0 1 0 0,0 2 0 0 0,-1 0 0 0 0,1 2 0 0 0,-34-3 0 0 0,29 5 58 0 0,-1 2 1 0 0,0 1-1 0 0,1 1 0 0 0,0 2 1 0 0,-1 1-1 0 0,1 0 1 0 0,1 2-1 0 0,-1 1 0 0 0,1 2 1 0 0,1 0-1 0 0,0 2 1 0 0,-35 21-1 0 0,47-24 1 0 0,-1 0 0 0 0,2 1 1 0 0,0 1-1 0 0,0 0 0 0 0,1 1 0 0 0,0 0 1 0 0,1 0-1 0 0,0 1 0 0 0,-14 27 0 0 0,18-28-9 0 0,1 1 0 0 0,0-1 0 0 0,1 1 0 0 0,1 0 0 0 0,0 0 0 0 0,0 1-1 0 0,1-1 1 0 0,1 1 0 0 0,0-1 0 0 0,1 1 0 0 0,1-1 0 0 0,4 28-1 0 0,-1-21-26 0 0,1 0-1 0 0,1 0 1 0 0,1 0-1 0 0,0 0 1 0 0,2-1-1 0 0,0-1 1 0 0,1 0-1 0 0,1 0 0 0 0,1 0 1 0 0,0-2-1 0 0,1 1 1 0 0,1-2-1 0 0,1 0 1 0 0,0 0-1 0 0,0-2 1 0 0,2 0-1 0 0,-1 0 1 0 0,2-2-1 0 0,26 14 0 0 0,-19-13-386 0 0,1-1 0 0 0,0-1 0 0 0,1-1 0 0 0,0-1 0 0 0,0-2-1 0 0,1 0 1 0 0,0-2 0 0 0,-1-1 0 0 0,1-2 0 0 0,0 0-1 0 0,0-2 1 0 0,0-1 0 0 0,0-1 0 0 0,28-7 0 0 0,-20 1-1397 0 0,0-2 1 0 0,-2 0 0 0 0,1-3 0 0 0,39-21-1 0 0,-37 14-2642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8.2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716 81 1440 0 0,'-50'-41'8551'0'0,"1"14"-4954"0"0,41 24-3409 0 0,0 1 1 0 0,0 0 0 0 0,-1 0-1 0 0,1 1 1 0 0,-1 0 0 0 0,1 0 0 0 0,-1 1-1 0 0,1 0 1 0 0,-1 0 0 0 0,0 1-1 0 0,-15 4 1 0 0,-6 2 70 0 0,1 2 0 0 0,0 1 0 0 0,0 1 0 0 0,1 2 0 0 0,1 1 0 0 0,0 1 0 0 0,1 1 0 0 0,-35 28 0 0 0,40-27-171 0 0,1 1 0 0 0,0 1 0 0 0,2 0 0 0 0,0 1 0 0 0,1 1 1 0 0,1 1-1 0 0,1 0 0 0 0,1 1 0 0 0,-20 47 0 0 0,29-58-99 0 0,1 1 1 0 0,1-1-1 0 0,0 1 1 0 0,1 0-1 0 0,0 0 0 0 0,1 0 1 0 0,0 0-1 0 0,1 0 1 0 0,1 0-1 0 0,0 0 1 0 0,0 0-1 0 0,2 0 1 0 0,-1-1-1 0 0,2 1 0 0 0,-1-1 1 0 0,2 1-1 0 0,0-1 1 0 0,0-1-1 0 0,1 1 1 0 0,11 15-1 0 0,-8-14-139 0 0,1-1 0 0 0,0 0 0 0 0,1 0 0 0 0,0-1 0 0 0,1-1 0 0 0,0 0 0 0 0,0 0 0 0 0,1-2 0 0 0,1 1 0 0 0,-1-2 0 0 0,1 1 0 0 0,0-2 0 0 0,1 0 0 0 0,0-1 0 0 0,0 0 0 0 0,25 4 0 0 0,-17-7 18 0 0,0 0 1 0 0,-1-2-1 0 0,1 0 0 0 0,0-1 0 0 0,0-2 1 0 0,-1 0-1 0 0,0-1 0 0 0,1-2 0 0 0,-1 0 1 0 0,-1-1-1 0 0,0-1 0 0 0,0-1 1 0 0,0-1-1 0 0,-1-1 0 0 0,-1-1 0 0 0,0 0 1 0 0,0-1-1 0 0,28-28 0 0 0,-16 12 599 0 0,-2-2 0 0 0,-2 0 1 0 0,0-2-1 0 0,-3-1 0 0 0,0-1 0 0 0,-2-1 0 0 0,-2-1 1 0 0,-2-1-1 0 0,19-52 0 0 0,-34 80-383 0 0,1 0 1 0 0,-2 0-1 0 0,1 0 0 0 0,1-17 0 0 0,-4 25-93 0 0,-11 32-612 0 0,9-20 486 0 0,1-1-1 0 0,0 1 0 0 0,1-1 0 0 0,0 1 0 0 0,1 0 1 0 0,0-1-1 0 0,0 1 0 0 0,1-1 0 0 0,0 0 0 0 0,1 1 1 0 0,0-1-1 0 0,0 0 0 0 0,1-1 0 0 0,0 1 0 0 0,1 0 1 0 0,0-1-1 0 0,0 0 0 0 0,1 0 0 0 0,0-1 0 0 0,0 0 1 0 0,0 0-1 0 0,1 0 0 0 0,0-1 0 0 0,1 0 0 0 0,0 0 1 0 0,-1 0-1 0 0,2-1 0 0 0,-1-1 0 0 0,1 1 0 0 0,-1-2 1 0 0,1 1-1 0 0,0-1 0 0 0,1 0 0 0 0,-1-1 0 0 0,0 0 1 0 0,1 0-1 0 0,-1-1 0 0 0,1 0 0 0 0,-1-1 0 0 0,1 0 1 0 0,0-1-1 0 0,-1 0 0 0 0,16-4 0 0 0,-3-1 139 0 0,0-2 0 0 0,-1 0-1 0 0,0-1 1 0 0,-1-1 0 0 0,0-2 0 0 0,0 0-1 0 0,-1 0 1 0 0,-1-2 0 0 0,0 0-1 0 0,21-24 1 0 0,-5 2 629 0 0,-1-1-1 0 0,-2-1 1 0 0,46-77-1 0 0,-69 101-92 0 0,-14 24-29 0 0,-14 26-27 0 0,-2 24-349 0 0,2 0 0 0 0,4 2 0 0 0,2 0-1 0 0,-8 85 1 0 0,15-53-571 0 0,4-1 0 0 0,13 123 0 0 0,-10-209 405 0 0,11 191-728 0 0,-11-164 638 0 0,-1-1 0 0 0,-2 0-1 0 0,-14 63 1 0 0,16-91 114 0 0,-1 1 0 0 0,0-1 0 0 0,1 1 0 0 0,-2-1 0 0 0,1 0 0 0 0,-1 0 0 0 0,1 0 0 0 0,-2 0 1 0 0,1 0-1 0 0,0-1 0 0 0,-1 1 0 0 0,0-1 0 0 0,0 0 0 0 0,0 0 0 0 0,0-1 0 0 0,-1 1 0 0 0,0-1 0 0 0,1 0 0 0 0,-1 0 0 0 0,-11 4 0 0 0,6-4 67 0 0,-1 0-1 0 0,0-1 0 0 0,0 0 0 0 0,0-1 0 0 0,-1 0 1 0 0,1-1-1 0 0,0 0 0 0 0,0-1 0 0 0,-21-3 0 0 0,14 1 244 0 0,0-1 0 0 0,1-1-1 0 0,0 0 1 0 0,0-1 0 0 0,0-1 0 0 0,1 0-1 0 0,0-1 1 0 0,-27-19 0 0 0,39 24-196 0 0,0 0 1 0 0,-1 0-1 0 0,1-1 1 0 0,0 0 0 0 0,1 0-1 0 0,-1 0 1 0 0,1 0-1 0 0,0-1 1 0 0,0 1 0 0 0,0-1-1 0 0,1 0 1 0 0,-1 1-1 0 0,1-1 1 0 0,0-1-1 0 0,1 1 1 0 0,-1 0 0 0 0,1 0-1 0 0,0-1 1 0 0,0 1-1 0 0,1 0 1 0 0,-1-1 0 0 0,1 1-1 0 0,0-1 1 0 0,1 1-1 0 0,0 0 1 0 0,-1-1-1 0 0,2 1 1 0 0,-1 0 0 0 0,0 0-1 0 0,1-1 1 0 0,0 1-1 0 0,5-8 1 0 0,6-10-116 0 0,1 1 0 0 0,1 0-1 0 0,1 1 1 0 0,1 1 0 0 0,0 0 0 0 0,23-18 0 0 0,125-97-1638 0 0,-161 133 1604 0 0,250-178-4415 0 0,-75 73-3035 0 0,-128 79 2512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8.7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448 31 1552 0 0,'-18'-24'7578'0'0,"11"22"-7284"0"0,1 1-1 0 0,-1 0 0 0 0,0 0 1 0 0,0 0-1 0 0,0 1 0 0 0,0 0 1 0 0,1 0-1 0 0,-1 0 1 0 0,0 1-1 0 0,0 0 0 0 0,1 1 1 0 0,-1-1-1 0 0,0 1 1 0 0,1 1-1 0 0,-1-1 0 0 0,1 1 1 0 0,0 0-1 0 0,-11 7 1 0 0,-11 8 157 0 0,0 1 1 0 0,-37 33 0 0 0,47-37-334 0 0,2 1-1 0 0,0 0 1 0 0,1 1-1 0 0,0 1 1 0 0,1 0 0 0 0,2 1-1 0 0,-1 0 1 0 0,2 1-1 0 0,-11 27 1 0 0,18-37-221 0 0,0 1 0 0 0,1-1 0 0 0,1 1 0 0 0,-1 0 0 0 0,2 0 0 0 0,-1 0 0 0 0,2 0 1 0 0,-1 0-1 0 0,2 0 0 0 0,-1 0 0 0 0,1 1 0 0 0,1-2 0 0 0,0 1 0 0 0,1 0 0 0 0,0 0 0 0 0,0-1 0 0 0,1 1 0 0 0,1-1 0 0 0,0 0 0 0 0,0 0 0 0 0,7 9 0 0 0,-3-7-355 0 0,-1-1 0 0 0,2 0 0 0 0,0-1 0 0 0,0 0 0 0 0,1 0 0 0 0,0-1 0 0 0,20 12 0 0 0,-18-13-612 0 0,1-1 0 0 0,0 0 0 0 0,0-1 0 0 0,16 4 0 0 0,9 0-2483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7.8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1 596 0 0,'3'0'3715'0'0,"83"5"1958"0"0,46-3-5867 0 0,-101-2 266 0 0,85-2-5390 0 0,-88 0 3178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29.6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724 48 1296 0 0,'4'-48'8774'0'0,"-13"56"-8499"0"0,2 1-1 0 0,-1-1 1 0 0,1 2-1 0 0,0-1 1 0 0,1 1-1 0 0,0 0 0 0 0,-6 14 1 0 0,-7 12 117 0 0,-90 140 732 0 0,-288 527 12 0 0,361-624-980 0 0,-38 123-1 0 0,66-177-62 0 0,1 2-1 0 0,2-1 0 0 0,0 1 1 0 0,2 0-1 0 0,1 0 0 0 0,1 0 1 0 0,1 0-1 0 0,2 0 0 0 0,5 29 1 0 0,-7-51-79 0 0,2 0 1 0 0,-1 0-1 0 0,0 0 0 0 0,1 0 1 0 0,0 0-1 0 0,0-1 0 0 0,1 1 1 0 0,-1-1-1 0 0,1 1 0 0 0,0-1 1 0 0,0 0-1 0 0,0 0 0 0 0,1 0 1 0 0,-1 0-1 0 0,1-1 0 0 0,0 1 1 0 0,0-1-1 0 0,7 4 0 0 0,-4-4-50 0 0,0 0-1 0 0,0-1 0 0 0,0 1 1 0 0,0-2-1 0 0,0 1 0 0 0,0-1 1 0 0,1 0-1 0 0,-1 0 0 0 0,0-1 1 0 0,1 0-1 0 0,11-2 0 0 0,11-3-116 0 0,0-2 0 0 0,-1-1 0 0 0,0-1 0 0 0,0-2 0 0 0,30-15 0 0 0,162-91 1175 0 0,-127 58 840 0 0,122-99-1 0 0,-198 145-1632 0 0,-1-2 0 0 0,0 0 0 0 0,-1-1 0 0 0,-1 0 0 0 0,-1-2 0 0 0,24-36 0 0 0,-37 53-229 0 0,0-1 1 0 0,0 0-1 0 0,0 1 0 0 0,-1-1 0 0 0,1 0 1 0 0,0 0-1 0 0,-1 0 0 0 0,1 1 0 0 0,-1-1 0 0 0,0 0 1 0 0,0 0-1 0 0,0 0 0 0 0,0 0 0 0 0,0 0 0 0 0,0 0 1 0 0,0 1-1 0 0,-1-1 0 0 0,1 0 0 0 0,0 0 0 0 0,-1 0 1 0 0,0 0-1 0 0,1 1 0 0 0,-1-1 0 0 0,-1-2 0 0 0,-1 2-5 0 0,1-1 0 0 0,0 1-1 0 0,-1 0 1 0 0,0-1-1 0 0,1 1 1 0 0,-1 0 0 0 0,0 1-1 0 0,0-1 1 0 0,0 1-1 0 0,0-1 1 0 0,-1 1 0 0 0,-4-2-1 0 0,-5 0-24 0 0,-1 0-1 0 0,0 1 1 0 0,0 0-1 0 0,0 1 1 0 0,-22 1-1 0 0,19 2 11 0 0,-1 1 0 0 0,1 1-1 0 0,0 0 1 0 0,1 1 0 0 0,-1 1-1 0 0,1 0 1 0 0,0 1 0 0 0,0 1-1 0 0,1 0 1 0 0,0 2 0 0 0,0-1 0 0 0,1 2-1 0 0,1 0 1 0 0,0 0 0 0 0,0 2-1 0 0,-12 14 1 0 0,18-19 30 0 0,1 0-1 0 0,0 1 1 0 0,0-1-1 0 0,1 1 1 0 0,0 0 0 0 0,1 1-1 0 0,-1-1 1 0 0,2 1 0 0 0,0 0-1 0 0,0 0 1 0 0,0 0 0 0 0,1 0-1 0 0,1 0 1 0 0,0 0-1 0 0,0 1 1 0 0,1-1 0 0 0,0 0-1 0 0,1 1 1 0 0,0-1 0 0 0,1 0-1 0 0,0 0 1 0 0,1 0-1 0 0,0 0 1 0 0,0 0 0 0 0,1 0-1 0 0,0-1 1 0 0,1 0 0 0 0,7 12-1 0 0,-2-7-55 0 0,1-1 0 0 0,0-1 0 0 0,0 1-1 0 0,1-2 1 0 0,1 0 0 0 0,0 0 0 0 0,0-2-1 0 0,1 1 1 0 0,0-2 0 0 0,1 0 0 0 0,0 0 0 0 0,0-1-1 0 0,1-1 1 0 0,0-1 0 0 0,0 0 0 0 0,0-1-1 0 0,32 3 1 0 0,-21-4-637 0 0,0-1 0 0 0,0-1 0 0 0,-1-2 0 0 0,37-4-1 0 0,-37 0-1124 0 0,0 0 0 0 0,-1-1 0 0 0,0-2-1 0 0,29-12 1 0 0,-24 7-3600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32.1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8 175 136 0 0,'-8'-26'8557'0'0,"15"21"-8358"0"0,-1 1 1 0 0,1 0-1 0 0,0 1 1 0 0,0 0-1 0 0,1 0 0 0 0,-1 0 1 0 0,1 1-1 0 0,-1 0 1 0 0,1 0-1 0 0,0 1 1 0 0,15-1-1 0 0,5-2 193 0 0,103-17 718 0 0,169-4-1 0 0,133 22-1042 0 0,315 24 322 0 0,225 2-172 0 0,-621-24-271 0 0,812 15 700 0 0,-219 9-635 0 0,-552-16-280 0 0,-128 0 435 0 0,555-6-141 0 0,-322-6 696 0 0,98-6-319 0 0,33-50-251 0 0,-441 37-151 0 0,51-4-82 0 0,-5 12-174 0 0,-134 16 291 0 0,-7 1-49 0 0,45-2 71 0 0,-71-1-73 0 0,-65 2 12 0 0,20-2-43 0 0,-7 2 32 0 0,-12 0 9 0 0,20 0-17 0 0,6 2-53 0 0,65-3-21 0 0,-28-3 124 0 0,-62 4 0 0 0,41-4 900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37.7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33 348 0 0,'9'-32'12907'0'0,"-8"32"-12871"0"0,8 19 987 0 0,6 26 242 0 0,-6 12-353 0 0,-2 0-1 0 0,-3 110 0 0 0,-24 117-235 0 0,4-89-133 0 0,11-101-121 0 0,4-1-1 0 0,11 102 1 0 0,-5-120-2788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38.5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39 295 876 0 0,'-26'-26'8736'0'0,"24"22"-8540"0"0,0 1 0 0 0,1 0 0 0 0,-1-1 0 0 0,1 0 0 0 0,0 1-1 0 0,0-1 1 0 0,0 0 0 0 0,0 1 0 0 0,1-1 0 0 0,-1 0 0 0 0,1 0 0 0 0,0 0 0 0 0,0 1-1 0 0,1-1 1 0 0,-1 0 0 0 0,1 0 0 0 0,-1 0 0 0 0,1 1 0 0 0,2-6 0 0 0,0 1 11 0 0,1 1 0 0 0,-1 0 0 0 0,1-1 0 0 0,0 1 0 0 0,1 1 0 0 0,-1-1 1 0 0,12-11-1 0 0,-4 7-118 0 0,2 0 1 0 0,0 0 0 0 0,0 1-1 0 0,1 1 1 0 0,0 0 0 0 0,0 1-1 0 0,1 1 1 0 0,0 1 0 0 0,26-7-1 0 0,-15 5 68 0 0,1 2-1 0 0,1 1 0 0 0,-1 1 0 0 0,58 0 0 0 0,-68 5-144 0 0,0 1 0 0 0,0 0-1 0 0,0 2 1 0 0,0 0-1 0 0,0 0 1 0 0,-1 2 0 0 0,0 0-1 0 0,0 1 1 0 0,0 1 0 0 0,-1 1-1 0 0,0 0 1 0 0,-1 1 0 0 0,16 13-1 0 0,-23-16-3 0 0,0 0-1 0 0,-1 0 0 0 0,1 1 1 0 0,-2 0-1 0 0,1 0 0 0 0,-1 1 1 0 0,0 0-1 0 0,-1 0 1 0 0,0 0-1 0 0,0 1 0 0 0,-1 0 1 0 0,0 0-1 0 0,-1 0 0 0 0,0 0 1 0 0,-1 0-1 0 0,0 1 1 0 0,-1-1-1 0 0,0 1 0 0 0,0-1 1 0 0,-1 1-1 0 0,0 0 0 0 0,-1-1 1 0 0,-4 19-1 0 0,0-9 2 0 0,-1 1 0 0 0,-1-2 0 0 0,-1 1 1 0 0,-1-1-1 0 0,0 0 0 0 0,-1-1 0 0 0,-1 0 0 0 0,-1-1 0 0 0,-1 0 0 0 0,0-1 0 0 0,-25 23 0 0 0,6-10 13 0 0,-1-2-1 0 0,-2-1 1 0 0,0-1-1 0 0,-63 31 1 0 0,26-18 29 0 0,71-37-64 0 0,-6 4-139 0 0,57-12 71 0 0,0 3 0 0 0,1 2 1 0 0,-1 2-1 0 0,57 8 0 0 0,-92-6 48 0 0,1 2-1 0 0,0 0 1 0 0,-1 0-1 0 0,0 2 1 0 0,0 0-1 0 0,0 0 1 0 0,19 13 0 0 0,-25-13 28 0 0,0 1 0 0 0,0 0 1 0 0,0 0-1 0 0,-1 1 0 0 0,0 1 1 0 0,-1-1-1 0 0,0 1 0 0 0,0 0 1 0 0,-1 1-1 0 0,0-1 0 0 0,8 19 1 0 0,-11-19 95 0 0,1 0 0 0 0,-1 0 0 0 0,0 0 0 0 0,-1 0 0 0 0,0 0 1 0 0,-1 1-1 0 0,1-1 0 0 0,-2 1 0 0 0,0-1 0 0 0,0 1 0 0 0,0 0 1 0 0,-1-1-1 0 0,-1 1 0 0 0,0-1 0 0 0,0 0 0 0 0,0 0 0 0 0,-2 0 1 0 0,1 0-1 0 0,-1 0 0 0 0,0 0 0 0 0,-1-1 0 0 0,1 0 1 0 0,-2 0-1 0 0,1 0 0 0 0,-1-1 0 0 0,-1 1 0 0 0,-12 11 0 0 0,4-7 59 0 0,0 1 0 0 0,-1-2 0 0 0,0 0 0 0 0,-1-1-1 0 0,0-1 1 0 0,0-1 0 0 0,-1 0 0 0 0,0-1 0 0 0,-1-1-1 0 0,1-1 1 0 0,-1 0 0 0 0,-35 3 0 0 0,22-6-139 0 0,0-1 0 0 0,-49-6 0 0 0,7-10-2140 0 0,63 12 736 0 0,0-1 0 0 0,0 0-1 0 0,1-1 1 0 0,-12-7 0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39.0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0 107 552 0 0,'3'-7'1312'0'0,"-1"0"-1"0"0,1 0 1 0 0,0 1 0 0 0,1-1-1 0 0,-1 1 1 0 0,1 0-1 0 0,5-6 1 0 0,-5 8-978 0 0,-1 0-1 0 0,1 1 1 0 0,0-1-1 0 0,0 1 1 0 0,0 0 0 0 0,0 0-1 0 0,0 1 1 0 0,1-1-1 0 0,5-2 1 0 0,-4 4-322 0 0,-1-1 0 0 0,1 1 1 0 0,-1 0-1 0 0,1 0 0 0 0,0 0 0 0 0,-1 1 1 0 0,1 0-1 0 0,0 0 0 0 0,-1 0 0 0 0,1 1 0 0 0,0 0 1 0 0,-1 0-1 0 0,1 1 0 0 0,-1-1 0 0 0,1 1 0 0 0,-1 0 1 0 0,0 1-1 0 0,0-1 0 0 0,8 6 0 0 0,9 7-55 0 0,0 0 0 0 0,0 2 0 0 0,-2 1 0 0 0,0 1-1 0 0,-1 0 1 0 0,-1 1 0 0 0,-1 1 0 0 0,-1 1 0 0 0,-1 1 0 0 0,-1 0-1 0 0,0 0 1 0 0,12 34 0 0 0,-15-29 1124 0 0,-1 0 1 0 0,-1 1-1 0 0,6 54 2808 0 0,-21-87-3159 0 0,-3-20-350 0 0,9 2-536 0 0,2 0 0 0 0,1 0-1 0 0,1 0 1 0 0,1 0-1 0 0,0 0 1 0 0,2 1 0 0 0,1 0-1 0 0,0 0 1 0 0,2 1-1 0 0,0 0 1 0 0,23-32-1 0 0,-21 35-576 0 0,1 2-1 0 0,0-1 0 0 0,1 1 0 0 0,1 1 1 0 0,25-19-1 0 0,-27 24-482 0 0,0 1 1 0 0,1 0 0 0 0,0 1-1 0 0,0 0 1 0 0,1 1-1 0 0,0 1 1 0 0,24-6 0 0 0,-16 7-2686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39.4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 2560 0 0,'15'5'5690'0'0,"-12"-5"-5258"0"0,-1-1 0 0 0,0 1 0 0 0,1 0 0 0 0,-1-1-1 0 0,0 1 1 0 0,0-1 0 0 0,1 0 0 0 0,-1 0 0 0 0,0 0-1 0 0,0 0 1 0 0,0 0 0 0 0,4-4 936 0 0,-4 23-317 0 0,-4 15-331 0 0,-3-8-417 0 0,1 1 0 0 0,1 0 0 0 0,1-1 0 0 0,2 53 0 0 0,2-62-528 0 0,0-1 0 0 0,0 1-1 0 0,1-1 1 0 0,1 0 0 0 0,1 0 0 0 0,0 0 0 0 0,1 0 0 0 0,0-1 0 0 0,13 20 0 0 0,0-13-2366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39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118 25 1976 0 0,'-16'-9'2712'0'0,"-1"5"-787"0"0,3-1-441 0 0,1 3 296 0 0,-10-1-884 0 0,3 1-700 0 0,5 4-612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0.2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514 689 60 0 0,'0'0'3093'0'0,"40"-5"2831"0"0,-31-2-5063 0 0,-8 7-749 0 0,0 0-1 0 0,0 0 0 0 0,0-1 1 0 0,0 1-1 0 0,0-1 1 0 0,0 1-1 0 0,-1-1 1 0 0,1 0-1 0 0,0 1 0 0 0,0-1 1 0 0,0 0-1 0 0,-1 1 1 0 0,1-1-1 0 0,0 0 0 0 0,-1 0 1 0 0,1 0-1 0 0,-1 1 1 0 0,1-1-1 0 0,-1 0 0 0 0,1-1 1 0 0,-2-2 99 0 0,1 0 0 0 0,-2 1 0 0 0,1-1 0 0 0,0 1 0 0 0,-1-1 0 0 0,0 1-1 0 0,1 0 1 0 0,-1-1 0 0 0,-1 1 0 0 0,1 0 0 0 0,0 0 0 0 0,-1 0 0 0 0,1 1 0 0 0,-1-1 0 0 0,0 1 0 0 0,0-1 0 0 0,0 1 0 0 0,0 0 0 0 0,-1 0 0 0 0,-4-2 0 0 0,-6-4 228 0 0,-1 1 0 0 0,1 1 0 0 0,-26-8 0 0 0,25 11-375 0 0,-1 0 1 0 0,0 1-1 0 0,0 1 1 0 0,1 1-1 0 0,-1 0 0 0 0,0 1 1 0 0,0 0-1 0 0,0 2 1 0 0,1 0-1 0 0,-1 0 1 0 0,1 1-1 0 0,0 1 1 0 0,0 1-1 0 0,0 0 1 0 0,1 1-1 0 0,0 1 1 0 0,1 0-1 0 0,-1 1 1 0 0,1 0-1 0 0,1 1 0 0 0,-19 19 1 0 0,20-19-63 0 0,1 1-1 0 0,1 1 1 0 0,0-1-1 0 0,0 1 1 0 0,1 1 0 0 0,1 0-1 0 0,0 0 1 0 0,1 0-1 0 0,1 1 1 0 0,-7 21 0 0 0,10-24 4 0 0,0 0 0 0 0,0 0-1 0 0,1 1 1 0 0,0-1 0 0 0,1 1 0 0 0,1-1 0 0 0,0 0 0 0 0,0 1 0 0 0,1-1 0 0 0,0 0 0 0 0,1 0 0 0 0,1 0 0 0 0,0 0 0 0 0,7 15 0 0 0,-8-20-29 0 0,0 0 1 0 0,1 0-1 0 0,0 0 1 0 0,0 0 0 0 0,1-1-1 0 0,-1 1 1 0 0,1-1 0 0 0,0 0-1 0 0,0-1 1 0 0,1 1-1 0 0,0-1 1 0 0,-1 0 0 0 0,1-1-1 0 0,1 1 1 0 0,-1-1 0 0 0,0 0-1 0 0,1-1 1 0 0,0 0-1 0 0,-1 0 1 0 0,1 0 0 0 0,0 0-1 0 0,0-1 1 0 0,0-1 0 0 0,0 1-1 0 0,0-1 1 0 0,0 0 0 0 0,0-1-1 0 0,0 1 1 0 0,0-1-1 0 0,7-3 1 0 0,1 1-28 0 0,0-1 0 0 0,0-1 0 0 0,-1-1 0 0 0,0 0 0 0 0,0 0 0 0 0,0-2 0 0 0,-1 0 0 0 0,0 0 1 0 0,-1-1-1 0 0,0-1 0 0 0,0 0 0 0 0,18-21 0 0 0,-7 1-107 0 0,-1-1-1 0 0,-2-1 1 0 0,-2-1 0 0 0,-1 0 0 0 0,25-69 0 0 0,40-186 402 0 0,-75 262-80 0 0,6-26 731 0 0,11-96-1 0 0,-23 130-754 0 0,0 1-1 0 0,-1-1 1 0 0,-1 1-1 0 0,0-1 1 0 0,-2 1 0 0 0,0 0-1 0 0,0 0 1 0 0,-2 0-1 0 0,-9-23 1 0 0,14 40-140 0 0,0-1 0 0 0,0 0 1 0 0,0 1-1 0 0,-1-1 0 0 0,1 1 0 0 0,0-1 1 0 0,-1 1-1 0 0,1 0 0 0 0,-1-1 0 0 0,1 1 1 0 0,0-1-1 0 0,-1 1 0 0 0,1 0 0 0 0,-1-1 1 0 0,1 1-1 0 0,-1 0 0 0 0,1-1 0 0 0,-1 1 1 0 0,1 0-1 0 0,-1 0 0 0 0,0 0 0 0 0,1-1 1 0 0,-1 1-1 0 0,1 0 0 0 0,-1 0 0 0 0,1 0 1 0 0,-1 0-1 0 0,0 0 0 0 0,1 0 1 0 0,-1 0-1 0 0,1 0 0 0 0,-1 0 0 0 0,1 1 1 0 0,-1-1-1 0 0,0 0 0 0 0,1 0 0 0 0,-1 0 1 0 0,1 1-1 0 0,-1-1 0 0 0,1 0 0 0 0,-1 0 1 0 0,1 1-1 0 0,-1-1 0 0 0,1 0 0 0 0,0 1 1 0 0,-1-1-1 0 0,1 1 0 0 0,-1-1 0 0 0,1 1 1 0 0,0-1-1 0 0,-1 1 0 0 0,1-1 0 0 0,-1 1 1 0 0,-17 26 35 0 0,10-11-32 0 0,1 1 0 0 0,1 0 0 0 0,0 1 0 0 0,2-1 1 0 0,0 1-1 0 0,-3 34 0 0 0,3 112-195 0 0,4-154 164 0 0,3 82-552 0 0,26 158 1 0 0,-18-194-1382 0 0,37 109 0 0 0,-29-120-987 0 0,-2-18-1890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1.1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620 336 1280 0 0,'4'-17'3746'0'0,"-3"14"-3465"0"0,0 1 1 0 0,-1-1-1 0 0,1 0 0 0 0,-1 1 1 0 0,0-1-1 0 0,1 0 1 0 0,-1 1-1 0 0,-1-1 1 0 0,1 0-1 0 0,0 0 0 0 0,-1 1 1 0 0,1-1-1 0 0,-1 0 1 0 0,0 1-1 0 0,0-1 1 0 0,0 1-1 0 0,0-1 0 0 0,0 1 1 0 0,-1-1-1 0 0,1 1 1 0 0,-1 0-1 0 0,1 0 1 0 0,-1 0-1 0 0,0 0 0 0 0,0 0 1 0 0,-3-3-1 0 0,0 2-126 0 0,-1 0 1 0 0,1 0-1 0 0,-1 0 0 0 0,0 1 0 0 0,1 0 0 0 0,-1 0 1 0 0,0 1-1 0 0,0-1 0 0 0,-1 1 0 0 0,1 0 0 0 0,-10 1 1 0 0,-13 1-42 0 0,0 1 0 0 0,1 1 0 0 0,-1 2 1 0 0,1 1-1 0 0,0 1 0 0 0,1 1 0 0 0,0 2 1 0 0,0 0-1 0 0,1 2 0 0 0,0 1 0 0 0,1 1 0 0 0,1 2 1 0 0,0 0-1 0 0,-37 33 0 0 0,53-41-108 0 0,0 1 0 0 0,0-1-1 0 0,1 1 1 0 0,0 1 0 0 0,1-1-1 0 0,0 1 1 0 0,0 0 0 0 0,1 0 0 0 0,1 1-1 0 0,0-1 1 0 0,0 1 0 0 0,1 0-1 0 0,0 1 1 0 0,-1 16 0 0 0,3-23-38 0 0,1 1 0 0 0,-1-1 0 0 0,2 1 0 0 0,-1 0 0 0 0,1-1 0 0 0,-1 0 0 0 0,1 1 0 0 0,1-1 0 0 0,-1 1 0 0 0,1-1 0 0 0,0 0 0 0 0,0 0 0 0 0,1 0 0 0 0,-1 0 0 0 0,1 0 0 0 0,0-1 0 0 0,1 1 0 0 0,-1-1 0 0 0,1 0 0 0 0,0 0 0 0 0,0 0 0 0 0,0 0 0 0 0,0-1 0 0 0,0 0 0 0 0,1 0 0 0 0,0 0 0 0 0,0 0 0 0 0,0-1 0 0 0,0 1 0 0 0,0-1 0 0 0,10 2 0 0 0,-8-2 30 0 0,-1 0 1 0 0,1-1-1 0 0,0 0 0 0 0,0 0 0 0 0,-1-1 1 0 0,1 0-1 0 0,0 0 0 0 0,0 0 0 0 0,0-1 1 0 0,0 0-1 0 0,-1 0 0 0 0,1-1 0 0 0,10-4 1 0 0,-7 2 4 0 0,0-1 0 0 0,-1 0 0 0 0,0-1 0 0 0,0 0 0 0 0,-1 0 0 0 0,1-1 0 0 0,14-15 0 0 0,2-8 222 0 0,-2-2 0 0 0,-1 0 0 0 0,32-63 0 0 0,-38 66 126 0 0,20-39 467 0 0,-35 66-773 0 0,-10 22 123 0 0,-5 24-396 0 0,3 1-1 0 0,1 1 0 0 0,2 0 0 0 0,3 0 0 0 0,1 0 1 0 0,3 0-1 0 0,1 1 0 0 0,3-1 0 0 0,12 71 1 0 0,16 26-770 0 0,81 232 0 0 0,-103-348 988 0 0,-3-8-9 0 0,-1-7 29 0 0,-1 0 0 0 0,0 1 0 0 0,-1-1 0 0 0,0 1 0 0 0,0 14 0 0 0,-3-25-11 0 0,1 1-1 0 0,-1 0 0 0 0,-1-1 0 0 0,1 1 0 0 0,0-1 0 0 0,-1 1 0 0 0,1-1 0 0 0,-1 1 0 0 0,0-1 1 0 0,0 0-1 0 0,0 1 0 0 0,0-1 0 0 0,0 0 0 0 0,0 0 0 0 0,-1 1 0 0 0,1-1 0 0 0,-1 0 0 0 0,0-1 0 0 0,1 1 1 0 0,-1 0-1 0 0,0 0 0 0 0,0-1 0 0 0,0 1 0 0 0,0-1 0 0 0,0 1 0 0 0,-1-1 0 0 0,1 0 0 0 0,0 0 1 0 0,0 0-1 0 0,-1 0 0 0 0,-3 1 0 0 0,-10 1 182 0 0,0-1 0 0 0,-1 0 0 0 0,1 0 0 0 0,0-2 0 0 0,-1 0-1 0 0,1-1 1 0 0,0-1 0 0 0,-22-5 0 0 0,0-1 968 0 0,1-2 0 0 0,-51-21-1 0 0,80 28-884 0 0,-1-1-1 0 0,1 0 0 0 0,0-1 0 0 0,0 1 0 0 0,0-2 1 0 0,1 1-1 0 0,0-1 0 0 0,-13-13 0 0 0,17 16-206 0 0,1 0 0 0 0,-1-1 1 0 0,1 1-1 0 0,0-1 0 0 0,0 0 0 0 0,0 0 0 0 0,1 0 0 0 0,-1 1 0 0 0,1-2 0 0 0,0 1 0 0 0,0 0 0 0 0,0 0 0 0 0,1 0 0 0 0,-1 0 0 0 0,1 0 0 0 0,0-1 0 0 0,0 1 0 0 0,1 0 0 0 0,-1 0 0 0 0,1-1 0 0 0,2-6 0 0 0,3-7-63 0 0,1 1-1 0 0,1-1 0 0 0,0 1 0 0 0,2 1 0 0 0,0-1 0 0 0,17-20 0 0 0,81-84-548 0 0,-105 119 543 0 0,66-66-492 0 0,4 3 1 0 0,2 4-1 0 0,148-92 1 0 0,270-115 346 0 0,-140 82 1118 0 0,-342 180-932 0 0,116-72 320 0 0,-114 69-269 0 0,-1 0 0 0 0,0-1 1 0 0,-1-1-1 0 0,0 0 0 0 0,0 0 0 0 0,-1-1 0 0 0,11-18 1 0 0,-19 27-79 0 0,0 0 0 0 0,0-1 0 0 0,-1 1 0 0 0,1 0 1 0 0,-1 0-1 0 0,0-1 0 0 0,0 1 0 0 0,0-1 1 0 0,0 1-1 0 0,-1-1 0 0 0,1 1 0 0 0,-1-1 0 0 0,0 0 1 0 0,0 1-1 0 0,0-1 0 0 0,0 1 0 0 0,-1-1 0 0 0,0 0 1 0 0,0 1-1 0 0,-1-5 0 0 0,0 4-4 0 0,-1 0 1 0 0,1 0-1 0 0,-1-1 0 0 0,0 2 0 0 0,-1-1 1 0 0,1 0-1 0 0,0 1 0 0 0,-1-1 1 0 0,0 1-1 0 0,0 0 0 0 0,0 0 0 0 0,0 1 1 0 0,-5-3-1 0 0,-4-2-16 0 0,0 2 0 0 0,0 0 0 0 0,-1 0 0 0 0,1 1 0 0 0,-1 1 0 0 0,0 0 0 0 0,0 1 0 0 0,0 1 1 0 0,-21 0-1 0 0,15 3 8 0 0,0 1 1 0 0,0 2-1 0 0,0 0 1 0 0,1 0 0 0 0,-1 2-1 0 0,1 1 1 0 0,1 0-1 0 0,0 1 1 0 0,0 1-1 0 0,1 1 1 0 0,0 0 0 0 0,0 1-1 0 0,2 1 1 0 0,-1 0-1 0 0,2 2 1 0 0,0-1 0 0 0,1 2-1 0 0,0 0 1 0 0,-11 19-1 0 0,15-21 28 0 0,0 1 0 0 0,2 0 0 0 0,-1 1 1 0 0,2 0-1 0 0,0 0 0 0 0,1 0 0 0 0,1 1 0 0 0,0 0 0 0 0,2 0 0 0 0,-2 20 0 0 0,4-23 19 0 0,0 0 0 0 0,1-1 0 0 0,1 1 0 0 0,0 0-1 0 0,1 0 1 0 0,0-1 0 0 0,1 0 0 0 0,1 0 0 0 0,0 0 0 0 0,1 0 0 0 0,0 0 0 0 0,1-1 0 0 0,12 17 0 0 0,-10-18-79 0 0,1 0 1 0 0,0-1-1 0 0,0 0 1 0 0,1-1 0 0 0,1 0-1 0 0,-1 0 1 0 0,1-1 0 0 0,1-1-1 0 0,-1 0 1 0 0,1-1-1 0 0,1 0 1 0 0,-1-1 0 0 0,1 0-1 0 0,0-1 1 0 0,0-1 0 0 0,0 0-1 0 0,0-1 1 0 0,1 0-1 0 0,-1-2 1 0 0,17 0 0 0 0,0-1-809 0 0,-1-1 0 0 0,1-1 1 0 0,41-11-1 0 0,-30 3-2936 0 0,66-27 1 0 0,-50 12-3281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2.5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114 442 556 0 0,'54'-96'13675'0'0,"-52"118"-12545"0"0,-2 19-558 0 0,-54 340 1069 0 0,1-10-1102 0 0,47-325-557 0 0,4-28 26 0 0,0-1 0 0 0,-1 0-1 0 0,-1 1 1 0 0,-9 23 0 0 0,12-40-72 0 0,-15-9-281 0 0,13-2 236 0 0,-1-1 0 0 0,2 0 0 0 0,-1 0 0 0 0,2 0 0 0 0,-1 0 0 0 0,1 0-1 0 0,1 0 1 0 0,0-1 0 0 0,1 1 0 0 0,2-12 0 0 0,-2-1 1 0 0,11-97 303 0 0,5 0 0 0 0,5 2 0 0 0,5 0 1 0 0,55-145-1 0 0,-63 207 209 0 0,51-103 0 0 0,-62 144-385 0 0,0 1-1 0 0,2 1 1 0 0,-1-1 0 0 0,2 2 0 0 0,0-1 0 0 0,0 2-1 0 0,1-1 1 0 0,1 2 0 0 0,0 0 0 0 0,0 0 0 0 0,24-13-1 0 0,-27 19-84 0 0,1 1 0 0 0,0 1 0 0 0,-1 0-1 0 0,2 0 1 0 0,-1 1 0 0 0,0 0 0 0 0,0 1 0 0 0,1 0-1 0 0,-1 1 1 0 0,0 1 0 0 0,1-1 0 0 0,-1 2 0 0 0,0-1-1 0 0,0 2 1 0 0,0 0 0 0 0,0 0 0 0 0,0 1-1 0 0,-1 0 1 0 0,1 0 0 0 0,12 9 0 0 0,-7-4-103 0 0,1 1 1 0 0,-1 1-1 0 0,-1 0 0 0 0,0 1 1 0 0,-1 1-1 0 0,0 1 1 0 0,-1 0-1 0 0,0 0 0 0 0,-1 1 1 0 0,-1 1-1 0 0,12 20 1 0 0,-19-28 118 0 0,0-1 0 0 0,-1 0 0 0 0,0 1-1 0 0,-1 0 1 0 0,1-1 0 0 0,-2 1 0 0 0,1 0 0 0 0,-1 0 0 0 0,0 0 0 0 0,0 1 0 0 0,-1-1 0 0 0,0 0 0 0 0,-1 0 0 0 0,0 0 0 0 0,-3 12 0 0 0,1-9 27 0 0,-1-1 1 0 0,0 0 0 0 0,-1 0-1 0 0,0-1 1 0 0,-1 1 0 0 0,1-1-1 0 0,-2 0 1 0 0,0-1 0 0 0,0 0-1 0 0,-11 11 1 0 0,-7 2 126 0 0,-2 0 0 0 0,0-2 1 0 0,-2-1-1 0 0,0-1 0 0 0,0-1 0 0 0,-46 16 0 0 0,-141 39 1595 0 0,215-71-1690 0 0,1 1 0 0 0,-1-1-1 0 0,0 0 1 0 0,1 1 0 0 0,-1-1 0 0 0,0 1 0 0 0,1-1-1 0 0,-1 1 1 0 0,0-1 0 0 0,1 1 0 0 0,-1-1-1 0 0,1 1 1 0 0,-1-1 0 0 0,1 1 0 0 0,-1 0 0 0 0,1-1-1 0 0,0 1 1 0 0,-1 0 0 0 0,1-1 0 0 0,0 1-1 0 0,-1 0 1 0 0,1 0 0 0 0,0-1 0 0 0,0 1 0 0 0,0 0-1 0 0,0 0 1 0 0,0 0 0 0 0,0-1 0 0 0,0 1-1 0 0,0 0 1 0 0,0 0 0 0 0,0-1 0 0 0,0 1 0 0 0,0 0-1 0 0,1 0 1 0 0,-1-1 0 0 0,0 1 0 0 0,0 0-1 0 0,1 0 1 0 0,-1-1 0 0 0,1 1 0 0 0,-1 0-1 0 0,1 0 1 0 0,22 29 94 0 0,-21-29-94 0 0,128 146 293 0 0,51 51-452 0 0,-171-189 153 0 0,-1-1 0 0 0,1 0 0 0 0,1 0 0 0 0,-1-1 1 0 0,1-1-1 0 0,0 0 0 0 0,1 0 0 0 0,0-1 1 0 0,0-1-1 0 0,0 0 0 0 0,0-1 0 0 0,19 4 0 0 0,-12-6-156 0 0,-1 0-1 0 0,0-1 1 0 0,0 0-1 0 0,0-2 1 0 0,0 0-1 0 0,0-1 1 0 0,33-10-1 0 0,8-9-628 0 0,-1-3 0 0 0,-1-3-1 0 0,104-68 1 0 0,-134 79 608 0 0,33-19 50 0 0,-9 5 1122 0 0,-1-1-1 0 0,57-50 0 0 0,-104 81-889 0 0,-1-1-1 0 0,1 0 1 0 0,-1-1-1 0 0,0 1 1 0 0,0 0-1 0 0,0 0 1 0 0,0-1-1 0 0,0 1 1 0 0,-1-1-1 0 0,1 0 1 0 0,-1 0-1 0 0,1 1 1 0 0,-1-1-1 0 0,0 0 1 0 0,0 0-1 0 0,0 0 1 0 0,-1 0-1 0 0,1 0 1 0 0,-1 0-1 0 0,0 0 1 0 0,0-1-1 0 0,0 1 1 0 0,0 0-1 0 0,-1-3 1 0 0,0 3-76 0 0,-1-1-1 0 0,1 1 1 0 0,-1 0 0 0 0,0 0-1 0 0,0 1 1 0 0,0-1 0 0 0,-1 0 0 0 0,1 1-1 0 0,-1-1 1 0 0,1 1 0 0 0,-1 0 0 0 0,0 0-1 0 0,0 0 1 0 0,0 0 0 0 0,0 0-1 0 0,0 1 1 0 0,0-1 0 0 0,-1 1 0 0 0,1 0-1 0 0,-1 0 1 0 0,-3-1 0 0 0,-9-1-20 0 0,0 0-1 0 0,0 2 1 0 0,0-1 0 0 0,-1 2 0 0 0,1 0 0 0 0,0 1 0 0 0,0 1 0 0 0,-1 0-1 0 0,1 1 1 0 0,1 1 0 0 0,-28 10 0 0 0,23-7 0 0 0,0 1-1 0 0,0 2 1 0 0,1-1 0 0 0,1 2-1 0 0,-1 1 1 0 0,2 0 0 0 0,0 1-1 0 0,-22 22 1 0 0,32-27-3 0 0,0-1-1 0 0,0 1 1 0 0,1 0 0 0 0,1 1 0 0 0,-1-1-1 0 0,1 1 1 0 0,1 0 0 0 0,-1 1-1 0 0,2-1 1 0 0,-1 1 0 0 0,1-1-1 0 0,1 1 1 0 0,0 0 0 0 0,0 0-1 0 0,1 0 1 0 0,0 14 0 0 0,2-13-20 0 0,0-1 0 0 0,1 1 0 0 0,0 0 0 0 0,1 0 0 0 0,0-1 0 0 0,1 0 0 0 0,0 1 0 0 0,0-1 0 0 0,1-1 0 0 0,0 1 0 0 0,1-1 0 0 0,0 0 0 0 0,1 0 0 0 0,14 15 0 0 0,-7-11-168 0 0,1 0 1 0 0,0-2-1 0 0,0 0 0 0 0,1 0 1 0 0,0-2-1 0 0,1 0 1 0 0,0-1-1 0 0,0 0 1 0 0,1-2-1 0 0,0 0 0 0 0,0-1 1 0 0,1 0-1 0 0,34 2 1 0 0,-21-4-971 0 0,1-1 1 0 0,-1-2 0 0 0,0-2 0 0 0,0 0 0 0 0,0-3-1 0 0,0 0 1 0 0,41-14 0 0 0,-21 1-3800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8.2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0 788 0 0,'20'0'3060'0'0,"-3"2"-1468"0"0,1-2-947 0 0,5 2-445 0 0,-6-1-412 0 0,7 1-1273 0 0,5-4-699 0 0</inkml:trace>
  <inkml:trace contextRef="#ctx0" brushRef="#br0" timeOffset="1">747 32 468 0 0,'19'5'2444'0'0,"-1"-3"-940"0"0,1-1-680 0 0,4 1-355 0 0,1 0-265 0 0,7 0-268 0 0,-16-1-128 0 0,5-1-345 0 0,-1 0-187 0 0,2-1-664 0 0,3 1 784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2.8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363 40 616 0 0,'-21'-32'9558'0'0,"18"30"-9410"0"0,1 1 1 0 0,0 0-1 0 0,0 0 1 0 0,0 1-1 0 0,-1-1 1 0 0,1 0 0 0 0,0 1-1 0 0,-1 0 1 0 0,1-1-1 0 0,-1 1 1 0 0,1 0-1 0 0,0 0 1 0 0,-1 0 0 0 0,1 1-1 0 0,-1-1 1 0 0,1 0-1 0 0,0 1 1 0 0,-1 0-1 0 0,1-1 1 0 0,0 1 0 0 0,0 0-1 0 0,-1 0 1 0 0,1 0-1 0 0,0 1 1 0 0,-2 1-1 0 0,-60 41 1103 0 0,56-38-992 0 0,-12 10 24 0 0,0 0 1 0 0,2 2-1 0 0,0 0 0 0 0,1 1 1 0 0,0 1-1 0 0,2 0 0 0 0,0 1 1 0 0,2 1-1 0 0,-18 37 0 0 0,27-49-268 0 0,0 0-1 0 0,0 0 0 0 0,1 1 0 0 0,1-1 0 0 0,-1 1 1 0 0,2 0-1 0 0,0 0 0 0 0,0 0 0 0 0,1 0 0 0 0,0 0 1 0 0,0 0-1 0 0,2 0 0 0 0,-1 0 0 0 0,1 0 0 0 0,1-1 1 0 0,0 1-1 0 0,0-1 0 0 0,1 1 0 0 0,1-1 0 0 0,0 0 1 0 0,0-1-1 0 0,1 1 0 0 0,0-1 0 0 0,13 15 0 0 0,-12-16-384 0 0,2 0 0 0 0,-1 0 0 0 0,1-1-1 0 0,0 0 1 0 0,0-1 0 0 0,1 0 0 0 0,0 0-1 0 0,0-1 1 0 0,16 6 0 0 0,-13-7-1089 0 0,-1-1 0 0 0,0 1-1 0 0,1-2 1 0 0,22 2 0 0 0,-4-3-3873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3.2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170 78 136 0 0,'-15'-78'14948'0'0,"15"88"-14483"0"0,-7 48 191 0 0,-28 111 1 0 0,5-31-533 0 0,-2 44 186 0 0,-17 357 0 0 0,48-514-403 0 0,1 1 0 0 0,1-1 1 0 0,1 0-1 0 0,2 1 1 0 0,0-1-1 0 0,16 48 1 0 0,-1-45-1777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3.7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58 1820 0 0,'-89'-28'13692'0'0,"118"17"-11691"0"0,152 3-2983 0 0,-15 2-7112 0 0,-114 2 2061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4.1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1202 54 2076 0 0,'-6'-6'496'0'0,"0"1"0"0"0,-1 0 0 0 0,1 0-1 0 0,-1 1 1 0 0,0 0 0 0 0,0 0 0 0 0,-1 0 0 0 0,1 1 0 0 0,-1 0-1 0 0,1 1 1 0 0,-1-1 0 0 0,0 2 0 0 0,0-1 0 0 0,0 1 0 0 0,-12 0-1 0 0,10 1-300 0 0,0 1 0 0 0,0 1 0 0 0,0 0 0 0 0,0 0 0 0 0,0 1 0 0 0,1 0-1 0 0,-1 1 1 0 0,1 0 0 0 0,0 0 0 0 0,0 1 0 0 0,-8 6 0 0 0,-5 6-9 0 0,0 0 0 0 0,1 2 0 0 0,1 0 0 0 0,1 1-1 0 0,1 2 1 0 0,1-1 0 0 0,1 2 0 0 0,-15 26 0 0 0,0 8 130 0 0,3 1 0 0 0,2 2 0 0 0,-34 123 0 0 0,-22 198 52 0 0,11-45-211 0 0,68-322-291 0 0,-1 0 0 0 0,-1 0 0 0 0,-1 0 1 0 0,0 0-1 0 0,-10 17 0 0 0,13-27-171 0 0,0 1 0 0 0,-1-1 0 0 0,1 0 1 0 0,-1 0-1 0 0,0-1 0 0 0,0 1 0 0 0,-8 5 1 0 0,9-7-145 0 0,-1 0 0 0 0,1-1 0 0 0,0 1 0 0 0,0-1 0 0 0,-1 0 0 0 0,1 0 0 0 0,-1 0 0 0 0,1-1 0 0 0,-1 1 0 0 0,1-1 0 0 0,-1 0 0 0 0,1 0 0 0 0,-5 0 0 0 0</inkml:trace>
  <inkml:trace contextRef="#ctx0" brushRef="#br0" timeOffset="1">1 1205 1636 0 0,'0'-5'589'0'0,"0"0"1"0"0,0 1-1 0 0,0-1 0 0 0,1 1 0 0 0,0-1 1 0 0,0 0-1 0 0,0 1 0 0 0,0-1 1 0 0,1 1-1 0 0,-1 0 0 0 0,1-1 0 0 0,4-5 1 0 0,-1 2 94 0 0,1 0 1 0 0,0 0 0 0 0,0 1-1 0 0,1 0 1 0 0,12-10 0 0 0,3 1 203 0 0,0 1 0 0 0,1 0 0 0 0,34-14 0 0 0,249-99-35 0 0,-179 79-4097 0 0,-1-5-4081 0 0,-86 36 2488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4.5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7 608 0 0,'18'-3'11138'0'0,"85"-1"-7082"0"0,60 11-4502 0 0,-25 0-1479 0 0,-87-5 925 0 0,53 0-1897 0 0,-40-7-2574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5.3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58 228 0 0,'59'-6'3567'0'0,"-1"-4"-1"0"0,82-22 1 0 0,-138 31-3321 0 0,17-3 562 0 0,-3-1-218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6.0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 1632 0 0,'12'-18'8979'0'0,"-11"18"-8749"0"0,0 0-169 0 0,0 0 0 0 0,0 0 0 0 0,-1 1 0 0 0,1-1 0 0 0,0 0-1 0 0,0 1 1 0 0,-1-1 0 0 0,1 1 0 0 0,0-1 0 0 0,-1 1 0 0 0,1-1 0 0 0,-1 1 0 0 0,1-1-1 0 0,-1 1 1 0 0,1 0 0 0 0,-1-1 0 0 0,1 1 0 0 0,-1 0 0 0 0,0-1 0 0 0,1 1 0 0 0,-1 0-1 0 0,0 0 1 0 0,1-1 0 0 0,-1 1 0 0 0,0 0 0 0 0,0 0 0 0 0,0-1 0 0 0,0 1 0 0 0,0 0-1 0 0,0 0 1 0 0,0 0 0 0 0,1 32 560 0 0,2 0 0 0 0,1 0 0 0 0,2-1 0 0 0,11 39-1 0 0,-16-68-587 0 0,0 0 0 0 0,0 0 0 0 0,0 0 0 0 0,0 0-1 0 0,1-1 1 0 0,-1 1 0 0 0,1 0 0 0 0,0 0 0 0 0,0-1-1 0 0,0 1 1 0 0,0-1 0 0 0,0 0 0 0 0,0 0-1 0 0,1 1 1 0 0,-1-2 0 0 0,1 1 0 0 0,-1 0 0 0 0,1 0-1 0 0,0-1 1 0 0,0 1 0 0 0,0-1 0 0 0,0 0 0 0 0,0 0-1 0 0,0 0 1 0 0,0 0 0 0 0,0-1 0 0 0,0 1-1 0 0,0-1 1 0 0,5 0 0 0 0,6 0-366 0 0,0-2 0 0 0,0 0 0 0 0,-1 0 0 0 0,1-1 0 0 0,16-6 0 0 0,-28 8 235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3:46.7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6 580 0 0,'0'0'8147'0'0,"29"-5"-4618"0"0,198 17-862 0 0,-113-8-4928 0 0,-111-4 1687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44:07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56 656 0 0,'0'0'5317'0'0,"-23"2"-2429"0"0,28-1-2103 0 0,23 1-241 0 0,26 2-356 0 0,56 24 90 0 0,-108-28-262 0 0,45 14 151 0 0,-46-13-122 0 0,-129-12-133 0 0,71 4 47 0 0,54 7 27 0 0,-16 1 19 0 0,9-4 58 0 0,13-2 240 0 0,-2 4-279 0 0,47-10 208 0 0,95-11 195 0 0,-140 22-394 0 0,4-3 16 0 0,-5 2-63 0 0,-9-1 3 0 0,5 2-8 0 0,-51 3-232 0 0,-31 3 68 0 0,81-6 176 0 0,1 1 11 0 0,-1-1-1 0 0,1 0 1 0 0,0 0-1 0 0,-1 0 1 0 0,1-1-1 0 0,0 1 0 0 0,-1 0 1 0 0,1-1-1 0 0,0 0 1 0 0,0 1-1 0 0,-3-2 1 0 0,5 0 5 0 0,1 1-1 0 0,0 0 1 0 0,0-1 0 0 0,0 1 0 0 0,0 0 0 0 0,0 0 0 0 0,1 0 0 0 0,-1 0 0 0 0,0 0 0 0 0,0 0-1 0 0,1 0 1 0 0,-1 0 0 0 0,0 1 0 0 0,1-1 0 0 0,-1 1 0 0 0,1-1 0 0 0,-1 1 0 0 0,1-1-1 0 0,-1 1 1 0 0,4-1 0 0 0,45-7 137 0 0,-34 6-28 0 0,56-10 334 0 0,-69 12-397 0 0,19-5 172 0 0,-12 4-179 0 0,-8 0-14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9T05:02:03.86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8.6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1 684 0 0,'0'0'1308'0'0,"18"3"584"0"0,-3-1-464 0 0,1 1-207 0 0,3 1-485 0 0,-2-2-612 0 0,9-2-824 0 0,-7-2-2025 0 0</inkml:trace>
  <inkml:trace contextRef="#ctx0" brushRef="#br0" timeOffset="1">735 43 976 0 0,'0'0'1544'0'0,"18"5"588"0"0,-5 0-627 0 0,5-1-529 0 0,-1-1-364 0 0,4 1-284 0 0,8-3-472 0 0,6 1-800 0 0,-13-4 16 0 0,-1 2-977 0 0,2-1 157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31.7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54 348 0 0,'0'0'5104'0'0,"39"-6"2631"0"0,75 11-6408 0 0,181-17 1 0 0,-20-1-933 0 0,579-3 676 0 0,-477 7-949 0 0,454 7 278 0 0,-399 4-190 0 0,-294-3-173 0 0,167 4 297 0 0,-207-4-290 0 0,-75-1-38 0 0,1 2-1 0 0,23 2 1 0 0,28-4 10 0 0,-72 2-1 0 0,37 0-6 0 0,54-1 1249 0 0,-92 45-1267 0 0,-2-29 43 0 0,4 31 169 0 0,-2 67 0 0 0,-1-12-267 0 0,0-29 113 0 0,-12 90 0 0 0,0 24 20 0 0,-2 258 381 0 0,10-316-520 0 0,5 108 195 0 0,20 86 645 0 0,0-61 300 0 0,-17-212-990 0 0,10 75 329 0 0,-9-74-584 0 0,-6-48 187 0 0,-7 26-228 0 0,3-23 223 0 0,-1 0 0 0 0,0-1 0 0 0,0 0 0 0 0,0 1 1 0 0,-1-2-1 0 0,0 1 0 0 0,1-1 0 0 0,-1 1 0 0 0,-1-2 0 0 0,1 1 1 0 0,-9 2-1 0 0,-86 20-101 0 0,47-14-1 0 0,45-8 66 0 0,-78 19-253 0 0,-141 56 1 0 0,222-75 219 0 0,0 0 1 0 0,0 0-1 0 0,0 1 1 0 0,1-1-1 0 0,0 1 0 0 0,-1 0 1 0 0,-5 8-1 0 0,20-2 69 0 0,14 12 24 0 0,332 194-55 0 0,-205-119 183 0 0,-73-43-84 0 0,18 11-26 0 0,-84-57-74 0 0,-1 0 1 0 0,0 0-1 0 0,-1 1 0 0 0,0 0 0 0 0,0 0 1 0 0,-1 1-1 0 0,0 0 0 0 0,8 15 0 0 0,-15-23 29 0 0,-8 28-135 0 0,-7-22 119 0 0,0 0 0 0 0,0-1 0 0 0,-1-1-1 0 0,0-1 1 0 0,-26 7 0 0 0,-27 9 21 0 0,36-8-22 0 0,-282 126 316 0 0,288-125-315 0 0,-13 5 15 0 0,0 2-1 0 0,2 1 1 0 0,-57 46 0 0 0,77-54-18 0 0,11-10 53 0 0,1 1 1 0 0,0-1-1 0 0,0 1 1 0 0,0 0 0 0 0,0 1-1 0 0,1-1 1 0 0,0 1-1 0 0,-5 8 1 0 0,8-12-39 0 0,1-2 6 0 0,0 0 0 0 0,-1 1 0 0 0,1-1 1 0 0,0 0-1 0 0,-1 1 0 0 0,1-1 0 0 0,0 0 0 0 0,0 1 1 0 0,-1-1-1 0 0,1 1 0 0 0,0-1 0 0 0,0 0 1 0 0,0 1-1 0 0,0-1 0 0 0,0 1 0 0 0,-1-1 0 0 0,1 1 1 0 0,0-1-1 0 0,0 0 0 0 0,0 1 0 0 0,0-1 0 0 0,0 1 1 0 0,0-1-1 0 0,0 1 0 0 0,1-1 0 0 0,-1 1 1 0 0,0-1-1 0 0,0 0 0 0 0,0 1 0 0 0,0-1 0 0 0,0 1 1 0 0,1-1-1 0 0,-1 0 0 0 0,1 1 0 0 0,8 17 272 0 0,13-2-247 0 0,1-1 0 0 0,0-1 0 0 0,2-1 0 0 0,-1-1 0 0 0,2-2 0 0 0,26 8 0 0 0,3 3-23 0 0,26 12-15 0 0,-2 3 0 0 0,-2 3 0 0 0,131 90 0 0 0,-207-128 2 0 0,11 7-104 0 0,-1 0-1 0 0,1 1 0 0 0,-2 0 1 0 0,1 1-1 0 0,-1 0 0 0 0,-1 0 1 0 0,0 1-1 0 0,12 19 0 0 0,-20-29-18 0 0,-1 1 92 0 0,0-1 0 0 0,1 1 0 0 0,-1-1 1 0 0,0 1-1 0 0,0-1 0 0 0,0 1 0 0 0,0-1 1 0 0,-1 1-1 0 0,1-1 0 0 0,0 1 0 0 0,-1-1 1 0 0,1 1-1 0 0,-1-1 0 0 0,1 1 0 0 0,-1-1 1 0 0,0 0-1 0 0,1 1 0 0 0,-1-1 0 0 0,0 0 1 0 0,-2 2-1 0 0,-24 13 60 0 0,-1-2 1 0 0,0-1-1 0 0,-1-2 1 0 0,0-1-1 0 0,-1-1 1 0 0,-33 6-1 0 0,8-1 95 0 0,-29 11 215 0 0,1 4-1 0 0,-152 75 1 0 0,214-93-283 0 0,1 1 0 0 0,0 1 0 0 0,-34 29 0 0 0,53-41-46 0 0,0 0 0 0 0,1 0 0 0 0,-1 0 0 0 0,0 0 1 0 0,1-1-1 0 0,-1 1 0 0 0,1 0 0 0 0,-1 0 0 0 0,1 0 1 0 0,0 0-1 0 0,-1 0 0 0 0,1 0 0 0 0,0 0 0 0 0,-1 0 0 0 0,1 1 1 0 0,0-1-1 0 0,0 0 0 0 0,0 0 0 0 0,0 0 0 0 0,0 0 0 0 0,0 0 1 0 0,1 0-1 0 0,-1 0 0 0 0,0 0 0 0 0,0 0 0 0 0,1 0 1 0 0,-1 0-1 0 0,1 0 0 0 0,-1 0 0 0 0,1 0 0 0 0,-1 0 0 0 0,1 0 1 0 0,0 0-1 0 0,-1-1 0 0 0,1 1 0 0 0,0 0 0 0 0,0 0 1 0 0,-1-1-1 0 0,1 1 0 0 0,0 0 0 0 0,0-1 0 0 0,0 1 0 0 0,0-1 1 0 0,0 1-1 0 0,2 0 0 0 0,43 23 30 0 0,202 59-566 0 0,-150-54 448 0 0,-1 5 0 0 0,-2 3 0 0 0,91 52 0 0 0,-176-83 75 0 0,46 29-140 0 0,-53-32 139 0 0,1-1-1 0 0,-1 1 1 0 0,1 0-1 0 0,-1 1 1 0 0,0-1-1 0 0,0 0 1 0 0,-1 1-1 0 0,1 0 1 0 0,-1 0-1 0 0,0 0 1 0 0,3 6-1 0 0,-5-9 14 0 0,0 1-1 0 0,0 0 1 0 0,0-1-1 0 0,-1 1 1 0 0,1 0-1 0 0,0-1 1 0 0,-1 1-1 0 0,0 0 1 0 0,1-1-1 0 0,-1 1 1 0 0,0-1-1 0 0,0 1 1 0 0,0-1-1 0 0,0 1 1 0 0,0-1-1 0 0,0 0 0 0 0,0 1 1 0 0,0-1-1 0 0,0 0 1 0 0,-1 0-1 0 0,1 0 1 0 0,0 0-1 0 0,-1 0 1 0 0,1 0-1 0 0,-3 1 1 0 0,-38 20 91 0 0,-213 51 390 0 0,184-56-486 0 0,0 3 0 0 0,-85 35 0 0 0,148-51 2 0 0,0-1-1 0 0,0 2 0 0 0,0-1 0 0 0,0 1 0 0 0,-9 8 0 0 0,15-11 13 0 0,0 0 0 0 0,0-1 0 0 0,1 1 1 0 0,-1 0-1 0 0,1 0 0 0 0,0 0 0 0 0,-1 0 0 0 0,1 0 0 0 0,0 1 0 0 0,0-1 0 0 0,0 0 0 0 0,1 0 0 0 0,-1 1 1 0 0,0-1-1 0 0,1 0 0 0 0,0 1 0 0 0,-1-1 0 0 0,1 1 0 0 0,0-1 0 0 0,0 0 0 0 0,0 1 0 0 0,1-1 0 0 0,-1 1 1 0 0,1-1-1 0 0,1 5 0 0 0,9 27 3 0 0,1 4 101 0 0,0 0 0 0 0,6 49 0 0 0,30 216 1012 0 0,18 142-671 0 0,-35 199 29 0 0,-27-578-1024 0 0,-4-64 310 0 0,0 6-203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45.9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 19 1784 0 0,'44'-19'8247'0'0,"-42"19"-8164"0"0,-1 0 1 0 0,0 0-1 0 0,0 0 0 0 0,1 0 1 0 0,-1 0-1 0 0,0 0 1 0 0,1 1-1 0 0,-1-1 0 0 0,0 0 1 0 0,0 1-1 0 0,1-1 0 0 0,-1 1 1 0 0,0-1-1 0 0,0 1 1 0 0,0 0-1 0 0,0-1 0 0 0,0 1 1 0 0,0 0-1 0 0,0 0 0 0 0,0 0 1 0 0,0 0-1 0 0,0 0 1 0 0,1 2-1 0 0,0 0 55 0 0,0 0 0 0 0,-1 0 0 0 0,1 1 0 0 0,-1-1 0 0 0,0 0 0 0 0,0 1 0 0 0,0 0 0 0 0,0 6 0 0 0,0 9 248 0 0,-1 0-1 0 0,-4 32 1 0 0,3-39-254 0 0,-52 357 1525 0 0,1-23-445 0 0,10 10-1079 0 0,32-331-2386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46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15 345 1528 0 0,'-4'-16'1323'0'0,"0"0"-1"0"0,2 0 1 0 0,0 0-1 0 0,0-1 1 0 0,2 1-1 0 0,0-1 1 0 0,4-28 0 0 0,-3 38-1149 0 0,1-1 1 0 0,1 1-1 0 0,-1 0 1 0 0,1 0 0 0 0,0 0-1 0 0,0 0 1 0 0,1 1 0 0 0,0-1-1 0 0,1 1 1 0 0,-1 0 0 0 0,1 0-1 0 0,0 0 1 0 0,0 1 0 0 0,1 0-1 0 0,0 0 1 0 0,0 0-1 0 0,0 1 1 0 0,12-7 0 0 0,6-1-168 0 0,0 2 1 0 0,1 1-1 0 0,1 1 0 0 0,-1 1 1 0 0,1 2-1 0 0,0 0 1 0 0,0 1-1 0 0,0 2 0 0 0,1 1 1 0 0,-1 1-1 0 0,1 1 1 0 0,-1 1-1 0 0,0 2 0 0 0,0 0 1 0 0,0 2-1 0 0,0 1 1 0 0,-1 1-1 0 0,39 17 0 0 0,-57-22-23 0 0,-1 1-1 0 0,1-1 0 0 0,-1 1 0 0 0,0 1 1 0 0,0-1-1 0 0,0 1 0 0 0,0 0 0 0 0,-1 0 0 0 0,0 1 1 0 0,0-1-1 0 0,0 1 0 0 0,-1 0 0 0 0,0 1 0 0 0,0-1 1 0 0,-1 1-1 0 0,1-1 0 0 0,2 10 0 0 0,-4-7 7 0 0,0 0 0 0 0,-1-1 0 0 0,0 1 0 0 0,0 0-1 0 0,-1-1 1 0 0,0 1 0 0 0,-1 0 0 0 0,0 0 0 0 0,0-1 0 0 0,-1 1-1 0 0,0-1 1 0 0,0 1 0 0 0,-1-1 0 0 0,-5 12 0 0 0,-5 6-14 0 0,-1 1 1 0 0,-1-2 0 0 0,-1 0 0 0 0,-2-1-1 0 0,0-1 1 0 0,-1 0 0 0 0,-1-1 0 0 0,-1-2-1 0 0,-47 36 1 0 0,29-29 44 0 0,-1-2-1 0 0,-1-2 0 0 0,-1-1 1 0 0,-1-3-1 0 0,-68 22 1 0 0,55-22 231 0 0,54-18-226 0 0,-2 2-20 0 0,4-2-2 0 0,-1-1 0 0 0,1 0 1 0 0,-1 0-1 0 0,1 0 0 0 0,0 0 0 0 0,-1 0 1 0 0,1 1-1 0 0,0-1 0 0 0,-1 0 0 0 0,1 0 1 0 0,0 1-1 0 0,0-1 0 0 0,-1 0 0 0 0,1 1 1 0 0,0-1-1 0 0,0 0 0 0 0,-1 1 0 0 0,1-1 1 0 0,0 0-1 0 0,0 1 0 0 0,0-1 1 0 0,-1 0-1 0 0,1 1 0 0 0,0-1 0 0 0,0 0 1 0 0,0 1-1 0 0,0-1 0 0 0,0 1 0 0 0,0-1 1 0 0,0 0-1 0 0,0 1 0 0 0,0-1 0 0 0,0 1 1 0 0,0-1-1 0 0,0 0 0 0 0,0 1 1 0 0,0-1-1 0 0,1 1 0 0 0,-1-1 0 0 0,0 0 1 0 0,0 1-1 0 0,0-1 0 0 0,0 0 0 0 0,1 1 1 0 0,-1-1-1 0 0,0 0 0 0 0,1 1 0 0 0,132 219 1423 0 0,19 28-1483 0 0,-128-212-628 0 0,35 47-1686 0 0,-52-75 888 0 0,0-1 0 0 0,1 1 0 0 0,0-1 0 0 0,10 7 0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46.8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46 936 0 0,'11'-46'12057'0'0,"-21"77"-10958"0"0,-68 358 212 0 0,43-208 301 0 0,34-178-1561 0 0,1 0 0 0 0,-1 0 0 0 0,0 0-1 0 0,1 0 1 0 0,0 0 0 0 0,0 0 0 0 0,0 0 0 0 0,0 0 0 0 0,0 0 0 0 0,1 0 0 0 0,-1 0-1 0 0,1-1 1 0 0,-1 1 0 0 0,1 0 0 0 0,0 0 0 0 0,1 0 0 0 0,-1-1 0 0 0,0 1 0 0 0,1 0 0 0 0,-1-1-1 0 0,1 1 1 0 0,0-1 0 0 0,0 0 0 0 0,0 0 0 0 0,0 1 0 0 0,0-1 0 0 0,0-1 0 0 0,4 3-1 0 0,3 1-65 0 0,1-1 0 0 0,0 0 0 0 0,1 0 0 0 0,-1-1 0 0 0,1-1 0 0 0,15 3 0 0 0,-23-5-24 0 0,187 22-3056 0 0,-64-16-5302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53.4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254 69 712 0 0,'12'-27'7501'0'0,"-7"21"-6424"0"0,0-1-1 0 0,0 2 1 0 0,1-1-1 0 0,0 0 1 0 0,8-5 1518 0 0,-13 83-877 0 0,-86 402-20 0 0,18-128-1064 0 0,-15 146 1462 0 0,21-165-727 0 0,56-306-1414 0 0,3-16-193 0 0,1-1 0 0 0,0 1-1 0 0,0 0 1 0 0,0-1 0 0 0,0 1-1 0 0,1 0 1 0 0,0 7 0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54.2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48 705 328 0 0,'-23'-25'6501'0'0,"12"8"-5201"0"0,9 12-1012 0 0,-1 0 1 0 0,1 0-1 0 0,1 0 1 0 0,-1 0-1 0 0,1-1 1 0 0,0 1-1 0 0,0-1 1 0 0,0 1-1 0 0,1-1 1 0 0,0 1-1 0 0,0-1 1 0 0,2-8-1 0 0,1-16 168 0 0,2 1-1 0 0,2-1 1 0 0,0 1-1 0 0,2 0 1 0 0,1 0-1 0 0,1 1 1 0 0,2 1 0 0 0,0 0-1 0 0,32-46 1 0 0,-30 54-367 0 0,1 0 0 0 0,0 1 0 0 0,1 0 0 0 0,1 2 0 0 0,0 0 0 0 0,1 1 0 0 0,1 1 0 0 0,1 1 1 0 0,0 0-1 0 0,0 2 0 0 0,1 0 0 0 0,39-12 0 0 0,-19 11-87 0 0,0 1 0 0 0,0 2-1 0 0,1 3 1 0 0,0 1 0 0 0,48 0 0 0 0,-64 5-39 0 0,-1 2 0 0 0,1 0 0 0 0,0 2 0 0 0,-1 1 0 0 0,1 1 0 0 0,-1 1 0 0 0,-1 1 0 0 0,0 1 0 0 0,33 18 0 0 0,-51-24 22 0 0,0 1-1 0 0,0 1 0 0 0,-1-1 1 0 0,0 1-1 0 0,0 0 1 0 0,0 0-1 0 0,0 1 0 0 0,-1-1 1 0 0,0 1-1 0 0,0 0 0 0 0,0 1 1 0 0,-1-1-1 0 0,0 1 1 0 0,-1 0-1 0 0,1 0 0 0 0,-1 1 1 0 0,0-1-1 0 0,-1 0 0 0 0,0 1 1 0 0,0 0-1 0 0,-1-1 1 0 0,0 1-1 0 0,0 12 0 0 0,-2-4-47 0 0,0-1 0 0 0,-1 1 0 0 0,-1-1 0 0 0,-1 0 0 0 0,0 0 0 0 0,-1 0 0 0 0,0 0 0 0 0,-2-1 0 0 0,1 0 0 0 0,-18 26-1 0 0,7-16 18 0 0,0 0 0 0 0,-1-2-1 0 0,-2 0 1 0 0,0-1 0 0 0,-2-1-1 0 0,0-1 1 0 0,-1-1-1 0 0,0-1 1 0 0,-2-1 0 0 0,0-1-1 0 0,-28 12 1 0 0,-6-2-49 0 0,-1-2 1 0 0,-2-4 0 0 0,-122 23-1 0 0,162-38 108 0 0,12-3-60 0 0,0 0-1 0 0,0 1 1 0 0,0 1-1 0 0,0 0 1 0 0,0 0 0 0 0,1 0-1 0 0,-14 8 1 0 0,22-10 50 0 0,1 0 1 0 0,-1-1 0 0 0,1 1 0 0 0,-1 0-1 0 0,1 0 1 0 0,0 0 0 0 0,-1 0-1 0 0,1-1 1 0 0,0 1 0 0 0,0 0 0 0 0,-1 0-1 0 0,1 0 1 0 0,0 0 0 0 0,0 0-1 0 0,0 0 1 0 0,0 0 0 0 0,0 0 0 0 0,0 0-1 0 0,0 0 1 0 0,1-1 0 0 0,-1 1-1 0 0,0 0 1 0 0,0 0 0 0 0,1 0 0 0 0,-1 0-1 0 0,1 0 1 0 0,-1 0 0 0 0,1-1-1 0 0,-1 1 1 0 0,2 1 0 0 0,17 25 254 0 0,-17-25-211 0 0,14 18 117 0 0,34 39 93 0 0,-2 2 1 0 0,-3 3-1 0 0,62 117 1 0 0,-10 57-225 0 0,23 46 105 0 0,-107-256-192 0 0,-2-7-891 0 0,0 0 0 0 0,1 0-1 0 0,16 20 1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54.6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27 2724 0 0,'11'-26'9230'0'0,"-45"220"-4841"0"0,31-168-4869 0 0,1 1 0 0 0,2-1 0 0 0,0 0 0 0 0,1 0 0 0 0,2 0 0 0 0,1 0 0 0 0,7 26-1 0 0,3-22-4733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55.0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100 104 3976 0 0,'-17'-18'2873'0'0,"5"3"-689"0"0,-1 2-596 0 0,4 2-500 0 0,0 2-332 0 0,0 0-192 0 0,2 2-152 0 0,-1 1-100 0 0,3-1-92 0 0,-6-1-520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55.8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1008 2 1420 0 0,'16'-1'4034'0'0,"7"5"-2110"0"0,-22-4-1879 0 0,-1 0-1 0 0,0 1 1 0 0,1-1-1 0 0,-1 0 0 0 0,0 1 1 0 0,1-1-1 0 0,-1 0 1 0 0,0 1-1 0 0,0-1 0 0 0,1 0 1 0 0,-1 1-1 0 0,0-1 1 0 0,0 0-1 0 0,0 1 0 0 0,0-1 1 0 0,1 1-1 0 0,-1-1 1 0 0,0 0-1 0 0,0 1 0 0 0,0-1 1 0 0,0 1-1 0 0,0-1 1 0 0,0 0-1 0 0,0 1 0 0 0,0-1 1 0 0,0 1-1 0 0,0-1 1 0 0,0 0-1 0 0,-1 1 0 0 0,1 0 1 0 0,-3 4 92 0 0,1-1 0 0 0,-1 1 0 0 0,0-1 0 0 0,-1 0 0 0 0,1 0 0 0 0,-1 0 0 0 0,-5 4 0 0 0,-64 55 362 0 0,-4-3 0 0 0,-142 85 1 0 0,145-98-343 0 0,-1 0 48 0 0,-20 12 148 0 0,2 3-1 0 0,-156 139 1 0 0,242-195-332 0 0,0 1 0 0 0,0 0 0 0 0,1 1 0 0 0,1-1 0 0 0,-1 1 0 0 0,1 1 1 0 0,0-1-1 0 0,1 1 0 0 0,-3 8 0 0 0,5-12-13 0 0,1-1 0 0 0,0 0 0 0 0,1 0 0 0 0,-1 1 0 0 0,1-1 0 0 0,0 1 0 0 0,0-1 0 0 0,0 0 1 0 0,1 1-1 0 0,0-1 0 0 0,-1 0 0 0 0,1 0 0 0 0,1 1 0 0 0,-1-1 0 0 0,1 0 0 0 0,-1 0 0 0 0,1 0 0 0 0,0 0 0 0 0,1-1 1 0 0,-1 1-1 0 0,1-1 0 0 0,3 5 0 0 0,88 76-157 0 0,-30-16 381 0 0,83 69 0 0 0,-63-62-101 0 0,132 106 66 0 0,-46-41 23 0 0,59 84 1388 0 0,-189-180-1092 0 0,-39-43-672 0 0,3 2-217 0 0,6 5-1034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56.4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157 39 1012 0 0,'-9'-39'12681'0'0,"9"72"-11355"0"0,-35 536 3161 0 0,-43 281-3162 0 0,45-615-2140 0 0,31-224 1243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8.9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1 580 0 0,'27'11'4256'0'0,"-14"-7"-3845"0"0,0-1-1 0 0,0 0 1 0 0,0 0-1 0 0,17 0 1 0 0,59-2-3551 0 0,-68-1 1795 0 0</inkml:trace>
  <inkml:trace contextRef="#ctx0" brushRef="#br0" timeOffset="1">782 58 340 0 0,'12'4'4684'0'0,"1"-2"-3243"0"0,3-1-865 0 0,-2 3-272 0 0,7-1-184 0 0,6-3-644 0 0,-9 2-124 0 0,-1-2-393 0 0,4 0-623 0 0,1-2 480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57.4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29 463 156 0 0,'-23'-63'7893'0'0,"22"54"-7355"0"0,-1 1 1 0 0,1 0 0 0 0,0 0-1 0 0,1-1 1 0 0,0-10-1 0 0,1 12-419 0 0,0-1-1 0 0,1 0 0 0 0,0 1 0 0 0,0-1 0 0 0,1 1 1 0 0,0 0-1 0 0,0 0 0 0 0,1 0 0 0 0,-1 0 0 0 0,2 0 0 0 0,-1 1 1 0 0,1 0-1 0 0,0 0 0 0 0,8-8 0 0 0,12-10-33 0 0,0 2 0 0 0,2 0 0 0 0,0 2 0 0 0,2 1 0 0 0,0 2-1 0 0,1 0 1 0 0,0 2 0 0 0,2 1 0 0 0,-1 2 0 0 0,2 1 0 0 0,0 2 0 0 0,65-11 0 0 0,-76 17-157 0 0,0 2 0 0 0,1 0 0 0 0,-1 2 0 0 0,0 0 0 0 0,0 2 0 0 0,0 0 0 0 0,0 1 0 0 0,0 2 0 0 0,22 8 0 0 0,-27-8 21 0 0,0 2 0 0 0,-1 1-1 0 0,0 0 1 0 0,-1 1 0 0 0,0 0-1 0 0,0 1 1 0 0,-1 1 0 0 0,-1 0-1 0 0,0 1 1 0 0,0 1 0 0 0,-1 0-1 0 0,10 16 1 0 0,-16-21 26 0 0,1 1 0 0 0,-2 0 0 0 0,1 0 1 0 0,-2 0-1 0 0,1 1 0 0 0,-1-1 0 0 0,-1 1 0 0 0,0 0 1 0 0,0 0-1 0 0,-2 1 0 0 0,1-1 0 0 0,-1 0 1 0 0,0 1-1 0 0,-2 15 0 0 0,-1-13 6 0 0,-1 0-1 0 0,0 0 1 0 0,-1 0 0 0 0,-1-1-1 0 0,0 1 1 0 0,0-1 0 0 0,-2 0 0 0 0,1-1-1 0 0,-2 0 1 0 0,-10 15 0 0 0,-5 0 54 0 0,0-1 0 0 0,-2-1 1 0 0,-1-1-1 0 0,-1-1 0 0 0,-1-2 1 0 0,-1 0-1 0 0,0-2 0 0 0,-47 22 1 0 0,25-19 38 0 0,-1-1 0 0 0,-2-3 0 0 0,1-2 1 0 0,-2-2-1 0 0,0-3 0 0 0,-107 7 0 0 0,74-8-212 0 0,86-10 108 0 0,-1 6 118 0 0,3-6-62 0 0,0 1-1 0 0,-1-1 0 0 0,1 1 0 0 0,-1-1 1 0 0,1 1-1 0 0,0-1 0 0 0,0 1 0 0 0,-1 0 1 0 0,1-1-1 0 0,0 1 0 0 0,0-1 0 0 0,0 1 1 0 0,-1-1-1 0 0,1 1 0 0 0,0 0 1 0 0,0-1-1 0 0,0 1 0 0 0,0-1 0 0 0,0 1 1 0 0,0 0-1 0 0,0-1 0 0 0,0 1 0 0 0,1-1 1 0 0,-1 1-1 0 0,0 0 0 0 0,0-1 0 0 0,0 1 1 0 0,1-1-1 0 0,-1 1 0 0 0,13 20 340 0 0,-1-1-1 0 0,2 0 0 0 0,1-1 1 0 0,17 18-1 0 0,21 26-77 0 0,343 454 101 0 0,-376-492-566 0 0,90 123 481 0 0,-93-121-1675 0 0,24 50 1 0 0,-38-71 188 0 0,-1 0 577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57.9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98 0 300 0 0,'1'12'7153'0'0,"-1"15"-3815"0"0,-5 162-2742 0 0,-2-116-95 0 0,-3 0-1 0 0,-3 0 1 0 0,-41 126 0 0 0,52-193-486 0 0,0 1-1 0 0,0 0 1 0 0,1 0 0 0 0,0 0-1 0 0,0 0 1 0 0,1 0 0 0 0,0 0-1 0 0,0 0 1 0 0,0 0 0 0 0,1 0-1 0 0,2 8 1 0 0,-2-11-12 0 0,1-1-1 0 0,0 1 1 0 0,0 0-1 0 0,0-1 1 0 0,0 1-1 0 0,0-1 1 0 0,1 0-1 0 0,-1 0 1 0 0,1 0-1 0 0,0 0 1 0 0,0 0-1 0 0,0-1 1 0 0,0 1-1 0 0,0-1 1 0 0,1 0-1 0 0,-1 0 1 0 0,1 0-1 0 0,-1 0 1 0 0,1-1-1 0 0,0 1 1 0 0,4 0-1 0 0,208 53-688 0 0,-141-37 101 0 0,-28-8-3585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08.8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404 98 1116 0 0,'-3'-46'8370'0'0,"-5"2"-4792"0"0,7 36-2652 0 0,-3 8-704 0 0,4 0-196 0 0,-1 0-1 0 0,1 0 1 0 0,0 0-1 0 0,-1 0 0 0 0,1 0 1 0 0,0 0-1 0 0,-1 1 1 0 0,1-1-1 0 0,0 0 1 0 0,-1 0-1 0 0,1 0 1 0 0,0 0-1 0 0,0 0 0 0 0,-1 1 1 0 0,1-1-1 0 0,0 0 1 0 0,-1 0-1 0 0,1 0 1 0 0,0 1-1 0 0,0-1 1 0 0,0 0-1 0 0,-1 0 1 0 0,1 1-1 0 0,0-1 0 0 0,0 0 1 0 0,0 1-1 0 0,-1-1 1 0 0,1 0-1 0 0,0 1 1 0 0,0-1-1 0 0,0 0 1 0 0,0 1-1 0 0,0-1 1 0 0,0 0-1 0 0,0 1 0 0 0,0-1 1 0 0,0 0-1 0 0,0 1 1 0 0,0-1-1 0 0,0 0 1 0 0,0 1-1 0 0,-1 2-112 0 0,-51 150 1238 0 0,6 2 0 0 0,-34 216 0 0 0,-19 456 90 0 0,17-82-548 0 0,73-660-413 0 0,-1 5-3049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09.9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5 2192 0 0,'-38'-2'5729'0'0,"6"-1"-3334"0"0,15 5-222 0 0,20 0-2063 0 0,0 0-1 0 0,1 1 1 0 0,-1-1-1 0 0,1 0 1 0 0,0-1 0 0 0,0 1-1 0 0,-1-1 1 0 0,1 0-1 0 0,0 0 1 0 0,7 1 0 0 0,53 8 398 0 0,-43-8-361 0 0,1483 135 2820 0 0,-727-89-3659 0 0,-711-44 445 0 0,-63-4 32 0 0,5 1-1366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12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1 244 0 0,'-23'1'14506'0'0,"42"0"-13563"0"0,36 0-544 0 0,184 8 164 0 0,201 12-752 0 0,-437-20 157 0 0,60 4-2181 0 0,-46-2-340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13.5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7 1168 0 0,'-3'-6'10648'0'0,"22"182"-8004"0"0,-5 265 0 0 0,-13-249-1829 0 0,-9 598 2027 0 0,5-701-2646 0 0,1 430 707 0 0,2-318-502 0 0,-1-145-390 0 0,-15 92 0 0 0,15-146-234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16.5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1029 804 0 0,'0'0'1895'0'0,"-6"-33"3163"0"0,-4 7 364 0 0,10 26-5391 0 0,1 0 0 0 0,-1 0 0 0 0,0 0 0 0 0,0-1 0 0 0,0 1-1 0 0,0 0 1 0 0,0 0 0 0 0,0 0 0 0 0,0 0 0 0 0,0-1 0 0 0,1 1-1 0 0,-1 0 1 0 0,0 0 0 0 0,0 0 0 0 0,0 0 0 0 0,0 0 0 0 0,1 0-1 0 0,-1 0 1 0 0,0-1 0 0 0,0 1 0 0 0,0 0 0 0 0,1 0 0 0 0,-1 0-1 0 0,0 0 1 0 0,0 0 0 0 0,0 0 0 0 0,0 0 0 0 0,1 0 0 0 0,-1 0-1 0 0,0 0 1 0 0,0 0 0 0 0,0 0 0 0 0,1 0 0 0 0,-1 0 0 0 0,0 0-1 0 0,0 0 1 0 0,0 0 0 0 0,1 0 0 0 0,-1 0 0 0 0,0 1 0 0 0,0-1-1 0 0,0 0 1 0 0,1 0 0 0 0,-1 0 0 0 0,0 0 0 0 0,0 0 31 0 0,0 1-32 0 0,0-1 1 0 0,1 0 0 0 0,1 1 155 0 0,43 2 589 0 0,969-19 1170 0 0,-672 3-1543 0 0,-130 5-210 0 0,732-13 89 0 0,-553 19-142 0 0,-360 2 7 0 0,-27 0-110 0 0,14 2 331 0 0,-4-2-633 0 0,-12 1 358 0 0,0-1-1 0 0,-1 0 1 0 0,1 0-1 0 0,-1 1 0 0 0,1-1 1 0 0,0 0-1 0 0,-1 0 1 0 0,1 0-1 0 0,0-1 0 0 0,-1 1 1 0 0,1 0-1 0 0,0-1 1 0 0,-1 1-1 0 0,1-1 0 0 0,-1 1 1 0 0,1-1-1 0 0,-1 0 1 0 0,1 0-1 0 0,-1 1 0 0 0,0-1 1 0 0,1 0-1 0 0,-1 0 1 0 0,0-1-1 0 0,0 1 1 0 0,1 0-1 0 0,-1 0 0 0 0,0 0 1 0 0,0-1-1 0 0,0 1 1 0 0,-1-1-1 0 0,1 1 0 0 0,0-1 1 0 0,0 1-1 0 0,-1-1 1 0 0,1 1-1 0 0,0-3 0 0 0,104-236-1257 0 0,-38 93 567 0 0,-33 71 396 0 0,112-249-14 0 0,-102 230 264 0 0,-43 94-75 0 0,5 0-10 0 0,-5 1 36 0 0,-1 0-1 0 0,1 0 1 0 0,0 0 0 0 0,-1 0 0 0 0,1 0 0 0 0,-1 0-1 0 0,1 0 1 0 0,0 0 0 0 0,-1 0 0 0 0,1 0-1 0 0,-1 0 1 0 0,1 0 0 0 0,0 1 0 0 0,-1-1 0 0 0,1 0-1 0 0,-1 0 1 0 0,1 1 0 0 0,-1-1 0 0 0,1 0-1 0 0,-1 1 1 0 0,1-1 0 0 0,-1 1 0 0 0,1-1-1 0 0,-1 0 1 0 0,0 1 0 0 0,1-1 0 0 0,-1 1 0 0 0,0-1-1 0 0,1 1 1 0 0,-1-1 0 0 0,0 1 0 0 0,1 0-1 0 0,-1 0 1 0 0,9 19 67 0 0,-1-1 0 0 0,-1 2 0 0 0,-1-1 0 0 0,0 1 0 0 0,-2 0 0 0 0,0 0-1 0 0,0 22 1 0 0,5 20 178 0 0,53 320 1163 0 0,53 267-388 0 0,-90-539-456 0 0,40 110-1 0 0,-64-219-331 0 0,0-2-229 0 0,0-1 1 0 0,0 1-1 0 0,0-1 0 0 0,0 1 0 0 0,0-1 0 0 0,0 1 0 0 0,0-1 0 0 0,0 0 1 0 0,0 1-1 0 0,0-1 0 0 0,0 0 0 0 0,0 0 0 0 0,-1 0 0 0 0,1 1 0 0 0,0-1 0 0 0,-1 0 1 0 0,1 0-1 0 0,-1 0 0 0 0,1 0 0 0 0,-1 0 0 0 0,1 0 0 0 0,-1-1 0 0 0,1 0 1 0 0,13-34-246 0 0,-11 29 164 0 0,127-340-2199 0 0,-34 85 1292 0 0,-13 61 1016 0 0,8 4 1 0 0,153-244 0 0 0,-179 338 220 0 0,-64 101-292 0 0,14 1-171 0 0,-13 5 216 0 0,0 0 0 0 0,0 1 1 0 0,0-1-1 0 0,0 1 0 0 0,-1-1 0 0 0,0 1 0 0 0,0-1 1 0 0,0 1-1 0 0,0 0 0 0 0,-1 0 0 0 0,0 5 0 0 0,1 0 28 0 0,39 419 1018 0 0,-27-236-838 0 0,44 220 0 0 0,-53-394-202 0 0,22 107 102 0 0,56 164-1 0 0,-38-138-119 0 0,-44-150 19 0 0,13 32 1219 0 0,3-41-1189 0 0,11-30-297 0 0,-1 0 0 0 0,-2-2 0 0 0,35-78 0 0 0,31-126-548 0 0,-3 8 427 0 0,56-61 640 0 0,-116 242-342 0 0,-26 53 66 0 0,0 0-8 0 0,2-4-6 0 0,-2 4 6 0 0,4-10-1542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18.2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43 148 0 0,'-10'-4'12983'0'0,"19"1"-12792"0"0,-1 0 0 0 0,0 1 0 0 0,0 1 0 0 0,1-1 0 0 0,-1 1 0 0 0,1 1 0 0 0,-1-1 0 0 0,1 2 0 0 0,9 0 0 0 0,10-1 110 0 0,874 2 2328 0 0,-360 5-1609 0 0,382-27-30 0 0,-185 13-935 0 0,-226 6-89 0 0,792-7-242 0 0,-332 22 206 0 0,-601-5 174 0 0,36 7 122 0 0,-404-16-212 0 0,15 0-442 0 0,-10 0 485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20.0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 17 1456 0 0,'0'0'5689'0'0,"-5"-17"-2328"0"0,4 18-3265 0 0,0 0 1 0 0,0-1-1 0 0,0 1 0 0 0,0 0 0 0 0,0 0 0 0 0,0 0 0 0 0,1 0 0 0 0,-1 0 1 0 0,0 0-1 0 0,1 0 0 0 0,-1 0 0 0 0,0 0 0 0 0,1 1 0 0 0,-1-1 1 0 0,1 0-1 0 0,0 0 0 0 0,-1 0 0 0 0,1 1 0 0 0,0-1 0 0 0,0 0 0 0 0,0 0 1 0 0,0 1-1 0 0,0-1 0 0 0,0 0 0 0 0,1 3 0 0 0,-5 53 876 0 0,4-45-697 0 0,-17 433 2654 0 0,-5 213-1631 0 0,17-382-835 0 0,1-130-140 0 0,0 587 586 0 0,11-600-772 0 0,-1-31-36 0 0,-9 150 0 0 0,-8-156-2536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21.7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1414 424 0 0,'-31'53'19289'0'0,"34"-71"-17274"0"0,16-35-2179 0 0,318-606 111 0 0,-247 503 779 0 0,-89 155-725 0 0,5-8-19 0 0,-6 9 16 0 0,0-1 0 0 0,0 0 0 0 0,0 1 0 0 0,0-1 0 0 0,0 1 1 0 0,0-1-1 0 0,0 0 0 0 0,1 1 0 0 0,-1-1 0 0 0,0 1 0 0 0,1-1 1 0 0,-1 1-1 0 0,0-1 0 0 0,1 1 0 0 0,-1-1 0 0 0,0 1 1 0 0,1-1-1 0 0,-1 1 0 0 0,1-1 0 0 0,-1 1 0 0 0,1 0 0 0 0,-1-1 1 0 0,1 1-1 0 0,-1 0 0 0 0,1-1 0 0 0,-1 1 0 0 0,1 0 0 0 0,0 0 1 0 0,-1 0-1 0 0,1-1 0 0 0,-1 1 0 0 0,1 0 0 0 0,0 0 0 0 0,-1 0 1 0 0,1 0-1 0 0,-1 0 0 0 0,1 0 0 0 0,0 0 0 0 0,-1 0 1 0 0,1 0-1 0 0,0 1 0 0 0,-1-1 0 0 0,1 0 0 0 0,-1 0 0 0 0,1 0 1 0 0,-1 1-1 0 0,1-1 0 0 0,0 0 0 0 0,-1 1 0 0 0,1-1 0 0 0,-1 0 1 0 0,0 1-1 0 0,1-1 0 0 0,-1 1 0 0 0,2 0 0 0 0,23 28 5 0 0,-14-19 33 0 0,1 0-1 0 0,0-2 1 0 0,1 1-1 0 0,-1-1 1 0 0,2-1-1 0 0,-1-1 1 0 0,1 0-1 0 0,26 8 1 0 0,125 23 173 0 0,-128-30-185 0 0,1071 108-540 0 0,-499-92-21 0 0,-539-19 478 0 0,76 2-87 0 0,-143-6 118 0 0,14 2-68 0 0,-9-1 91 0 0,-6-1 0 0 0,31 0 899 0 0,-9-23-805 0 0,-1-2 1 0 0,-1-1-1 0 0,33-49 0 0 0,48-99-119 0 0,-35 55 18 0 0,8-4-265 0 0,131-158 1 0 0,-203 275-434 0 0,5-6 798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9.3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1464 0 0,'0'0'1968'0'0,"11"3"-220"0"0,3 1-1163 0 0,-1-1-305 0 0,5-3-312 0 0,7 2-452 0 0,-5-2-297 0 0,-1-2-727 0 0,2 2 672 0 0</inkml:trace>
  <inkml:trace contextRef="#ctx0" brushRef="#br0" timeOffset="1">782 62 1332 0 0,'0'0'1796'0'0,"12"7"-284"0"0,3-2-1004 0 0,3-3-264 0 0,5 1-184 0 0,-9-3-39 0 0,19 4-330 0 0,-14-4 109 0 0,2 2-116 0 0,-1-1-212 0 0,3-1-764 0 0,0 0 868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23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1444 0 1408 0 0,'0'0'8091'0'0,"17"12"-5114"0"0,-19-5-2781 0 0,0 0 0 0 0,-1 0 0 0 0,0 0 0 0 0,0 0 0 0 0,-1 0 0 0 0,1-1 0 0 0,-2 1 0 0 0,-5 6 0 0 0,-46 54 632 0 0,42-52-593 0 0,-286 350 2098 0 0,165-193-2089 0 0,-229 228 0 0 0,188-243-72 0 0,-65 64 1595 0 0,101-92-933 0 0,169-121-339 0 0,253-9 208 0 0,624 15-871 0 0,-173 66-2231 0 0,-669-69 2058 0 0,66 21 0 0 0,31 8 229 0 0,-76-29 242 0 0,-82-11-91 0 0,45 6 488 0 0,-33-5 138 0 0,-13-1-351 0 0,-7-7-292 0 0,0-1 1 0 0,0 2-1 0 0,-1-1 1 0 0,0 1 0 0 0,0-1-1 0 0,-9-5 1 0 0,-24-28-140 0 0,-133-209-945 0 0,93 130 1115 0 0,68 103-24 0 0,-110-170 465 0 0,100 148-334 0 0,1 0 0 0 0,1-2-1 0 0,-13-43 1 0 0,30 75-132 0 0,-144-414 1390 0 0,129 377-1139 0 0,-3 1 0 0 0,-1 1 0 0 0,-44-66 0 0 0,15 44-349 0 0,49 64 72 0 0,-27-33-188 0 0,1 9 27 0 0,26 23 150 0 0,-20-25 2450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26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14 696 0 0,'0'-14'13731'0'0,"33"42"-13101"0"0,-31-27-454 0 0,26 24 993 0 0,-22-17-1016 0 0,0 1 1 0 0,-1-1-1 0 0,0 1 1 0 0,-1 0 0 0 0,1 0-1 0 0,-2 0 1 0 0,1 1-1 0 0,-1-1 1 0 0,2 13 0 0 0,12 98 820 0 0,-13-79-635 0 0,17 183 975 0 0,27 162-41 0 0,-30-291-964 0 0,-5 0-1 0 0,-3 2 1 0 0,-7 182 0 0 0,-21 18 434 0 0,16-270-848 0 0,-9 150 188 0 0,11-167-85 0 0,0 13 108 0 0,1 0 1 0 0,3 26-1 0 0,-3-48-108 0 0,-1 16 124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35.4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11 1080 0 0,'-16'-11'10598'0'0,"13"14"-10526"0"0,1 0 1 0 0,0 1-1 0 0,-1-1 1 0 0,1 0-1 0 0,1 1 1 0 0,-1 0-1 0 0,0-1 1 0 0,1 1 0 0 0,-1 0-1 0 0,1 0 1 0 0,0-1-1 0 0,1 1 1 0 0,-1 0-1 0 0,1 0 1 0 0,-1 6-1 0 0,-2 66 726 0 0,3-59-673 0 0,13 275 1158 0 0,-8-238-1232 0 0,-5-52-45 0 0,11 16 115 0 0,2-13-61 0 0,0-1 0 0 0,0-1 1 0 0,1 0-1 0 0,-1-1 0 0 0,1 0 0 0 0,0-1 0 0 0,20-2 0 0 0,7 3 40 0 0,947 35 1475 0 0,-692-33-1309 0 0,1020 43 337 0 0,-519 33-791 0 0,-621-61 135 0 0,553 35 27 0 0,-414-34 16 0 0,406 37-40 0 0,512 26-246 0 0,793-46 384 0 0,-270-46-155 0 0,-453-3 56 0 0,430 17-47 0 0,-1560-5 21 0 0,577 5-34 0 0,-72-10 90 0 0,-95-34-36 0 0,-198 3-10 0 0,-266 22-88 0 0,-116 13 85 0 0,34-2-58 0 0,-1 4 74 0 0,-31 0-14 0 0,32-1-31 0 0,42 1-8 0 0,-76-1 39 0 0,34 2-83 0 0,-35-2 118 0 0,-1 0 0 0 0,0 0 0 0 0,0-1-1 0 0,1 1 1 0 0,-1 0 0 0 0,0 0 0 0 0,1-1 0 0 0,-1 1 0 0 0,0-1 0 0 0,0 1 0 0 0,0-1 0 0 0,1 0-1 0 0,-1 1 1 0 0,0-1 0 0 0,0 0 0 0 0,0 0 0 0 0,0 0 0 0 0,0 0 0 0 0,-1 0 0 0 0,3-1 0 0 0,-3 0 1 0 0,12-27-40 0 0,-11 22-93 0 0,-1 0 0 0 0,0-1 0 0 0,0 1 0 0 0,0 0 0 0 0,-1-1 0 0 0,0 1 0 0 0,0 0 0 0 0,0 0-1 0 0,-1 0 1 0 0,-1 0 0 0 0,-4-10 0 0 0,-9-15-2961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36.8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 17 580 0 0,'-20'-16'12635'0'0,"14"37"-12461"0"0,2 0 1 0 0,1 1 0 0 0,0-1 0 0 0,1 33 0 0 0,0-13-3 0 0,-20 229 636 0 0,-8 352 1186 0 0,39-77-775 0 0,9-204-481 0 0,-12-304-1408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37.4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14 129 1052 0 0,'-14'0'10466'0'0,"244"-8"-6066"0"0,120-25-3335 0 0,-140 12-739 0 0,-94 10-274 0 0,706-40 149 0 0,-640 46-2845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37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 3328 0 0,'38'10'8608'0'0,"-22"-9"-6886"0"0,73-5 979 0 0,-29 1-2006 0 0,293-10-1142 0 0,-6 1-5912 0 0,-337 13 5507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38.2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1984 0 0,'7'23'6696'0'0,"3"-17"-6200"0"0,0 0 1 0 0,1-1-1 0 0,0 0 0 0 0,-1 0 0 0 0,1-1 0 0 0,1-1 1 0 0,-1 0-1 0 0,20 3 0 0 0,104 7-190 0 0,-103-11-673 0 0,2 1-282 0 0,25 2-1545 0 0,-21-8-2558 0 0,-24 0 1666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39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407 71 596 0 0,'6'15'6414'0'0,"-4"-14"-6067"0"0,1-1-347 0 0,-3 0 6 0 0,1 0 0 0 0,0 0 0 0 0,0 0 0 0 0,0 0 0 0 0,0 0 0 0 0,0 0 0 0 0,0-1-1 0 0,0 1 1 0 0,0 0 0 0 0,-1-1 0 0 0,1 1 0 0 0,0-1 0 0 0,0 1 0 0 0,0-1 0 0 0,-1 1 0 0 0,1-1 0 0 0,0 0 0 0 0,-1 1 0 0 0,1-1 0 0 0,0 0 0 0 0,-1 1 0 0 0,1-1 0 0 0,-1 0 0 0 0,1 0 0 0 0,-1 0 0 0 0,0 1 0 0 0,1-1 0 0 0,-1 0 0 0 0,0 0 0 0 0,1-1 0 0 0,-1 0 5 0 0,1 0 0 0 0,-1 0 0 0 0,1 0 0 0 0,-1 0 1 0 0,0 0-1 0 0,0 0 0 0 0,0 0 0 0 0,0 0 0 0 0,0 0 0 0 0,0 0 0 0 0,-1 0 0 0 0,1 0 1 0 0,0 0-1 0 0,-1 1 0 0 0,0-1 0 0 0,1 0 0 0 0,-1 0 0 0 0,-2-3 0 0 0,-17-23 762 0 0,19 27-592 0 0,-10 1 208 0 0,4 0-173 0 0,0 0 0 0 0,-1 0 0 0 0,1 1 0 0 0,0 0 1 0 0,-1 0-1 0 0,1 1 0 0 0,-10 3 0 0 0,-24 9 343 0 0,1 1 0 0 0,1 3 0 0 0,-45 26-1 0 0,74-39-480 0 0,1 1 1 0 0,0 0-1 0 0,1 0 0 0 0,-1 1 0 0 0,1 0 0 0 0,0 0 0 0 0,1 1 0 0 0,0 0 0 0 0,0 0 0 0 0,1 1 0 0 0,0 0 0 0 0,0 0 0 0 0,1 1 1 0 0,1-1-1 0 0,-1 1 0 0 0,1 0 0 0 0,1 0 0 0 0,-4 18 0 0 0,6-21-58 0 0,1 1 0 0 0,0 0 0 0 0,0 0 0 0 0,1 0 0 0 0,0-1 0 0 0,0 1 0 0 0,1-1 0 0 0,0 1 0 0 0,0-1 0 0 0,1 1 0 0 0,0-1 0 0 0,0 0 0 0 0,0 0 0 0 0,1 0 0 0 0,0-1 0 0 0,1 1 0 0 0,0-1 0 0 0,0 0 0 0 0,0-1 0 0 0,0 1 0 0 0,1-1 0 0 0,0 0 0 0 0,0 0 0 0 0,0-1 0 0 0,1 1 0 0 0,0-1 0 0 0,-1-1 0 0 0,14 5 0 0 0,-13-5-56 0 0,-1-1 0 0 0,1-1 0 0 0,0 1 0 0 0,0-1 0 0 0,0 0 0 0 0,0-1 0 0 0,1 0 0 0 0,-1 0 0 0 0,0 0 0 0 0,0-1 0 0 0,0 0 0 0 0,0-1 0 0 0,0 1-1 0 0,0-1 1 0 0,-1-1 0 0 0,1 1 0 0 0,-1-1 0 0 0,1 0 0 0 0,-1-1 0 0 0,11-7 0 0 0,-9 5 47 0 0,0 0-1 0 0,-1-1 1 0 0,1 0-1 0 0,-2 0 1 0 0,1 0-1 0 0,-1-1 1 0 0,0 0-1 0 0,0 0 1 0 0,-1-1-1 0 0,-1 0 1 0 0,6-11-1 0 0,-8 14 101 0 0,0-1 0 0 0,0 1 0 0 0,-1-1 0 0 0,0 1 0 0 0,0-1 0 0 0,0 0 0 0 0,-1 1 0 0 0,0-1-1 0 0,0 0 1 0 0,-1 1 0 0 0,0-1 0 0 0,0 0 0 0 0,-1 1 0 0 0,1 0 0 0 0,-1-1 0 0 0,-1 1 0 0 0,-4-9 0 0 0,3 8-95 0 0,0 0 1 0 0,0 1 0 0 0,-1 0-1 0 0,0 0 1 0 0,0 0 0 0 0,0 1-1 0 0,-1 0 1 0 0,0 0 0 0 0,0 0-1 0 0,0 1 1 0 0,-1 0 0 0 0,1 0-1 0 0,-1 0 1 0 0,0 1 0 0 0,0 0-1 0 0,0 0 1 0 0,-1 1 0 0 0,1 0-1 0 0,-1 0 1 0 0,1 1 0 0 0,-1 0-1 0 0,1 0 1 0 0,-1 1 0 0 0,0 0-1 0 0,-14 2 1 0 0,16-2-32 0 0,-1 1 0 0 0,2 0 0 0 0,-1 1 0 0 0,0-1-1 0 0,0 1 1 0 0,0 1 0 0 0,1-1 0 0 0,-1 1 0 0 0,1 0 0 0 0,0 0 0 0 0,0 0-1 0 0,0 1 1 0 0,0-1 0 0 0,1 1 0 0 0,-1 1 0 0 0,1-1 0 0 0,0 1 0 0 0,0-1-1 0 0,0 1 1 0 0,1 0 0 0 0,0 0 0 0 0,0 1 0 0 0,0-1 0 0 0,1 1 0 0 0,0-1 0 0 0,0 1-1 0 0,0 0 1 0 0,1 0 0 0 0,-1 0 0 0 0,1 0 0 0 0,1 0 0 0 0,-1 12 0 0 0,1-14-31 0 0,0 0 0 0 0,0 0 0 0 0,1 0 0 0 0,0 0 0 0 0,-1 0 0 0 0,1 0 0 0 0,0 0 0 0 0,1 0 0 0 0,-1 0 0 0 0,1 0 0 0 0,0 0 0 0 0,0-1 0 0 0,0 1 0 0 0,0-1 0 0 0,1 1 0 0 0,-1-1 0 0 0,1 0 0 0 0,0 0 0 0 0,0 0 0 0 0,4 3 1 0 0,-1-2-49 0 0,-1-1 0 0 0,2 0 0 0 0,-1 0 1 0 0,0 0-1 0 0,1-1 0 0 0,-1 0 0 0 0,1 0 1 0 0,0 0-1 0 0,-1-1 0 0 0,1 0 0 0 0,10 0 1 0 0,-6 0 16 0 0,0-1 0 0 0,-1-1 0 0 0,1 0 0 0 0,-1 0 1 0 0,1-1-1 0 0,-1 0 0 0 0,1-1 0 0 0,-1 0 0 0 0,0 0 0 0 0,0-1 1 0 0,-1-1-1 0 0,1 0 0 0 0,-1 0 0 0 0,0-1 0 0 0,16-13 1 0 0,-21 15 90 0 0,1-1 1 0 0,-1 0-1 0 0,-1 0 1 0 0,1 0 0 0 0,-1-1-1 0 0,0 1 1 0 0,0-1 0 0 0,-1 0-1 0 0,1 0 1 0 0,-1 0-1 0 0,-1 0 1 0 0,2-6 0 0 0,-2 8 29 0 0,-1 1 0 0 0,0-1 0 0 0,0 1 0 0 0,-1-1 0 0 0,1 1 0 0 0,-1-1 0 0 0,0 1 0 0 0,1-1 0 0 0,-1 1 0 0 0,-1 0 0 0 0,1-1 0 0 0,0 1 0 0 0,-1 0 1 0 0,0 0-1 0 0,0 0 0 0 0,0 0 0 0 0,0 0 0 0 0,0 1 0 0 0,0-1 0 0 0,-1 1 0 0 0,0-1 0 0 0,-4-2 0 0 0,4 3-75 0 0,1 0 0 0 0,-1 0-1 0 0,0 0 1 0 0,0 1 0 0 0,-1-1 0 0 0,1 1 0 0 0,0 0 0 0 0,0 0-1 0 0,-1 0 1 0 0,-5 0 0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40.7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52 1700 0 0,'-30'4'10838'0'0,"96"-1"-9531"0"0,95-5-1 0 0,-72-1-1168 0 0,92-2-747 0 0,213-34-1 0 0,-363 29-2642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41.1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37 1440 0 0,'-45'-36'7782'0'0,"44"36"-7704"0"0,1 0 0 0 0,-1 0 0 0 0,1 0 0 0 0,-1 1 0 0 0,1-1 1 0 0,0 0-1 0 0,-1 0 0 0 0,1 1 0 0 0,-1-1 0 0 0,1 0 0 0 0,-1 0 0 0 0,1 1 0 0 0,0-1 0 0 0,-1 1 0 0 0,1-1 0 0 0,0 0 0 0 0,-1 1 0 0 0,1-1 0 0 0,0 1 0 0 0,0-1 1 0 0,-1 1-1 0 0,1-1 0 0 0,0 0 0 0 0,0 1 0 0 0,0-1 0 0 0,0 1 0 0 0,0-1 0 0 0,0 1 0 0 0,0-1 0 0 0,0 1 0 0 0,-2 28 1069 0 0,11 41-521 0 0,-7-50-248 0 0,18 445 1202 0 0,-15-151-6324 0 0,0-285 58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09.6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1 820 0 0,'3'0'2682'0'0,"12"2"-1142"0"0,-12-2-1216 0 0,11 0-83 0 0,-10 0-34 0 0,0 0-48 0 0,351 8-4201 0 0,-288-4 4478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42.4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 38 1172 0 0,'-22'-37'8194'0'0,"20"45"-8006"0"0,0 0 0 0 0,1 0-1 0 0,-1 0 1 0 0,2 0 0 0 0,-1 1 0 0 0,1-1-1 0 0,1 13 1 0 0,-1 15 110 0 0,-18 233 1049 0 0,-38 407-555 0 0,45-573-601 0 0,2-16-3017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43.1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10 505 1848 0 0,'-2'-10'695'0'0,"-1"0"1"0"0,2 1-1 0 0,-1-1 0 0 0,1 0 0 0 0,1 0 1 0 0,0 1-1 0 0,0-1 0 0 0,1 0 0 0 0,0 0 0 0 0,1 0 1 0 0,2-10-1 0 0,5-10-68 0 0,0 0-1 0 0,16-32 1 0 0,-16 45-570 0 0,0 0 0 0 0,1 1 0 0 0,0 0-1 0 0,2 1 1 0 0,0 0 0 0 0,0 1 0 0 0,1 0 0 0 0,1 1-1 0 0,0 1 1 0 0,1 0 0 0 0,1 1 0 0 0,-1 0 0 0 0,2 2-1 0 0,-1-1 1 0 0,1 2 0 0 0,1 1 0 0 0,35-11 0 0 0,-35 13-84 0 0,-1 0-1 0 0,0 2 1 0 0,1 0 0 0 0,0 1 0 0 0,0 1 0 0 0,0 0 0 0 0,0 2 0 0 0,-1 0 0 0 0,1 1-1 0 0,0 1 1 0 0,0 0 0 0 0,-1 1 0 0 0,0 1 0 0 0,0 1 0 0 0,0 1 0 0 0,-1 0 0 0 0,0 1-1 0 0,0 0 1 0 0,17 13 0 0 0,-27-16 2 0 0,0 0 0 0 0,0 0 0 0 0,-1 1-1 0 0,1 0 1 0 0,-1 0 0 0 0,-1 0 0 0 0,1 0 0 0 0,-1 1 0 0 0,0-1-1 0 0,0 1 1 0 0,-1 0 0 0 0,0 0 0 0 0,0 1 0 0 0,2 13 0 0 0,-3-10 1 0 0,0 1 1 0 0,-1 0 0 0 0,-1 0 0 0 0,0 0 0 0 0,-1-1 0 0 0,0 1-1 0 0,-1 0 1 0 0,0-1 0 0 0,-4 13 0 0 0,-2-2 20 0 0,0 1 0 0 0,-1-2 0 0 0,-2 0 0 0 0,0 0 0 0 0,-1 0 0 0 0,-1-2 0 0 0,-1 0 0 0 0,0 0 0 0 0,-24 22 0 0 0,14-19 17 0 0,-1-1-1 0 0,0-1 0 0 0,-2-1 0 0 0,-1-2 0 0 0,0 0 0 0 0,-1-2 0 0 0,0-1 0 0 0,-36 11 0 0 0,-85 14 21 0 0,67-20-180 0 0,81-19 159 0 0,1 1 1 0 0,0-1-1 0 0,0 0 0 0 0,0 1 1 0 0,0-1-1 0 0,0 0 1 0 0,-1 1-1 0 0,1 0 0 0 0,0-1 1 0 0,0 1-1 0 0,0 0 1 0 0,0-1-1 0 0,0 1 1 0 0,1 0-1 0 0,-1 0 0 0 0,0 0 1 0 0,0 0-1 0 0,0 0 1 0 0,1 0-1 0 0,-1 0 0 0 0,1 0 1 0 0,-1 0-1 0 0,1 0 1 0 0,-1 0-1 0 0,1 0 1 0 0,-1 0-1 0 0,1 1 0 0 0,0-1 1 0 0,0 0-1 0 0,0 0 1 0 0,-1 0-1 0 0,1 1 0 0 0,0-1 1 0 0,1 0-1 0 0,-1 0 1 0 0,0 0-1 0 0,0 1 1 0 0,0-1-1 0 0,1 0 0 0 0,-1 0 1 0 0,0 0-1 0 0,1 0 1 0 0,1 2-1 0 0,2 7 132 0 0,1-1-1 0 0,0-1 1 0 0,0 1-1 0 0,9 9 1 0 0,-7-8-67 0 0,117 147 832 0 0,8 11-606 0 0,75 143-1884 0 0,-201-301 1032 0 0,10 11-831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43.6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18 276 0 0,'2'-18'9298'0'0,"-2"46"-8900"0"0,7 157 1090 0 0,-5-165-1680 0 0,1 0 0 0 0,1 0-1 0 0,0-1 1 0 0,2 1-1 0 0,0-1 1 0 0,18 37 0 0 0,-5-31-3817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2:43.9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84 740 0 0,'-49'-29'6563'0'0,"-7"-5"-2571"0"0,16 13-9105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14.4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237 46 1084 0 0,'0'0'938'0'0,"38"26"4902"0"0,2 5-2109 0 0,-31-30-3056 0 0,-9-1-659 0 0,0 0 0 0 0,1 0 1 0 0,-1 0-1 0 0,1 0 0 0 0,-1 0 1 0 0,0 0-1 0 0,1 0 0 0 0,-1 0 1 0 0,0 0-1 0 0,1 0 0 0 0,-1 0 1 0 0,1 0-1 0 0,-1 0 0 0 0,0 0 1 0 0,1 0-1 0 0,-1 0 0 0 0,1 0 1 0 0,-1 0-1 0 0,0-1 0 0 0,1 1 1 0 0,-1 0-1 0 0,0 0 0 0 0,1 0 1 0 0,-1-1-1 0 0,0 1 0 0 0,1 0 1 0 0,-1 0-1 0 0,0-1 0 0 0,0 1 1 0 0,1 0-1 0 0,-1-1 0 0 0,0 1 1 0 0,0 0-1 0 0,0-1 0 0 0,1 1 1 0 0,-1 0-1 0 0,0-1 0 0 0,0 1 1 0 0,0-1-1 0 0,0 1 0 0 0,0 0 1 0 0,0-1-1 0 0,0 1 0 0 0,0-1 1 0 0,0 1-1 0 0,0 0 0 0 0,0-1 1 0 0,0 1-1 0 0,0 0 0 0 0,0-1 1 0 0,0 1-1 0 0,0-1 0 0 0,0-3 7 0 0,0 1-1 0 0,1 0 0 0 0,-1-1 1 0 0,0 1-1 0 0,0 0 0 0 0,-1-1 1 0 0,1 1-1 0 0,-1 0 1 0 0,0 0-1 0 0,0-1 0 0 0,0 1 1 0 0,0 0-1 0 0,0 0 0 0 0,-1 0 1 0 0,1 0-1 0 0,-1 0 0 0 0,0 0 1 0 0,0 1-1 0 0,0-1 1 0 0,0 1-1 0 0,0-1 0 0 0,-1 1 1 0 0,1 0-1 0 0,-1 0 0 0 0,1 0 1 0 0,-1 0-1 0 0,0 0 1 0 0,-4-2-1 0 0,1 1-14 0 0,3 2-7 0 0,-1 0 0 0 0,1 0-1 0 0,0 1 1 0 0,0-1 0 0 0,0 1 0 0 0,-1 0-1 0 0,1-1 1 0 0,0 2 0 0 0,0-1 0 0 0,-1 0-1 0 0,-4 2 1 0 0,-4-2 11 0 0,-1 2 0 0 0,0 0 0 0 0,1 0 0 0 0,0 1 0 0 0,0 1-1 0 0,0 0 1 0 0,0 0 0 0 0,0 2 0 0 0,1-1 0 0 0,0 1 0 0 0,0 1 0 0 0,0 0-1 0 0,-14 13 1 0 0,19-15 23 0 0,1 0 0 0 0,0 0 0 0 0,0 1 0 0 0,0 0 0 0 0,0 0 0 0 0,1 0 0 0 0,0 1 1 0 0,0-1-1 0 0,1 1 0 0 0,0 0 0 0 0,0 0 0 0 0,1 0 0 0 0,0 0 0 0 0,0 1 0 0 0,0-1 0 0 0,1 1 0 0 0,0-1 0 0 0,1 1 0 0 0,0-1 0 0 0,0 1 0 0 0,0 0 0 0 0,1-1 0 0 0,3 13 0 0 0,-2-9 5 0 0,1 0-1 0 0,1 0 1 0 0,0-1 0 0 0,0 0-1 0 0,1 0 1 0 0,0 0 0 0 0,11 15-1 0 0,-13-21-24 0 0,0-1-1 0 0,0 0 1 0 0,0 0 0 0 0,0 0-1 0 0,1 0 1 0 0,-1 0-1 0 0,1 0 1 0 0,0-1 0 0 0,0 0-1 0 0,0 0 1 0 0,0 0-1 0 0,0 0 1 0 0,0-1-1 0 0,0 0 1 0 0,1 1 0 0 0,-1-1-1 0 0,1-1 1 0 0,-1 1-1 0 0,0-1 1 0 0,1 0 0 0 0,-1 0-1 0 0,10-1 1 0 0,-3-1-4 0 0,0 0 0 0 0,-1-1 0 0 0,1 0 1 0 0,0-1-1 0 0,-1 0 0 0 0,0-1 0 0 0,18-10 0 0 0,-20 10 57 0 0,1-1 0 0 0,-1 0 1 0 0,0-1-1 0 0,-1 1 0 0 0,0-2 0 0 0,0 1 0 0 0,0-1 0 0 0,-1 0 0 0 0,0 0 0 0 0,0 0 0 0 0,-1-1 0 0 0,0 0 0 0 0,-1 0 0 0 0,6-16 1 0 0,-10 22-58 0 0,1-1 1 0 0,-1 1 0 0 0,1-1 0 0 0,-1 1 0 0 0,0-1-1 0 0,-1 1 1 0 0,1-1 0 0 0,-1 1 0 0 0,1-1 0 0 0,-1 1-1 0 0,0 0 1 0 0,0-1 0 0 0,0 1 0 0 0,-3-4 0 0 0,-25-38 131 0 0,26 40-96 0 0,2 4-22 0 0,-2-3-3 0 0,2 3-24 0 0,1 1 0 0 0,0-1 0 0 0,0 1 0 0 0,0 0 1 0 0,0-1-1 0 0,-1 1 0 0 0,1-1 0 0 0,0 1 0 0 0,-1-1 0 0 0,1 1 0 0 0,0 0 1 0 0,-1-1-1 0 0,1 1 0 0 0,0 0 0 0 0,-1-1 0 0 0,1 1 0 0 0,-1 0 1 0 0,1 0-1 0 0,0-1 0 0 0,-1 1 0 0 0,1 0 0 0 0,-1 0 0 0 0,1 0 1 0 0,-1 0-1 0 0,1-1 0 0 0,-1 1 0 0 0,1 0 0 0 0,-1 0 0 0 0,1 0 1 0 0,-1 0-1 0 0,0 0 0 0 0,-2 1 2 0 0,0 1 1 0 0,0-1 0 0 0,0 0-1 0 0,0 1 1 0 0,0 0-1 0 0,0 0 1 0 0,0 0-1 0 0,1 0 1 0 0,-1 0 0 0 0,1 0-1 0 0,-1 1 1 0 0,1-1-1 0 0,0 1 1 0 0,0 0-1 0 0,0 0 1 0 0,0 0-1 0 0,1 0 1 0 0,-1 0 0 0 0,1 0-1 0 0,0 0 1 0 0,-2 6-1 0 0,1-4-15 0 0,1 0 0 0 0,-1 0-1 0 0,1 0 1 0 0,0 1-1 0 0,1-1 1 0 0,-1 0 0 0 0,1 1-1 0 0,0-1 1 0 0,1 1 0 0 0,-1-1-1 0 0,1 0 1 0 0,0 1 0 0 0,2 6-1 0 0,-2-11 1 0 0,0 1 0 0 0,0 0 0 0 0,1-1 0 0 0,-1 0 0 0 0,0 1 0 0 0,1-1 0 0 0,-1 0-1 0 0,1 1 1 0 0,0-1 0 0 0,-1 0 0 0 0,1 0 0 0 0,0 0 0 0 0,-1-1 0 0 0,1 1 0 0 0,0 0 0 0 0,0-1 0 0 0,0 1 0 0 0,0-1-1 0 0,0 1 1 0 0,0-1 0 0 0,0 0 0 0 0,-1 0 0 0 0,1 0 0 0 0,0 0 0 0 0,0 0 0 0 0,0-1 0 0 0,0 1 0 0 0,0 0 0 0 0,0-1-1 0 0,2 0 1 0 0,-1 0 2 0 0,0 0 0 0 0,0 0-1 0 0,0 0 1 0 0,0 0-1 0 0,0-1 1 0 0,0 1 0 0 0,0-1-1 0 0,0 1 1 0 0,-1-1 0 0 0,1 0-1 0 0,-1 0 1 0 0,1-1-1 0 0,-1 1 1 0 0,0 0 0 0 0,0-1-1 0 0,0 1 1 0 0,0-1 0 0 0,0 0-1 0 0,-1 0 1 0 0,1 1-1 0 0,1-5 1 0 0,0-29 98 0 0,-2 35-179 0 0,-1 0 0 0 0,0-1 0 0 0,0 1-1 0 0,0 0 1 0 0,0 0 0 0 0,0 0-1 0 0,0 0 1 0 0,0 0 0 0 0,0 0 0 0 0,-1 0-1 0 0,1 0 1 0 0,0 0 0 0 0,0 0 0 0 0,-1 0-1 0 0,1 0 1 0 0,-1 0 0 0 0,1 0 0 0 0,-1 0-1 0 0,0 1 1 0 0,1-1 0 0 0,-1 0-1 0 0,0 0 1 0 0,1 0 0 0 0,-1 1 0 0 0,0-1-1 0 0,0 0 1 0 0,0 1 0 0 0,1-1 0 0 0,-1 1-1 0 0,0-1 1 0 0,0 1 0 0 0,-2-1 0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30.2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64 680 0 0,'23'-20'11104'0'0,"21"18"-9901"0"0,76 7 0 0 0,-116-4-1150 0 0,6-2-4 0 0,0 0 0 0 0,1 1 0 0 0,-1 1-1 0 0,1 0 1 0 0,-1 0 0 0 0,11 4 0 0 0,-19-5-3 0 0,17 0 140 0 0,133 7 865 0 0,165-14 1 0 0,-45-1-1080 0 0,-197 6 58 0 0,491-25 30 0 0,-406 20 13 0 0,-6 1-227 0 0,-150 6 165 0 0,15 0-25 0 0,60-3 64 0 0,-76 2-52 0 0,47 3 0 0 0,34 0 1 0 0,-80-2-5 0 0,14 1 29 0 0,30 4 9 0 0,-45-5-55 0 0,16 2 18 0 0,315 13 401 0 0,-150-10-74 0 0,100 0 315 0 0,47 3-194 0 0,-197-5-278 0 0,78 4-136 0 0,-131-8 21 0 0,15-1-66 0 0,109-7 28 0 0,-166 7 10 0 0,99-8-5 0 0,-29 3-113 0 0,-22 5-1 0 0,-84 1 99 0 0,1 1-15 0 0,33 0 11 0 0,-34 0 22 0 0,0 0-39 0 0,275 0 66 0 0,-275 0-46 0 0,1 0-26 0 0,216-1 235 0 0,-163 2-213 0 0,-53-1 15 0 0,17 0-4 0 0,15 1-31 0 0,59 0 17 0 0,-92-1 4 0 0,1 0 3 0 0,9 0-3 0 0,62 0-69 0 0,-39 0 98 0 0,17 3-49 0 0,-32-3-38 0 0,0 2 1 0 0,26 4-1 0 0,-45-5 42 0 0,46 3-90 0 0,203-15-67 0 0,-247 11 166 0 0,58 2-24 0 0,-4 1-37 0 0,-55-3 70 0 0,45 3-71 0 0,15-3 90 0 0,-60 0-3 0 0,48-1-388 0 0,7 4 76 0 0,-55-3 300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24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1461 76 0 0,'21'30'18703'0'0,"-17"-38"-18545"0"0,0-1-1 0 0,-1 1 1 0 0,0-1-1 0 0,-1 1 1 0 0,1-1-1 0 0,-2 0 1 0 0,1 0-1 0 0,-1 0 1 0 0,-1 0-1 0 0,0-13 1 0 0,5-36 179 0 0,0 14-158 0 0,-1-1 1 0 0,-4-78 0 0 0,-2 51 47 0 0,2 67-185 0 0,-21-183-69 0 0,18 173 22 0 0,2-1 0 0 0,-1-31-1 0 0,2 30-52 0 0,0 16 59 0 0,0-47 33 0 0,0 47-34 0 0,1-22 15 0 0,0 1 1 0 0,6-26-1 0 0,-3 24 28 0 0,-1 0 0 0 0,-1-29 1 0 0,-2 51-54 0 0,6-43 116 0 0,-6 43-126 0 0,5-49 50 0 0,-5 50-44 0 0,3-37-10 0 0,-2 37 23 0 0,6-37 12 0 0,-6 32-18 0 0,1 0 1 0 0,-1 0 0 0 0,1-1 0 0 0,0 1-1 0 0,1 0 1 0 0,0 1 0 0 0,0-1 0 0 0,0 0-1 0 0,5-5 1 0 0,-7 9 4 0 0,24-32-18 0 0,-11 18-13 0 0,1 0 1 0 0,1 0-1 0 0,1 2 0 0 0,0 0 1 0 0,1 1-1 0 0,1 0 0 0 0,-1 2 1 0 0,2 0-1 0 0,0 1 0 0 0,30-10 1 0 0,-26 12-145 0 0,1 1 0 0 0,45-7 0 0 0,-42 9 94 0 0,28-7-37 0 0,-54 12 103 0 0,54-10-161 0 0,-54 10 187 0 0,15-4-21 0 0,6 0 12 0 0,-21 4-17 0 0,16-2-14 0 0,45-4 69 0 0,-61 5-28 0 0,36 1 24 0 0,-10-1-134 0 0,-25 1 86 0 0,67 1-1794 0 0,-59-1 1420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25.2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 1228 0 0,'0'0'5689'0'0,"37"-28"-2368"0"0,137-185-14 0 0,-13-35-1098 0 0,-160 246-2212 0 0,0 1 0 0 0,0 0 0 0 0,0-1 0 0 0,0 1 0 0 0,0 0 0 0 0,1 0 0 0 0,-1 0 1 0 0,0 0-1 0 0,1 0 0 0 0,-1 0 0 0 0,1 0 0 0 0,-1 1 0 0 0,1-1 0 0 0,-1 0 0 0 0,1 1 0 0 0,0-1 0 0 0,-1 1 0 0 0,1 0 0 0 0,0 0 0 0 0,-1-1 0 0 0,1 1 0 0 0,0 0 0 0 0,-1 0 0 0 0,1 1 0 0 0,0-1 0 0 0,-1 0 0 0 0,1 0 1 0 0,0 1-1 0 0,-1-1 0 0 0,1 1 0 0 0,-1 0 0 0 0,1-1 0 0 0,-1 1 0 0 0,1 0 0 0 0,-1 0 0 0 0,1 0 0 0 0,-1 0 0 0 0,3 2 0 0 0,7 6 54 0 0,1 1-1 0 0,-1 0 1 0 0,15 18-1 0 0,-11-12 107 0 0,8 3-18 0 0,0 0 0 0 0,2-1 0 0 0,0-1 0 0 0,40 19 1 0 0,-31-17 147 0 0,56 40 0 0 0,-9-11 406 0 0,-80-47-606 0 0,20 3 15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39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7448 62 1012 0 0,'0'0'4545'0'0,"42"-9"-76"0"0,25-11 32 0 0,233-9-3507 0 0,272 26-583 0 0,-275 7 409 0 0,1075 23 1362 0 0,-603-15-1976 0 0,-684-12-78 0 0,440 16 701 0 0,46 2-623 0 0,-255 0-269 0 0,178-6-13 0 0,-226-6 64 0 0,44 19-23 0 0,-289-22 21 0 0,0 1 0 0 0,1 1 0 0 0,21 8 0 0 0,-6-2-29 0 0,181 37 133 0 0,-138-26-93 0 0,26 6-48 0 0,3 10 58 0 0,-67-17 6 0 0,-10-7-12 0 0,48 29-7 0 0,-59-27-1 0 0,0 0 1 0 0,-1 2-1 0 0,29 31 0 0 0,-10-11 52 0 0,-23-21-53 0 0,-1 1 1 0 0,-1 1-1 0 0,0 0 1 0 0,-1 1-1 0 0,-2 1 1 0 0,0 0-1 0 0,-1 1 1 0 0,15 36-1 0 0,-4-6-29 0 0,-15-36 55 0 0,-1 1 1 0 0,9 32 0 0 0,23 135-338 0 0,-28-120 242 0 0,1 39-123 0 0,-11 58 170 0 0,-2-91 30 0 0,-11 228 56 0 0,17 180 579 0 0,6-238 158 0 0,0 1 246 0 0,10 148 275 0 0,-17-245-1306 0 0,-17 72 105 0 0,11-193-85 0 0,-21 160-26 0 0,-2 11-261 0 0,22-164 86 0 0,0 0 0 0 0,3 0 0 0 0,0 0 0 0 0,2 0 1 0 0,1 0-1 0 0,1 0 0 0 0,16 55 0 0 0,-13-64 113 0 0,-1-1 0 0 0,-2 1 0 0 0,0 0 0 0 0,-1 0 1 0 0,-1 0-1 0 0,-1 38 0 0 0,-21 130-679 0 0,4-62-164 0 0,10-77 919 0 0,-3 0 0 0 0,-23 77-1 0 0,23-87-20 0 0,-10 26-31 0 0,13-39 138 0 0,-2 0 1 0 0,-1-1-1 0 0,-1 0 0 0 0,-1-1 1 0 0,-15 27-1 0 0,5-17-81 0 0,15-23-2 0 0,0-1-1 0 0,-1 0 0 0 0,-12 15 1 0 0,-1-8-12 0 0,-1 0 0 0 0,-1-2 0 0 0,0 0 0 0 0,-1-1-1 0 0,0-1 1 0 0,-2-2 0 0 0,-32 14 0 0 0,-10-2-129 0 0,-112 28-1 0 0,94-34 64 0 0,-1-5 1 0 0,-119 5 0 0 0,-175-21-287 0 0,255-2 374 0 0,-221-6-619 0 0,-128-4 519 0 0,290 7 537 0 0,69 5-246 0 0,-594-48 401 0 0,506 37-661 0 0,199 13-12 0 0,-55 0-38 0 0,-180 5 236 0 0,-100-1-318 0 0,-482-35 843 0 0,506 18-702 0 0,-192-4 17 0 0,-987-49 178 0 0,714-3-401 0 0,49-12 82 0 0,430 47 198 0 0,-660-71 320 0 0,895 100-334 0 0,-976-60 674 0 0,429 103-350 0 0,538-30-341 0 0,-11-1-30 0 0,-110 13 43 0 0,83-10 205 0 0,-134-5 0 0 0,161-5-110 0 0,63 0-41 0 0,1-1 0 0 0,0-2 0 0 0,0 0 0 0 0,-29-10 0 0 0,-40-6 26 0 0,-21 2-110 0 0,-14-2-154 0 0,-326-9 550 0 0,422 26-408 0 0,0-1 1 0 0,0-2-1 0 0,1 0 0 0 0,0-2 0 0 0,-47-20 0 0 0,20 3 50 0 0,-94-57-1 0 0,126 67-12 0 0,0-1 0 0 0,1-1 0 0 0,1-2-1 0 0,1 0 1 0 0,0-1 0 0 0,2-1 0 0 0,0 0 0 0 0,2-2 0 0 0,0 0-1 0 0,-15-28 1 0 0,-71-154 134 0 0,81 153-231 0 0,2-1 0 0 0,3-1 1 0 0,2-1-1 0 0,-9-58 1 0 0,12 36 183 0 0,3-1 1 0 0,4 0 0 0 0,3 0-1 0 0,12-125 1 0 0,22-107-888 0 0,-20 224 357 0 0,-12 85 423 0 0,4-39-879 0 0,-16 52 808 0 0,2 0 1 0 0,-1 1 0 0 0,2 0-1 0 0,-14 24 1 0 0,-15 20-46 0 0,15-26 81 0 0,-3 0-121 0 0,2 2 0 0 0,1 0-1 0 0,2 2 1 0 0,-29 61 0 0 0,45-83-391 0 0,7-20 120 0 0,11-25 242 0 0,213-380-703 0 0,-177 307 1074 0 0,-49 104-159 0 0,2 0-8 0 0,0 1-1 0 0,0 0 1 0 0,0 0 0 0 0,0-1-1 0 0,0 2 1 0 0,0-1 0 0 0,0 0-1 0 0,0 0 1 0 0,0 0 0 0 0,0 1-1 0 0,0-1 1 0 0,0 1 0 0 0,0 0-1 0 0,-1-1 1 0 0,1 1 0 0 0,0 0-1 0 0,0 0 1 0 0,-1 0-1 0 0,1 0 1 0 0,-1 1 0 0 0,1-1-1 0 0,-1 0 1 0 0,1 1 0 0 0,-1-1-1 0 0,0 1 1 0 0,2 2 0 0 0,40 54 134 0 0,-33-43-129 0 0,87 129 30 0 0,41 55 518 0 0,-105-155-232 0 0,3-2 0 0 0,56 52 0 0 0,-39-43-331 0 0,-51-50-154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40.4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358 34 1816 0 0,'23'-22'9043'0'0,"-22"21"-8885"0"0,1-1 0 0 0,-1 1 0 0 0,0 0 0 0 0,1 0 1 0 0,-1 1-1 0 0,1-1 0 0 0,-1 0 0 0 0,1 0 0 0 0,-1 1 0 0 0,1-1 0 0 0,-1 1 0 0 0,1-1 1 0 0,0 1-1 0 0,-1 0 0 0 0,1 0 0 0 0,0 0 0 0 0,-1 0 0 0 0,1 0 0 0 0,-1 0 0 0 0,1 0 0 0 0,0 0 1 0 0,-1 1-1 0 0,1-1 0 0 0,0 0 0 0 0,1 2 0 0 0,-4 1-69 0 0,0 0 0 0 0,0-1 0 0 0,0 1 0 0 0,-1 0 0 0 0,1-1 0 0 0,-1 1 0 0 0,0-1 0 0 0,0 1 0 0 0,0-1 0 0 0,0 0 0 0 0,-3 3-1 0 0,-120 113 1392 0 0,-81 82-287 0 0,203-197-1174 0 0,-7 6 144 0 0,1 2 0 0 0,0 0 0 0 0,0 0-1 0 0,1 1 1 0 0,-12 23 0 0 0,19-34-133 0 0,1 1 0 0 0,0-1 0 0 0,-1 0 0 0 0,1 1 1 0 0,0-1-1 0 0,0 1 0 0 0,0-1 0 0 0,0 1 0 0 0,0-1 0 0 0,1 1 0 0 0,-1-1 1 0 0,0 1-1 0 0,1-1 0 0 0,-1 0 0 0 0,1 1 0 0 0,-1-1 0 0 0,1 1 0 0 0,0-1 1 0 0,0 0-1 0 0,-1 0 0 0 0,1 1 0 0 0,0-1 0 0 0,0 0 0 0 0,0 0 0 0 0,0 0 1 0 0,3 2-1 0 0,33 23 427 0 0,-30-22-371 0 0,337 240-1387 0 0,-338-239 926 0 0,26 18-3132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12.1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7 572 0 0,'0'0'2677'0'0,"12"-7"-2479"0"0,32 14 401 0 0,-31-5 398 0 0,-49 6-2307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42.0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 64 880 0 0,'-52'-28'9419'0'0,"45"-7"-1702"0"0,26 39-7442 0 0,0 1 0 0 0,-1 1 0 0 0,0 1 0 0 0,0 1 0 0 0,-1 0 0 0 0,29 19 0 0 0,10 3-121 0 0,-8-6-173 0 0,-2 1 0 0 0,0 3 1 0 0,-2 2-1 0 0,48 41 1 0 0,-25-16-348 0 0,-66-54 340 0 0,0-1 20 0 0,0 0-1 0 0,-1 0 0 0 0,1-1 1 0 0,0 1-1 0 0,-1 0 0 0 0,1 0 1 0 0,0 0-1 0 0,0 1 0 0 0,-1-1 0 0 0,1 0 1 0 0,0 0-1 0 0,-1 0 0 0 0,1 0 1 0 0,0 1-1 0 0,-1-1 0 0 0,1 0 1 0 0,-1 1-1 0 0,1-1 0 0 0,0 0 0 0 0,-1 1 1 0 0,1-1-1 0 0,-1 1 0 0 0,1-1 1 0 0,-1 1-1 0 0,1-1 0 0 0,-1 1 0 0 0,0-1 1 0 0,1 1-1 0 0,-1 0 0 0 0,0-1 1 0 0,1 1-1 0 0,-1 0 0 0 0,0-1 1 0 0,0 1-1 0 0,1 0 0 0 0,-1-1 0 0 0,0 1 1 0 0,0 0-1 0 0,0-1 0 0 0,0 1 1 0 0,0 0-1 0 0,0-1 0 0 0,0 1 1 0 0,0 0-1 0 0,0-1 0 0 0,0 1 0 0 0,-1 1 1 0 0,0 0 7 0 0,1 0-1 0 0,-1 1 1 0 0,0-1 0 0 0,0 0 0 0 0,0 0 0 0 0,0 0 0 0 0,-1 0 0 0 0,1 0-1 0 0,-1 0 1 0 0,1 0 0 0 0,-1 0 0 0 0,-3 2 0 0 0,-124 98 595 0 0,38-28-482 0 0,-36 33-1500 0 0,88-68-1983 0 0,3 3-3543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43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57 1100 0 0,'-41'-56'14769'0'0,"45"67"-14337"0"0,4 5-325 0 0,2-1 1 0 0,-1 0 0 0 0,2-1-1 0 0,0 0 1 0 0,18 17-1 0 0,74 64-29 0 0,-53-52 14 0 0,149 130 62 0 0,-180-151-226 0 0,-19-21 80 0 0,1 1 1 0 0,-1-1-1 0 0,0 0 1 0 0,0 0 0 0 0,0 0-1 0 0,0 0 1 0 0,0 0-1 0 0,0 0 1 0 0,0 0 0 0 0,0 0-1 0 0,0 0 1 0 0,0 0-1 0 0,-1 0 1 0 0,1 0 0 0 0,0 0-1 0 0,-1 0 1 0 0,1 0 0 0 0,-1 0-1 0 0,1 0 1 0 0,-1 0-1 0 0,0 0 1 0 0,1 0 0 0 0,-1 0-1 0 0,0 0 1 0 0,1-1-1 0 0,-1 1 1 0 0,0 0 0 0 0,0-1-1 0 0,-2 2 1 0 0,-27 20 142 0 0,29-21-153 0 0,-168 92 540 0 0,36-21-2921 0 0,48-18-5406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44.4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85 1792 0 0,'-25'-41'7028'0'0,"22"33"-5800"0"0,2 6-976 0 0,1 0 0 0 0,-1 0 0 0 0,1 1 1 0 0,-1-1-1 0 0,0 0 0 0 0,1 1 0 0 0,-1-1 1 0 0,0 1-1 0 0,0-1 0 0 0,0 1 0 0 0,0-1 1 0 0,0 1-1 0 0,-1 0 0 0 0,1-1 0 0 0,0 1 1 0 0,-1-10 1885 0 0,7 22-1999 0 0,0 1 0 0 0,0-1 0 0 0,-1 1 0 0 0,0-1 0 0 0,3 24 0 0 0,2-1 54 0 0,35 100 117 0 0,-26-85-229 0 0,-2 1 0 0 0,14 77 0 0 0,-9-18-54 0 0,-21-108-19 0 0,0 0 1 0 0,0 0-1 0 0,1 0 1 0 0,-1 0-1 0 0,0 0 0 0 0,0 0 1 0 0,0 0-1 0 0,1 0 0 0 0,-1 0 1 0 0,0 0-1 0 0,1 0 1 0 0,-1 0-1 0 0,1 0 0 0 0,-1-1 1 0 0,1 1-1 0 0,0 0 1 0 0,-1 0-1 0 0,1 0 0 0 0,0-1 1 0 0,-1 1-1 0 0,1 0 1 0 0,0-1-1 0 0,0 1 0 0 0,0-1 1 0 0,0 1-1 0 0,0-1 1 0 0,-1 1-1 0 0,1-1 0 0 0,2 1 1 0 0,-1-1-2 0 0,1 0 0 0 0,-1-1 0 0 0,0 1 1 0 0,0-1-1 0 0,1 1 0 0 0,-1-1 0 0 0,0 0 1 0 0,0 1-1 0 0,0-1 0 0 0,0 0 0 0 0,0-1 0 0 0,0 1 1 0 0,2-2-1 0 0,11-8-5 0 0,-1-1 1 0 0,22-24-1 0 0,-29 28 3 0 0,73-76-385 0 0,81-78 755 0 0,-131 136-2644 0 0,59-39-1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48.0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60 1680 0 0,'-13'6'12155'0'0,"51"-10"-13091"0"0,-9 0 1790 0 0,123-14-511 0 0,167-14-1254 0 0,-264 28 414 0 0,-52 3 367 0 0,0 1-44 0 0,12-1-138 0 0,-11 1-118 0 0,8-2-1128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49.1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270 0 408 0 0,'-7'10'11813'0'0,"22"21"-9733"0"0,-9 42-679 0 0,-6 135-1 0 0,1 14-851 0 0,14-49 66 0 0,6 129 1126 0 0,-21-301-1644 0 0,1 4-55 0 0,-1-1 1 0 0,1 0-1 0 0,-1 0 0 0 0,0 0 1 0 0,0 1-1 0 0,0-1 0 0 0,-1 0 1 0 0,1 0-1 0 0,-1 0 1 0 0,-1 6-1 0 0,-11-8-99 0 0,-1-1 0 0 0,1 0 1 0 0,0 0-1 0 0,0-1 0 0 0,-20-3 0 0 0,-70-2-76 0 0,-11 8 103 0 0,111-2 563 0 0,40-4-155 0 0,514-48 2 0 0,-548 51-403 0 0,50-4-396 0 0,-1-11-536 0 0,-50 14 863 0 0,1 0-104 0 0,3 0-422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49.6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43 1700 0 0,'10'-26'9074'0'0,"-10"25"-8953"0"0,0 0 1 0 0,1 0-1 0 0,-1 1 0 0 0,0-1 0 0 0,1 0 0 0 0,-1 0 0 0 0,1 0 0 0 0,-1 1 0 0 0,1-1 0 0 0,-1 0 1 0 0,1 1-1 0 0,0-1 0 0 0,-1 0 0 0 0,1 1 0 0 0,0-1 0 0 0,-1 1 0 0 0,1-1 0 0 0,0 1 0 0 0,0-1 1 0 0,-1 1-1 0 0,1-1 0 0 0,0 1 0 0 0,0 0 0 0 0,0-1 0 0 0,1 1 0 0 0,-2 22 1183 0 0,-17 47-518 0 0,16-66-625 0 0,-7 28 88 0 0,1 1 0 0 0,1-1-1 0 0,2 1 1 0 0,1 0 0 0 0,2 0 0 0 0,3 43 0 0 0,1-53-348 0 0,0 1 1 0 0,2-1 0 0 0,13 43 0 0 0,-12-50-429 0 0,0 0 1 0 0,2-1 0 0 0,-1 0 0 0 0,2 0 0 0 0,0 0-1 0 0,12 13 1 0 0,-19-23-126 0 0,7 5-184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3:50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 0 1204 0 0,'-36'9'8948'0'0,"30"43"-6714"0"0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02.6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154 0 1036 0 0,'-15'12'12604'0'0,"123"-9"-10491"0"0,-105-3-1642 0 0,46 5 267 0 0,-25-2-680 0 0,-21-3-66 0 0,33 12-35 0 0,-23-8 68 0 0,1 1 0 0 0,-1 1-1 0 0,15 7 1 0 0,-27-12 1 0 0,34 19-15 0 0,-34-19 14 0 0,27 23 116 0 0,-27-23-103 0 0,25 33 252 0 0,-25-32-257 0 0,14 26 107 0 0,-7 19-2 0 0,-7-46-122 0 0,0 2-18 0 0,-1 0 0 0 0,1 0 0 0 0,0 0 0 0 0,-1 0 0 0 0,1 0 0 0 0,-1 0 0 0 0,0 0 0 0 0,0 1 0 0 0,-1-1 0 0 0,1 0 0 0 0,-1 3 0 0 0,0 0-14 0 0,1-5 30 0 0,-5 27-4 0 0,3-18 14 0 0,0-3 29 0 0,1 0 1 0 0,0 1-1 0 0,0-1 1 0 0,0 0-1 0 0,1 11 1 0 0,1-17-25 0 0,-2 38 85 0 0,0-31-76 0 0,1 1 0 0 0,-1-1 0 0 0,1 0 0 0 0,1 14 0 0 0,1 5 281 0 0,-2-25-292 0 0,2 38 239 0 0,-1-4 178 0 0,2 1 1 0 0,11 50 0 0 0,14 155 592 0 0,-19-128-619 0 0,-4-33-294 0 0,-6 96 0 0 0,2 80-246 0 0,1-221 146 0 0,1-10-6 0 0,-2 1-1 0 0,-2 34 1 0 0,1 5-67 0 0,-1-8 91 0 0,23 163 404 0 0,31 206-347 0 0,-49-391-81 0 0,-1-1 0 0 0,-2 62-1 0 0,0 22-7 0 0,3 41 33 0 0,-4-110 4 0 0,-2-9 56 0 0,-8 55 0 0 0,-4 25 7 0 0,-8 118-400 0 0,18-120-31 0 0,-9 99 62 0 0,8-180 133 0 0,-15 94-26 0 0,5-15 16 0 0,11-73 222 0 0,4-39-99 0 0,-2 55-1 0 0,-6 5-180 0 0,3-30 149 0 0,1 1 0 0 0,1 37 1 0 0,3-68 59 0 0,-2 1-15 0 0,1 0 0 0 0,0 0-1 0 0,0 0 1 0 0,1 1-1 0 0,0 9 1 0 0,-2 21-66 0 0,-1-18-6 0 0,-1-1 1 0 0,0 0-1 0 0,-2 0 1 0 0,0 0-1 0 0,-1-1 1 0 0,-15 28 0 0 0,-21 22 112 0 0,42-66-116 0 0,-25 34 157 0 0,25-34-98 0 0,-33 30 26 0 0,-11 7 76 0 0,44-37-48 0 0,-22 25 119 0 0,-12 11-15 0 0,33-36-134 0 0,-37 29-313 0 0,31-27 279 0 0,5-1-6 0 0,-3 1-20 0 0,-63 38-94 0 0,68-40 142 0 0,-23 11 44 0 0,18-7-40 0 0,5-4-2 0 0,-48 21 233 0 0,11-4 361 0 0,36-17-559 0 0,-28 14 269 0 0,17-8 155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04.1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16 1560 0 0,'-4'-15'16407'0'0,"30"50"-15407"0"0,0 1 0 0 0,-3 1 0 0 0,26 54 0 0 0,-14-25-544 0 0,141 245 1628 0 0,-118-197-1946 0 0,-58-113-113 0 0,16 34 25 0 0,-15-34-16 0 0,-1 1-19 0 0,0-1 4 0 0,1 0 0 0 0,-1 0 0 0 0,0 0 0 0 0,0 0 0 0 0,0 0 0 0 0,1 0 1 0 0,-1-1-1 0 0,0 1 0 0 0,1 0 0 0 0,-1 0 0 0 0,1 0 0 0 0,-1-1 0 0 0,1 1 0 0 0,-1 0 0 0 0,1 0 0 0 0,-1-1 0 0 0,1 1 0 0 0,0-1 1 0 0,-1 1-1 0 0,1 0 0 0 0,0-1 0 0 0,0 1 0 0 0,0 0 0 0 0,4-4-21 0 0,0 0 0 0 0,-1 0 0 0 0,1 0 1 0 0,-1-1-1 0 0,0 1 0 0 0,0-1 0 0 0,0 0 0 0 0,-1 0 1 0 0,1 0-1 0 0,-1-1 0 0 0,0 1 0 0 0,3-8 0 0 0,33-62-395 0 0,-21 35 111 0 0,93-187-644 0 0,-94 196 1007 0 0,1 1-1 0 0,2 1 1 0 0,1 1-1 0 0,1 0 1 0 0,30-28 0 0 0,-17 23 247 0 0,-34 31-228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07.6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8 1964 0 0,'-9'-4'9296'0'0,"18"7"-8909"0"0,1 1 0 0 0,-1 0 0 0 0,0 0 0 0 0,0 1 0 0 0,-1 0 0 0 0,0 1 0 0 0,1-1 0 0 0,7 9-1 0 0,63 65 794 0 0,-35-34-735 0 0,159 172 1272 0 0,-202-216-1673 0 0,1 0-4 0 0,-1 0-1 0 0,0 0 0 0 0,0 0 1 0 0,0 0-1 0 0,1 0 0 0 0,-1 0 1 0 0,1-1-1 0 0,-1 1 0 0 0,0 0 1 0 0,1-1-1 0 0,-1 1 0 0 0,1-1 1 0 0,-1 0-1 0 0,1 1 0 0 0,0-1 1 0 0,-1 0-1 0 0,1 0 0 0 0,-1 0 1 0 0,1 0-1 0 0,-1 0 0 0 0,1 0 1 0 0,-1-1-1 0 0,1 1 0 0 0,2-1 1 0 0,2-2-20 0 0,0-1 1 0 0,0 0 0 0 0,0 0-1 0 0,0-1 1 0 0,-1 1 0 0 0,1-1-1 0 0,-1-1 1 0 0,-1 1 0 0 0,9-11-1 0 0,36-66-215 0 0,-38 60 30 0 0,28-39 0 0 0,-15 32-680 0 0,2 0 0 0 0,56-48 0 0 0,-14 28-8715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18.06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1 947 1444 0 0,'10'-30'4804'0'0,"0"12"-3510"0"0,8-15 385 0 0,-17 32-1462 0 0,0-2 29 0 0,0 0 0 0 0,0 0 1 0 0,1 0-1 0 0,-1 0 0 0 0,1 1 0 0 0,0-1 0 0 0,3-3 0 0 0,1 14-139 0 0,0 1-1 0 0,0 0 1 0 0,-1 0 0 0 0,0 1-1 0 0,-1-1 1 0 0,0 1 0 0 0,0 0-1 0 0,2 12 1 0 0,9 20 145 0 0,12 19-28 0 0,2-1 0 0 0,4-1 0 0 0,56 78 0 0 0,-85-131-155 0 0,1-1 0 0 0,-1 1 0 0 0,1-1 0 0 0,1 0 0 0 0,-1 0 0 0 0,9 6 0 0 0,-12-10-38 0 0,0 1-1 0 0,0-1 1 0 0,1 0 0 0 0,-1 0-1 0 0,0 0 1 0 0,1-1 0 0 0,-1 1 0 0 0,1 0-1 0 0,-1-1 1 0 0,1 0 0 0 0,-1 1-1 0 0,1-1 1 0 0,-1 0 0 0 0,1 0-1 0 0,-1-1 1 0 0,1 1 0 0 0,0 0 0 0 0,-1-1-1 0 0,0 0 1 0 0,1 1 0 0 0,2-3-1 0 0,13-5 34 0 0,-1-2 0 0 0,0 0-1 0 0,-1 0 1 0 0,0-2 0 0 0,28-26-1 0 0,66-80 66 0 0,-66 68-106 0 0,-39 44-23 0 0,416-441 30 0 0,-306 336 20 0 0,236-174 0 0 0,-163 165-13 0 0,-79 52 218 0 0,-84 52-211 0 0,13-7 12 0 0,-37 22-16 0 0,12-7 137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13.0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135 1 880 0 0,'-18'0'3096'0'0,"15"0"-2984"0"0,-8 1-12 0 0,8 0 152 0 0,-13 2 3109 0 0,14-3-3208 0 0,1 0-1 0 0,0 1 0 0 0,0-1 0 0 0,0 1 1 0 0,0-1-1 0 0,0 1 0 0 0,0-1 0 0 0,0 1 1 0 0,1-1-1 0 0,-1 1 0 0 0,0 0 0 0 0,0 0 0 0 0,0-1 1 0 0,0 1-1 0 0,1 0 0 0 0,-1 0 0 0 0,1 0 1 0 0,-1 0-1 0 0,0 0 0 0 0,1 0 0 0 0,-1 0 1 0 0,1 0-1 0 0,0 0 0 0 0,-1 0 0 0 0,1 0 1 0 0,0 0-1 0 0,0 0 0 0 0,0 1 0 0 0,0 0 0 0 0,-9 51-143 0 0,6-25 480 0 0,-18 88 29 0 0,6 2 0 0 0,5-1-1 0 0,5 121 1 0 0,5-222-508 0 0,-1 14 16 0 0,7 53-1 0 0,-5-81-69 0 0,-1 6-10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08.5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17 908 0 0,'17'-17'14330'0'0,"41"62"-13295"0"0,-9-9-888 0 0,187 140 85 0 0,-216-164-223 0 0,18 16-4 0 0,-37-26-4 0 0,17 10-64 0 0,-16-11 41 0 0,-2-1 23 0 0,0-1 0 0 0,1 1 0 0 0,-1 0 0 0 0,0 0 0 0 0,0 0 0 0 0,1 0 0 0 0,-1 0 0 0 0,0 0 1 0 0,1 0-1 0 0,-1 0 0 0 0,0 1 0 0 0,0-1 0 0 0,1 0 0 0 0,-1 0 0 0 0,0 0 0 0 0,0 0 0 0 0,1 0 1 0 0,-1 0-1 0 0,0 0 0 0 0,0 1 0 0 0,1-1 0 0 0,-1 0 0 0 0,0 0 0 0 0,0 0 0 0 0,1 1 1 0 0,-1-1-1 0 0,0 0 0 0 0,0 0 0 0 0,0 0 0 0 0,0 1 0 0 0,1-1 0 0 0,-1 0 0 0 0,0 1 0 0 0,0-1 1 0 0,0 0-1 0 0,0 0 0 0 0,0 1 0 0 0,0-1 0 0 0,0 0 0 0 0,0 1 0 0 0,0-1 0 0 0,0 0 0 0 0,0 0 1 0 0,0 1-1 0 0,0-1 0 0 0,0 0 0 0 0,0 1 0 0 0,0-1 0 0 0,0 0 0 0 0,0 0 0 0 0,0 1 1 0 0,0-1-1 0 0,-1 0 0 0 0,1 0 0 0 0,0 1 0 0 0,0-1 0 0 0,0 0 0 0 0,0 0 0 0 0,-1 1 0 0 0,1-1 1 0 0,0 0-1 0 0,-1 0 0 0 0,-12 17 79 0 0,12-16-90 0 0,-26 15 74 0 0,1 1-1 0 0,1 0 1 0 0,1 2-1 0 0,1 1 1 0 0,-39 42-1 0 0,48-45-818 0 0,1 1 0 0 0,-18 34-1 0 0,8-2-5976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12.5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69 1480 0 0,'0'0'3116'0'0,"28"-19"2066"0"0,43 5-4486 0 0,0 2 0 0 0,87-2 0 0 0,-49 5-2036 0 0,-106 8 906 0 0,8 1-454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13.3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255 0 1192 0 0,'0'0'6887'0'0,"-21"9"-4366"0"0,6 199 477 0 0,10-89-2512 0 0,-14 476 646 0 0,18-574-762 0 0,-1 1 1 0 0,-8 35-1 0 0,10-56-323 0 0,-42 26 97 0 0,-54-2-11 0 0,66-19-92 0 0,28-5-48 0 0,-9 1 420 0 0,18 0-369 0 0,1-2 1 0 0,0 1 0 0 0,0-1 0 0 0,0 0 0 0 0,0-1 0 0 0,-1 1 0 0 0,1-2 0 0 0,14-3-1 0 0,-12 3-27 0 0,119-21-245 0 0,24-4-5033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14.3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49 1044 0 0,'-3'-8'9503'0'0,"4"3"-8868"0"0,51-2 1193 0 0,193-22-1009 0 0,-241 29-830 0 0,-1 0-10 0 0,60 9-98 0 0,-61-8 116 0 0,-2 0 3 0 0,0 0 0 0 0,1-1 0 0 0,-1 1 0 0 0,0 0 0 0 0,0 0 0 0 0,0 0 0 0 0,1 0 0 0 0,-1-1 0 0 0,0 1 0 0 0,1 0 0 0 0,-1 0 0 0 0,1-1 0 0 0,-1 1 0 0 0,1 0 0 0 0,-1 0 0 0 0,1-1 0 0 0,-1 1 0 0 0,1-1 1 0 0,1 2-1 0 0,-2-2 0 0 0,1 1 1 0 0,0-1 0 0 0,-1 1-1 0 0,1-1 1 0 0,-1 1 0 0 0,1 0 0 0 0,-1-1-1 0 0,0 1 1 0 0,1-1 0 0 0,-1 1-1 0 0,0 0 1 0 0,1-1 0 0 0,-1 1 0 0 0,0 0-1 0 0,0-1 1 0 0,1 1 0 0 0,-1 0 0 0 0,0 0-1 0 0,0-1 1 0 0,0 1 0 0 0,0 0-1 0 0,0 0 1 0 0,0-1 0 0 0,0 1 0 0 0,0 0-1 0 0,-1-1 1 0 0,1 1 0 0 0,0 0-1 0 0,0 0 1 0 0,0-1 0 0 0,-1 1 0 0 0,1 0-1 0 0,0-1 1 0 0,-1 1 0 0 0,1-1 0 0 0,-1 1-1 0 0,1 0 1 0 0,-1-1 0 0 0,1 1-1 0 0,-1-1 1 0 0,1 1 0 0 0,-1 0 0 0 0,-51 85 740 0 0,-56 126-1 0 0,6-6-405 0 0,66-128-216 0 0,36-77-97 0 0,0 26 729 0 0,4-25-732 0 0,1 0 0 0 0,0-1 1 0 0,0 0-1 0 0,0 0 0 0 0,-1 0 0 0 0,1-1 0 0 0,0 1 1 0 0,0-1-1 0 0,0 0 0 0 0,0-1 0 0 0,0 1 0 0 0,7-3 1 0 0,39-1-31 0 0,26-1-232 0 0,96 7-1 0 0,-170-2 206 0 0,9 0 21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15.4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87 1220 0 0,'8'-27'11177'0'0,"-4"18"-10090"0"0,2 5-960 0 0,1 1 0 0 0,0 1-1 0 0,0-1 1 0 0,0 1 0 0 0,0 0 0 0 0,1 0 0 0 0,-1 1 0 0 0,0 0-1 0 0,1 1 1 0 0,10 0 0 0 0,-17-1-114 0 0,296-28-1562 0 0,-294 29 1293 0 0,19 4-876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16.0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349 1 948 0 0,'-15'11'8134'0'0,"15"-9"-7759"0"0,-5 99 1832 0 0,-31 167-1 0 0,19-160-1722 0 0,-4 44-85 0 0,-23 133 287 0 0,42-275-637 0 0,0 0 0 0 0,-1 0 0 0 0,0-1 0 0 0,-1 1 0 0 0,0-1 0 0 0,0 0 0 0 0,-1 0 0 0 0,0 0 0 0 0,0-1 0 0 0,-1 0 0 0 0,-1 0 0 0 0,1 0 0 0 0,-1-1 0 0 0,0 0 0 0 0,-1 0 0 0 0,0-1-1 0 0,0 0 1 0 0,0 0 0 0 0,-1-1 0 0 0,0 0 0 0 0,-13 6 0 0 0,-2-1 251 0 0,20-8-231 0 0,-1 0 0 0 0,1-1 1 0 0,0 1-1 0 0,-1-1 0 0 0,1 1 1 0 0,-1-2-1 0 0,-8 2 0 0 0,14 0 134 0 0,-1-2-185 0 0,0 1 0 0 0,0 0-1 0 0,1 0 1 0 0,-1 0 0 0 0,1-1 0 0 0,-1 1-1 0 0,1 0 1 0 0,-1-1 0 0 0,1 1-1 0 0,-1 0 1 0 0,1-1 0 0 0,-1 1 0 0 0,1-1-1 0 0,0 1 1 0 0,-1-1 0 0 0,1 1-1 0 0,0-1 1 0 0,0 0 0 0 0,-1 1 0 0 0,1-1-1 0 0,0 0 1 0 0,0 1 0 0 0,0-1-1 0 0,243 6-1680 0 0,-193-6-853 0 0,-32 2 152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16.7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47 53 496 0 0,'1'-53'14080'0'0,"0"63"-13827"0"0,-25 289 970 0 0,-1 0-611 0 0,25-296-587 0 0,0 0 0 0 0,0 0 0 0 0,1 0 0 0 0,-1 0 0 0 0,1 0 0 0 0,-1 0 0 0 0,1-1 0 0 0,0 1 0 0 0,0 0 0 0 0,1 0 0 0 0,-1-1 0 0 0,0 1 0 0 0,1-1 0 0 0,-1 1 1 0 0,1-1-1 0 0,0 0 0 0 0,0 1 0 0 0,0-1 0 0 0,0 0 0 0 0,0 0 0 0 0,1 0 0 0 0,-1-1 0 0 0,1 1 0 0 0,-1-1 0 0 0,1 1 0 0 0,-1-1 0 0 0,1 0 0 0 0,0 0 0 0 0,0 0 0 0 0,4 1 1 0 0,8 1 20 0 0,1 0 0 0 0,-1-1 0 0 0,0-1 0 0 0,27-2 0 0 0,-6 1-185 0 0,0 3-256 0 0,-14-2-897 0 0,-1 1 0 0 0,24 5 0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29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44 455 424 0 0,'-10'-99'7341'0'0,"10"80"-6272"0"0,-1 1 0 0 0,0 0 0 0 0,-2-1 0 0 0,0 1 0 0 0,-1 0 0 0 0,-8-21 0 0 0,4 3 325 0 0,8 35-1298 0 0,-1-4 258 0 0,2 14-195 0 0,11 50 544 0 0,34 101 0 0 0,-20-77-424 0 0,141 383 896 0 0,-81-245-595 0 0,64 114 438 0 0,-72-175-206 0 0,-73-147-581 0 0,-4-12-191 0 0,-1 1 0 0 0,0-1 0 0 0,1 1 1 0 0,-1-1-1 0 0,1 0 0 0 0,-1 0 0 0 0,1 1 1 0 0,0-1-1 0 0,0 0 0 0 0,-1 0 0 0 0,1 0 0 0 0,0 0 1 0 0,0 0-1 0 0,0 0 0 0 0,0 0 0 0 0,0 0 1 0 0,0 0-1 0 0,1 0 0 0 0,-1 0 0 0 0,0-1 0 0 0,0 1 1 0 0,3 0-1 0 0,-2-2-32 0 0,0 0 1 0 0,0-1 0 0 0,0 1-1 0 0,0-1 1 0 0,0 0-1 0 0,0 0 1 0 0,-1 0 0 0 0,1 0-1 0 0,-1 0 1 0 0,1 0-1 0 0,-1 0 1 0 0,0 0 0 0 0,0-1-1 0 0,0 1 1 0 0,0 0-1 0 0,0-3 1 0 0,1 2 4 0 0,14-35 1 0 0,-2 0 0 0 0,-1 0 0 0 0,8-46 0 0 0,16-123-170 0 0,-29 149 67 0 0,41-355-923 0 0,15-90 312 0 0,-51 430 714 0 0,23-108-461 0 0,-33 157-2196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0.8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0 119 520 0 0,'1'-4'648'0'0,"0"0"0"0"0,0 0 1 0 0,1 0-1 0 0,-1 0 0 0 0,1 1 0 0 0,0-1 1 0 0,0 1-1 0 0,0-1 0 0 0,0 1 0 0 0,1-1 1 0 0,-1 1-1 0 0,4-3 0 0 0,-5 5-539 0 0,0 1-1 0 0,0-1 1 0 0,0 1 0 0 0,0-1-1 0 0,-1 1 1 0 0,1 0 0 0 0,0-1-1 0 0,0 1 1 0 0,0 0 0 0 0,0 0-1 0 0,0 0 1 0 0,0 0 0 0 0,0-1-1 0 0,0 1 1 0 0,0 1 0 0 0,0-1-1 0 0,0 0 1 0 0,0 0 0 0 0,0 0-1 0 0,1 1 1 0 0,1 0-39 0 0,-1 0 0 0 0,1 0 0 0 0,-1 1 1 0 0,1 0-1 0 0,-1-1 0 0 0,0 1 0 0 0,0 0 0 0 0,0 0 1 0 0,0 0-1 0 0,2 3 0 0 0,8 10 269 0 0,-2 1 0 0 0,0 0 0 0 0,-1 1 0 0 0,0 0 0 0 0,-2 0 0 0 0,12 35-1 0 0,20 119 586 0 0,-30-124-586 0 0,62 428 1588 0 0,-14-78-327 0 0,-53-375-1489 0 0,71 327 2266 0 0,-75-348-2312 0 0,0 0 1 0 0,1 1-1 0 0,-1-1 1 0 0,0 0-1 0 0,1 0 1 0 0,-1 0-1 0 0,1 1 1 0 0,-1-1-1 0 0,1 0 1 0 0,0 0-1 0 0,-1 0 0 0 0,1 0 1 0 0,0 0-1 0 0,0 0 1 0 0,0 0-1 0 0,0 0 1 0 0,-1 0-1 0 0,1-1 1 0 0,1 1-1 0 0,-1 0 1 0 0,0 0-1 0 0,0-1 0 0 0,0 1 1 0 0,0-1-1 0 0,0 1 1 0 0,3 0-1 0 0,-2-1-21 0 0,0-1-1 0 0,0 1 1 0 0,0 0-1 0 0,0-1 1 0 0,0 0-1 0 0,0 1 1 0 0,0-1-1 0 0,0 0 1 0 0,0 0-1 0 0,-1 0 1 0 0,1 0-1 0 0,0 0 1 0 0,-1-1-1 0 0,4-2 1 0 0,6-7-13 0 0,0 0 0 0 0,-1-1 1 0 0,12-18-1 0 0,-19 26 20 0 0,63-102-281 0 0,-4-3-1 0 0,65-157 1 0 0,-72 146 43 0 0,242-492-843 0 0,-84 212-4691 0 0,-210 395 4778 0 0,9-17-630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1.2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4 776 0 0,'-16'19'12405'0'0,"45"-14"-8792"0"0,324-23-4322 0 0,-117 9-9054 0 0,-215 9 5845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13.4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75 38 452 0 0,'-35'-15'7828'0'0,"-4"-8"-1180"0"0,41 32-6564 0 0,0-1 0 0 0,0 1-1 0 0,1-1 1 0 0,0 0 0 0 0,1 0 0 0 0,-1 0 0 0 0,2 0 0 0 0,4 7-1 0 0,7 14 18 0 0,51 94 93 0 0,-67-122-187 0 0,1 0 0 0 0,0 0 0 0 0,0 0 0 0 0,-1 1 0 0 0,1-1 0 0 0,0 0 0 0 0,0 0 0 0 0,0 0 0 0 0,0-1 0 0 0,0 1 0 0 0,1 0 1 0 0,-1 0-1 0 0,0 0 0 0 0,0-1 0 0 0,0 1 0 0 0,1-1 0 0 0,-1 1 0 0 0,0-1 0 0 0,1 1 0 0 0,-1-1 0 0 0,0 0 0 0 0,1 0 0 0 0,-1 0 0 0 0,1 0 0 0 0,-1 0 0 0 0,0 0 0 0 0,1 0 0 0 0,-1 0 1 0 0,1 0-1 0 0,-1 0 0 0 0,0-1 0 0 0,1 1 0 0 0,-1-1 0 0 0,2 0 0 0 0,5-3-17 0 0,0 0 0 0 0,-1 0-1 0 0,0-1 1 0 0,10-8 0 0 0,-5 5-14 0 0,133-84-938 0 0,-41 42-7371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1.5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 0 2656 0 0,'-41'24'4283'0'0,"34"-21"-3410"0"0,0 1-1 0 0,0 0 1 0 0,0 0-1 0 0,0 1 1 0 0,1-1-1 0 0,0 1 1 0 0,-8 9-1 0 0,14-14-793 0 0,0 1 0 0 0,-1-1 0 0 0,1 1 0 0 0,0 0-1 0 0,0-1 1 0 0,-1 1 0 0 0,1 0 0 0 0,0-1 0 0 0,0 1-1 0 0,0 0 1 0 0,0-1 0 0 0,0 1 0 0 0,0 0 0 0 0,0-1 0 0 0,0 1-1 0 0,0-1 1 0 0,0 1 0 0 0,1 0 0 0 0,-1-1 0 0 0,0 1-1 0 0,0 0 1 0 0,1-1 0 0 0,-1 1 0 0 0,0-1 0 0 0,1 1 0 0 0,-1-1-1 0 0,0 1 1 0 0,1-1 0 0 0,-1 1 0 0 0,1-1 0 0 0,-1 1-1 0 0,1-1 1 0 0,-1 1 0 0 0,1-1 0 0 0,-1 0 0 0 0,1 1 0 0 0,-1-1-1 0 0,1 0 1 0 0,0 1 0 0 0,-1-1 0 0 0,2 0 0 0 0,24 12 443 0 0,-25-12-433 0 0,62 16-229 0 0,1-2 0 0 0,0-4 0 0 0,90 4 0 0 0,-69-6-842 0 0,76 2-2157 0 0,-55-9-2422 0 0,-53-2 366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1.8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2 232 288 0 0,'0'-24'4303'0'0,"-1"17"-3077"0"0,1-1-1 0 0,0 0 0 0 0,0 1 0 0 0,1-1 1 0 0,0 1-1 0 0,4-15 0 0 0,-4 19-1061 0 0,1-1 1 0 0,0 1-1 0 0,0 0 0 0 0,0 0 1 0 0,1 0-1 0 0,-1 0 0 0 0,1 0 1 0 0,-1 1-1 0 0,1-1 0 0 0,0 1 1 0 0,0-1-1 0 0,0 1 0 0 0,0 0 1 0 0,1 0-1 0 0,-1 1 0 0 0,0-1 1 0 0,7-2-1 0 0,31-10-141 0 0,0 1 0 0 0,1 3 0 0 0,54-8-1 0 0,132-5-2033 0 0,-175 18 1562 0 0,153-4-2084 0 0,-118 9-4329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2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1 892 0 0,'0'0'1584'0'0,"-20"0"-348"0"0,2 0-888 0 0,-2 0-376 0 0,4 1-860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2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682 2 964 0 0,'-1'-1'9375'0'0,"-75"218"-7806"0"0,37-96-1123 0 0,-88 271 374 0 0,-21 61 179 0 0,139-428-903 0 0,0-1 1 0 0,-2 0 0 0 0,-1 0 0 0 0,-21 31 0 0 0,26-46-70 0 0,0 0 1 0 0,0-1 0 0 0,0 0-1 0 0,-1 0 1 0 0,-1-1 0 0 0,1 0-1 0 0,-1-1 1 0 0,0 0 0 0 0,0 0-1 0 0,-1-1 1 0 0,0 0 0 0 0,0 0-1 0 0,-14 3 1 0 0,-58 20 2192 0 0,83-22-2095 0 0,25-1-20 0 0,158-2-3348 0 0,-60-9-4729 0 0,-104 5 4097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2.9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6 2544 0 0,'0'0'6613'0'0,"-9"-5"-6253"0"0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3.7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425 393 2192 0 0,'0'-46'12073'0'0,"0"37"-10569"0"0,-2 38-1277 0 0,0 0 1 0 0,-2 0-1 0 0,-7 29 1 0 0,-15 39-97 0 0,6-29-54 0 0,-13 34 9 0 0,-41 99 30 0 0,53-152-87 0 0,-102 211 128 0 0,17-43 466 0 0,104-232-2237 0 0,8-23 662 0 0,107-379-1385 0 0,120-189 6602 0 0,-203 539-4014 0 0,44-67-1 0 0,-62 115-265 0 0,0 0-1 0 0,2 1 0 0 0,0 1 1 0 0,1 0-1 0 0,1 1 1 0 0,0 1-1 0 0,36-26 0 0 0,-42 35-19 0 0,0 1 0 0 0,0 0 0 0 0,1 1 0 0 0,0 0-1 0 0,0 1 1 0 0,0 0 0 0 0,1 0 0 0 0,-1 1 0 0 0,0 1 0 0 0,1 0-1 0 0,-1 1 1 0 0,1 0 0 0 0,-1 0 0 0 0,1 2 0 0 0,-1-1 0 0 0,1 1-1 0 0,-1 1 1 0 0,0 0 0 0 0,0 1 0 0 0,0 0 0 0 0,-1 0-1 0 0,1 1 1 0 0,-1 1 0 0 0,15 10 0 0 0,-16-11-2 0 0,-1 1 1 0 0,1 1-1 0 0,-2 0 0 0 0,1 0 1 0 0,-1 0-1 0 0,0 1 1 0 0,0 0-1 0 0,-1 0 0 0 0,0 1 1 0 0,0-1-1 0 0,-1 1 0 0 0,0 1 1 0 0,-1-1-1 0 0,0 1 1 0 0,-1 0-1 0 0,0 0 0 0 0,0 0 1 0 0,-1 0-1 0 0,0 0 0 0 0,-1 0 1 0 0,0 1-1 0 0,-1-1 1 0 0,0 1-1 0 0,0-1 0 0 0,-1 0 1 0 0,-1 1-1 0 0,-3 13 0 0 0,0-7 33 0 0,-1-1-1 0 0,-1-1 0 0 0,0 1 1 0 0,-1-1-1 0 0,-1-1 0 0 0,0 0 1 0 0,-1 0-1 0 0,0 0 0 0 0,-1-1 1 0 0,-1-1-1 0 0,0 0 0 0 0,0 0 1 0 0,-1-2-1 0 0,-1 1 0 0 0,-19 10 1 0 0,-18 7 41 0 0,0-3-1 0 0,-1-2 1 0 0,-67 19 0 0 0,99-35-16 0 0,-17 7-45 0 0,36-13 23 0 0,0 0 1 0 0,-1 0 0 0 0,1-1-1 0 0,0 1 1 0 0,0 0 0 0 0,0 0-1 0 0,0 0 1 0 0,0 1 0 0 0,0-1-1 0 0,0 0 1 0 0,0 0 0 0 0,0 0-1 0 0,0 1 1 0 0,1-1 0 0 0,-1 0-1 0 0,0 1 1 0 0,1-1 0 0 0,-1 1 0 0 0,1-1-1 0 0,0 1 1 0 0,-1-1 0 0 0,1 1-1 0 0,0-1 1 0 0,0 1 0 0 0,0-1-1 0 0,0 1 1 0 0,0-1 0 0 0,1 1-1 0 0,-1-1 1 0 0,0 1 0 0 0,1-1-1 0 0,-1 1 1 0 0,1-1 0 0 0,0 2-1 0 0,3 9-10 0 0,1 0-1 0 0,1-1 1 0 0,8 15 0 0 0,-1-3-2 0 0,103 259-1 0 0,-17-35 523 0 0,-87-216-427 0 0,-9-22-173 0 0,1 0 0 0 0,-1 0 0 0 0,2 0 0 0 0,-1-1 0 0 0,8 11 0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4.5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1 1648 0 0,'-4'8'4129'0'0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4:58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10 224 0 0,'-12'-1'12426'0'0,"112"8"-11389"0"0,1-5-1 0 0,107-11 0 0 0,-131 5-902 0 0,560-1-1336 0 0,-568 7 1193 0 0,-66-2 12 0 0,50 0 369 0 0,-50 1-584 0 0,2-1 266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09.4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1 797 1752 0 0,'11'-22'2272'0'0,"1"0"0"0"0,2 1 0 0 0,18-23 0 0 0,10-15 1466 0 0,-42 59-3718 0 0,0-1 0 0 0,0 1 0 0 0,0-1 0 0 0,1 1 0 0 0,-1-1 0 0 0,0 1 0 0 0,0-1 0 0 0,1 1 0 0 0,-1 0 0 0 0,0-1 0 0 0,1 1 0 0 0,-1-1 0 0 0,0 1 0 0 0,1 0 0 0 0,-1-1 0 0 0,1 1 0 0 0,-1 0 1 0 0,0 0-1 0 0,1-1 0 0 0,-1 1 0 0 0,1 0 0 0 0,-1 0 0 0 0,1-1 0 0 0,-1 1 0 0 0,1 0 0 0 0,-1 0 0 0 0,1 0 0 0 0,-1 0 0 0 0,1 0 0 0 0,0 0 0 0 0,-1 0 0 0 0,1 0 0 0 0,-1 0 0 0 0,1 0 0 0 0,-1 0 0 0 0,1 0 0 0 0,-1 1 0 0 0,1-1 0 0 0,-1 0 0 0 0,1 0 0 0 0,-1 0 0 0 0,0 1 0 0 0,1-1 0 0 0,-1 0 0 0 0,1 1 0 0 0,-1-1 0 0 0,1 0 0 0 0,-1 1 0 0 0,0-1 0 0 0,1 0 0 0 0,-1 1 0 0 0,0-1 1 0 0,1 1-1 0 0,-1-1 0 0 0,0 1 0 0 0,0-1 0 0 0,0 1 0 0 0,1-1 0 0 0,-1 1 0 0 0,0-1 0 0 0,0 1 0 0 0,0 0 0 0 0,10 30 674 0 0,-7 14-388 0 0,-2-1 1 0 0,-2 0 0 0 0,-2 0 0 0 0,-11 55-1 0 0,3-9-109 0 0,-74 627 982 0 0,70-601-1280 0 0,12-226-4539 0 0,7-44 3408 0 0,18-330 1718 0 0,-15 382-146 0 0,25-259 956 0 0,-22 290-916 0 0,4 1-1 0 0,44-137 1 0 0,-50 186-367 0 0,1-1 0 0 0,1 1 0 0 0,1 1 1 0 0,1 0-1 0 0,1 0 0 0 0,0 1 0 0 0,1 1 0 0 0,2 0 1 0 0,-1 1-1 0 0,28-22 0 0 0,-33 32-40 0 0,0-1 1 0 0,1 1-1 0 0,0 1 1 0 0,0 0-1 0 0,1 0 1 0 0,-1 1-1 0 0,1 1 1 0 0,0 0-1 0 0,1 0 1 0 0,-1 1-1 0 0,1 1 1 0 0,-1 0-1 0 0,1 1 1 0 0,0 0-1 0 0,0 1 0 0 0,-1 0 1 0 0,1 1-1 0 0,0 1 1 0 0,-1 0-1 0 0,19 5 1 0 0,-15-2-28 0 0,0 0 1 0 0,-1 2-1 0 0,0-1 0 0 0,0 2 1 0 0,0 0-1 0 0,-1 1 0 0 0,-1 0 1 0 0,1 1-1 0 0,-1 0 0 0 0,-1 1 1 0 0,0 1-1 0 0,-1 0 0 0 0,12 15 1 0 0,-16-17 12 0 0,-1 0-1 0 0,0 0 1 0 0,-1 1 0 0 0,0-1 0 0 0,-1 1 0 0 0,0 0-1 0 0,0 0 1 0 0,-1 1 0 0 0,-1-1 0 0 0,0 1 0 0 0,0-1 0 0 0,-1 1-1 0 0,-1 0 1 0 0,0-1 0 0 0,0 1 0 0 0,-1 0 0 0 0,-1-1-1 0 0,0 1 1 0 0,-4 13 0 0 0,-3 0-12 0 0,-1-1-1 0 0,-1 0 1 0 0,-1 0 0 0 0,-1-2 0 0 0,0 1-1 0 0,-2-2 1 0 0,-1 0 0 0 0,-1 0-1 0 0,-32 29 1 0 0,15-18 56 0 0,-2-2 0 0 0,0-2 0 0 0,-2-2-1 0 0,-69 37 1 0 0,-90 22 359 0 0,196-84-345 0 0,0 0 1 0 0,-1 0-1 0 0,1 0 0 0 0,0 0 1 0 0,0 0-1 0 0,0 1 1 0 0,0-1-1 0 0,0 0 1 0 0,0 1-1 0 0,1-1 0 0 0,-1 0 1 0 0,0 1-1 0 0,1-1 1 0 0,-1 1-1 0 0,1-1 1 0 0,-1 1-1 0 0,1-1 1 0 0,0 1-1 0 0,-1-1 0 0 0,1 1 1 0 0,0 0-1 0 0,0-1 1 0 0,0 1-1 0 0,1-1 1 0 0,-1 1-1 0 0,0-1 0 0 0,0 1 1 0 0,1-1-1 0 0,-1 1 1 0 0,1-1-1 0 0,1 4 1 0 0,23 47 674 0 0,-22-48-609 0 0,212 335 1289 0 0,-63-119-4021 0 0,-96-147 83 0 0,-12-30-2805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10.4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1277 79 2068 0 0,'6'-36'10980'0'0,"-7"34"-10790"0"0,0 0 1 0 0,0 0-1 0 0,0 0 1 0 0,0 0-1 0 0,0 0 1 0 0,-1 0-1 0 0,1 0 1 0 0,-1 0-1 0 0,1 0 1 0 0,-1 0-1 0 0,0 1 1 0 0,0-1-1 0 0,1 1 1 0 0,-1-1 0 0 0,0 1-1 0 0,0 0 1 0 0,0 0-1 0 0,-1 0 1 0 0,1 0-1 0 0,0 0 1 0 0,0 0-1 0 0,-4 0 1 0 0,4 0-113 0 0,-37-5 176 0 0,30 10-176 0 0,-1 0 1 0 0,1 1 0 0 0,0 0 0 0 0,1 0 0 0 0,-1 1 0 0 0,1 0 0 0 0,0 1-1 0 0,-11 11 1 0 0,-59 70 545 0 0,52-57-447 0 0,-158 191 648 0 0,-229 247-57 0 0,401-458-758 0 0,-15 16 76 0 0,-1-1-1 0 0,-56 39 1 0 0,77-61-65 0 0,1 1 0 0 0,-2-1 1 0 0,1 0-1 0 0,-1 0 0 0 0,1-1 0 0 0,-1 0 1 0 0,0 0-1 0 0,0-1 0 0 0,0 0 1 0 0,0 0-1 0 0,-1-1 0 0 0,1 0 1 0 0,0-1-1 0 0,-1 0 0 0 0,1 0 1 0 0,0-1-1 0 0,-1 0 0 0 0,-13-3 1 0 0,17 2-17 0 0,0 0 1 0 0,1 0 0 0 0,-1 0 0 0 0,1-1 0 0 0,-1 0 0 0 0,1 0 0 0 0,0 0-1 0 0,0 0 1 0 0,1-1 0 0 0,-1 1 0 0 0,1-1 0 0 0,-1 0 0 0 0,1 0-1 0 0,-3-5 1 0 0,2 0-24 0 0,-1 1 1 0 0,2-1-1 0 0,-1 0 0 0 0,1 0 0 0 0,0 0 0 0 0,1 0 1 0 0,-1-12-1 0 0,0-4-55 0 0,2-1 1 0 0,1 0-1 0 0,1 0 1 0 0,7-44-1 0 0,-1 34 19 0 0,2-1-1 0 0,1 2 0 0 0,2-1 1 0 0,1 2-1 0 0,2 0 1 0 0,1 0-1 0 0,30-44 0 0 0,-32 56 15 0 0,1 1 0 0 0,1 1 0 0 0,1 1 0 0 0,0 0 0 0 0,1 1 0 0 0,2 1 0 0 0,-1 1 0 0 0,2 0 0 0 0,0 2 0 0 0,1 0 1 0 0,39-17-1 0 0,-48 26 29 0 0,-1 0 0 0 0,1 2 1 0 0,-1-1-1 0 0,1 1 0 0 0,0 1 1 0 0,0 1-1 0 0,0 0 0 0 0,0 0 1 0 0,1 1-1 0 0,-1 1 0 0 0,0 0 1 0 0,0 1-1 0 0,0 0 1 0 0,0 1-1 0 0,-1 1 0 0 0,1 0 1 0 0,-1 0-1 0 0,0 1 0 0 0,13 8 1 0 0,-11-4 14 0 0,0 0 1 0 0,-1 1-1 0 0,-1 0 0 0 0,0 1 1 0 0,0 0-1 0 0,-1 1 0 0 0,0 1 1 0 0,-1 0-1 0 0,-1 0 1 0 0,0 1-1 0 0,-1 0 0 0 0,0 0 1 0 0,-1 1-1 0 0,-1 0 0 0 0,6 17 1 0 0,40 194-6 0 0,-39-156 117 0 0,40 124 0 0 0,-50-183-66 0 0,2 0 0 0 0,-1-1 0 0 0,2 0 0 0 0,-1 0 0 0 0,1 0 0 0 0,1-1 0 0 0,0 0 0 0 0,0 0 0 0 0,0-1 0 0 0,1 0 0 0 0,1 0 1 0 0,-1-1-1 0 0,13 9 0 0 0,-14-12-107 0 0,0-1 0 0 0,1 1 1 0 0,-1-1-1 0 0,1 0 1 0 0,0-1-1 0 0,0 0 1 0 0,0 0-1 0 0,0-1 0 0 0,0 0 1 0 0,0 0-1 0 0,1-1 1 0 0,-1 0-1 0 0,0 0 0 0 0,0-1 1 0 0,0 0-1 0 0,1-1 1 0 0,-1 0-1 0 0,14-5 0 0 0,1-2-634 0 0,-1-1-1 0 0,-1 0 1 0 0,1-2-1 0 0,32-24 1 0 0,28-34-8806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14.1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4 120 0 0,'17'2'5841'0'0,"-3"-2"-5332"0"0,64-1 405 0 0,-22-2-3924 0 0,-33 2 1040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12.0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0 641 852 0 0,'0'0'7766'0'0,"7"-14"-5601"0"0,68-76 2073 0 0,43-46-2156 0 0,-4 4-857 0 0,110-131 1213 0 0,-225 263-2438 0 0,1 0-1 0 0,0-1 1 0 0,0 1 0 0 0,0 0 0 0 0,0 0-1 0 0,0 0 1 0 0,0 0 0 0 0,0-1 0 0 0,0 1 0 0 0,0 0-1 0 0,0 0 1 0 0,0 0 0 0 0,1-1 0 0 0,-1 1-1 0 0,0 0 1 0 0,0 0 0 0 0,0 0 0 0 0,0 0-1 0 0,0 0 1 0 0,0-1 0 0 0,0 1 0 0 0,0 0-1 0 0,0 0 1 0 0,1 0 0 0 0,-1 0 0 0 0,0 0-1 0 0,0 0 1 0 0,0-1 0 0 0,0 1 0 0 0,0 0-1 0 0,1 0 1 0 0,-1 0 0 0 0,0 0 0 0 0,0 0-1 0 0,0 0 1 0 0,0 0 0 0 0,1 0 0 0 0,-1 0 0 0 0,0 0-1 0 0,0 0 1 0 0,0 0 0 0 0,0 0 0 0 0,1 0-1 0 0,-1 0 1 0 0,0 0 0 0 0,0 0 0 0 0,0 0-1 0 0,0 0 1 0 0,1 0 0 0 0,-1 0 0 0 0,0 0-1 0 0,0 0 1 0 0,0 0 0 0 0,0 0 0 0 0,1 0-1 0 0,-1 0 1 0 0,0 1 0 0 0,0-1 0 0 0,0 0-1 0 0,0 0 1 0 0,0 0 0 0 0,1 0 0 0 0,-1 0 0 0 0,0 0-1 0 0,0 1 1 0 0,0-1 0 0 0,0 0 0 0 0,0 0-1 0 0,0 1 1 0 0,-3 18 14 0 0,-11 28 58 0 0,14-46-68 0 0,-58 171-31 0 0,-44 221-1 0 0,56 45 74 0 0,30-228-55 0 0,15-194-12 0 0,-1-1-1 0 0,-1 1 1 0 0,0 0-1 0 0,-9 23 0 0 0,10-33 15 0 0,-1 0 0 0 0,0 0 0 0 0,0-1 0 0 0,-1 1-1 0 0,1-1 1 0 0,-1 0 0 0 0,0 0 0 0 0,-1 0 0 0 0,1 0-1 0 0,-1-1 1 0 0,0 1 0 0 0,0-1 0 0 0,-10 5 0 0 0,-123 54 331 0 0,136-62-197 0 0,15 16 502 0 0,4-10-632 0 0,0-2 0 0 0,1 0 0 0 0,0 0 0 0 0,0-2 0 0 0,0 0 0 0 0,28 0 0 0 0,-2 1-288 0 0,27 3-1756 0 0,90-3 0 0 0,-125-5-1265 0 0,0-3 1 0 0,45-9-1 0 0,-50 5-1636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12.4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137 38 60 0 0,'-42'1'4862'0'0,"-52"-4"6928"0"0,98 3-11030 0 0,76-7 94 0 0,1 4-1 0 0,138 12 1 0 0,-114-3-786 0 0,-19-1-261 0 0,559 14-951 0 0,-494-22-539 0 0,-1-7 0 0 0,190-37 0 0 0,-332 46 1946 0 0,11-3-3710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12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56 1556 0 0,'-5'-9'15356'0'0,"5"5"-15963"0"0,2 3 704 0 0,-1 0 0 0 0,1 0 0 0 0,0 0-1 0 0,-1 0 1 0 0,1 0 0 0 0,0 1 0 0 0,0-1 0 0 0,-1 1 0 0 0,1-1 0 0 0,0 1 0 0 0,0 0 0 0 0,0-1 0 0 0,0 1 0 0 0,0 0-1 0 0,2 1 1 0 0,5-2 110 0 0,258-19-68 0 0,-54 7-6509 0 0,-198 12 4006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13.4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403 0 660 0 0,'-58'14'13298'0'0,"56"-14"-13168"0"0,1 1 0 0 0,-1 0 1 0 0,0 0-1 0 0,1 0 0 0 0,-1 1 0 0 0,1-1 0 0 0,0 0 1 0 0,-1 1-1 0 0,1-1 0 0 0,0 0 0 0 0,0 1 0 0 0,0 0 1 0 0,-2 2-1 0 0,-12 69 172 0 0,3 2-1 0 0,-4 112 1 0 0,10-99-139 0 0,-80 495 728 0 0,85-576-913 0 0,-1 0 0 0 0,0 0 1 0 0,-1 0-1 0 0,1-1 0 0 0,-1 1 0 0 0,-1-1 1 0 0,1 0-1 0 0,-1 0 0 0 0,0 0 1 0 0,0 0-1 0 0,-1-1 0 0 0,0 0 1 0 0,0 0-1 0 0,-10 8 0 0 0,-3-1 23 0 0,0-1-1 0 0,0 0 1 0 0,-32 11 0 0 0,30-13 110 0 0,18-8-67 0 0,2-1-24 0 0,1 0 0 0 0,-1 0 1 0 0,1 1-1 0 0,-1-1 0 0 0,1 0 0 0 0,-1 0 0 0 0,1 1 0 0 0,-1-1 0 0 0,1 0 0 0 0,-1 0 0 0 0,1 1 0 0 0,-1-1 0 0 0,1 1 0 0 0,-1-1 0 0 0,0 0 1 0 0,1 1-1 0 0,-1-1 0 0 0,0 1 0 0 0,1-1 0 0 0,-1 1 0 0 0,0-1 0 0 0,1 1 0 0 0,-1-1 0 0 0,0 1 0 0 0,0-1 0 0 0,0 1 0 0 0,0-1 0 0 0,0 1 1 0 0,1-1-1 0 0,-1 1 0 0 0,0-1 0 0 0,0 1 0 0 0,0 0 0 0 0,0-1 0 0 0,-1 1 0 0 0,1-1 0 0 0,0 1 0 0 0,0-1 0 0 0,0 1 0 0 0,0-1 0 0 0,0 1 1 0 0,-1-1-1 0 0,1 1 0 0 0,0-1 0 0 0,-1 1 0 0 0,1-1 0 0 0,0 1 0 0 0,-1-1 0 0 0,1 1 0 0 0,0-1 0 0 0,-1 0 0 0 0,1 1 0 0 0,-1-1 0 0 0,1 0 1 0 0,-1 1-1 0 0,1-1 0 0 0,0 0 0 0 0,-1 0 0 0 0,0 1 0 0 0,0-1 0 0 0,428 37-624 0 0,-315-31-915 0 0,-106-5 1488 0 0,23 1-2687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29.5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97 2412 0 0,'7'-36'7321'0'0,"-6"33"-7153"0"0,1 0 1 0 0,-1 0-1 0 0,1 0 1 0 0,0 1-1 0 0,0-1 0 0 0,0 0 1 0 0,0 1-1 0 0,1 0 1 0 0,-1-1-1 0 0,1 1 1 0 0,0 0-1 0 0,-1 1 0 0 0,1-1 1 0 0,0 0-1 0 0,0 1 1 0 0,0-1-1 0 0,0 1 0 0 0,0 0 1 0 0,0 0-1 0 0,1 0 1 0 0,-1 1-1 0 0,0-1 1 0 0,5 0-1 0 0,13-1 42 0 0,0 1-1 0 0,34 1 1 0 0,-29 1 38 0 0,121 0 95 0 0,301-13-1525 0 0,-433 10 1231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0.4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285 25 1392 0 0,'12'-24'10220'0'0,"-10"40"-7097"0"0,6 69-1597 0 0,46 730 809 0 0,-41-717-2203 0 0,18 179 261 0 0,-22-91-355 0 0,-9-178-29 0 0,0 0-1 0 0,-1 1 1 0 0,1-1-1 0 0,-2 0 1 0 0,1 0-1 0 0,-1 0 1 0 0,0 0 0 0 0,-1 0-1 0 0,0 0 1 0 0,0 0-1 0 0,-5 8 1 0 0,4-11-13 0 0,0 0 0 0 0,0 0-1 0 0,0-1 1 0 0,-1 0 0 0 0,0 1 0 0 0,1-1 0 0 0,-1-1-1 0 0,-1 1 1 0 0,1-1 0 0 0,0 0 0 0 0,-1 0 0 0 0,0-1 0 0 0,0 0-1 0 0,1 0 1 0 0,-12 3 0 0 0,-32 5-150 0 0,0-2 0 0 0,-1-3 1 0 0,-96 0-1 0 0,143-5 190 0 0,6-1-9 0 0,75-20-142 0 0,161-20 1 0 0,-126 24-473 0 0,112-13-1183 0 0,-130 20-1387 0 0,-32 3-1400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0.7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95 1748 0 0,'5'-14'4319'0'0,"44"-67"6114"0"0,-45 116-10037 0 0,-8 5-260 0 0,2 0 1 0 0,2 0-1 0 0,2 0 1 0 0,7 44-1 0 0,-5-56-520 0 0,2-1-1 0 0,1 0 0 0 0,1-1 0 0 0,1 1 0 0 0,1-2 0 0 0,24 45 0 0 0,-10-39-2140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1.1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123 127 128 0 0,'-18'-16'2948'0'0,"2"1"-780"0"0,2 2-627 0 0,1 0-309 0 0,0 2-456 0 0,4 1-360 0 0,0 2-212 0 0,0 0-260 0 0,2 0 48 0 0,1 1-272 0 0,1 1-52 0 0,1-6-1664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1.4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42 2484 0 0,'-22'-12'11249'0'0,"27"9"-11063"0"0,1 0 1 0 0,-1 1-1 0 0,0 0 0 0 0,1 0 0 0 0,-1 0 0 0 0,1 1 0 0 0,0-1 0 0 0,10 0 0 0 0,59-2-211 0 0,-43 2-336 0 0,106-3-3119 0 0,-46 5-1599 0 0,-85 0 4577 0 0,33 0-3055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 2164 0 0,'-6'4'817'0'0,"3"-3"-313"0"0,-1 1 1 0 0,1 0-1 0 0,-1 0 1 0 0,1 0-1 0 0,0 0 0 0 0,0 1 1 0 0,0 0-1 0 0,0-1 1 0 0,0 1-1 0 0,1 0 1 0 0,-1 0-1 0 0,1 0 1 0 0,0 1-1 0 0,-3 4 1 0 0,6-7-432 0 0,-1 0 0 0 0,1 0 0 0 0,-1 0 0 0 0,1 0 0 0 0,-1 0 0 0 0,1-1 0 0 0,-1 1 0 0 0,1 0 0 0 0,0 0 0 0 0,0 0 0 0 0,-1-1 0 0 0,1 1 0 0 0,0 0 0 0 0,0-1 0 0 0,0 1 0 0 0,0-1 0 0 0,0 1 0 0 0,0-1 0 0 0,0 1 0 0 0,0-1 0 0 0,0 0 0 0 0,0 1 0 0 0,0-1 0 0 0,1 0 0 0 0,26 8 557 0 0,21 1-567 0 0,0-2 0 0 0,72 1-1 0 0,103-11-2854 0 0,-149 1 1428 0 0,48-5-2585 0 0,-65 4 1267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14.5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29 172 0 0,'5'0'1573'0'0,"84"-5"3568"0"0,3-4-3846 0 0,3-2-5554 0 0,-75 10 2741 0 0</inkml:trace>
  <inkml:trace contextRef="#ctx0" brushRef="#br0" timeOffset="1">852 1 360 0 0,'0'0'1172'0'0,"22"2"-508"0"0,-5-1-284 0 0,8 1-616 0 0,8-2-1032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2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51 159 2452 0 0,'-9'-7'1220'0'0,"5"5"-652"0"0,1 0 1 0 0,-1-1-1 0 0,1 0 0 0 0,-1 0 1 0 0,1 0-1 0 0,0 0 0 0 0,0 0 1 0 0,0-1-1 0 0,0 1 1 0 0,1-1-1 0 0,-4-7 0 0 0,6 10-515 0 0,0 0-1 0 0,0 0 1 0 0,0 0-1 0 0,0 0 1 0 0,0 0-1 0 0,0 1 1 0 0,0-1-1 0 0,1 0 0 0 0,-1 0 1 0 0,0 0-1 0 0,1 0 1 0 0,-1 0-1 0 0,1 0 1 0 0,-1 0-1 0 0,1 0 1 0 0,-1 1-1 0 0,1-1 1 0 0,0 0-1 0 0,-1 0 1 0 0,1 1-1 0 0,0-1 1 0 0,-1 1-1 0 0,1-1 0 0 0,0 0 1 0 0,0 1-1 0 0,0-1 1 0 0,0 1-1 0 0,1-1 1 0 0,28-12 416 0 0,-27 12-404 0 0,36-11-80 0 0,1 3-1 0 0,-1 1 0 0 0,2 2 0 0 0,74-2 0 0 0,-36 3-495 0 0,-3 0-263 0 0,28-4-1290 0 0,-37 2-2151 0 0,-49 6 1714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2.5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242 1 1132 0 0,'-15'2'5415'0'0,"12"-1"-5208"0"0,1-1 1 0 0,0 1 0 0 0,0 1 0 0 0,0-1 0 0 0,0 0 0 0 0,0 0 0 0 0,0 1 0 0 0,1-1-1 0 0,-1 1 1 0 0,0-1 0 0 0,1 1 0 0 0,-1 0 0 0 0,1 0 0 0 0,-1 0 0 0 0,1 0 0 0 0,0 0 0 0 0,0 0-1 0 0,0 0 1 0 0,0 0 0 0 0,0 0 0 0 0,1 1 0 0 0,-1-1 0 0 0,0 0 0 0 0,1 0 0 0 0,0 1-1 0 0,-1 1 1 0 0,-7 81-153 0 0,6-58 420 0 0,-5 138 202 0 0,16 194-1 0 0,-5-275-468 0 0,8 79 454 0 0,-4-93-311 0 0,-4 0-1 0 0,-5 99 1 0 0,0-159-321 0 0,0 0 1 0 0,-1 0-1 0 0,0 0 0 0 0,0 0 1 0 0,-1-1-1 0 0,0 1 1 0 0,0-1-1 0 0,-1 0 0 0 0,-1 0 1 0 0,-7 12-1 0 0,7-15-21 0 0,-1 1 0 0 0,-1-1-1 0 0,1 1 1 0 0,-1-2 0 0 0,0 1 0 0 0,-1-1 0 0 0,1 0 0 0 0,-1-1 0 0 0,0 1-1 0 0,0-2 1 0 0,-15 6 0 0 0,-47 14 920 0 0,92-20-760 0 0,227-15-1164 0 0,-102 7-2004 0 0,-3-3-3839 0 0,-112 7 2572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3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93 1140 0 0,'-5'-29'8609'0'0,"5"27"-8266"0"0,1 0-1 0 0,-1 0 1 0 0,0 0 0 0 0,1 0 0 0 0,-1 0-1 0 0,1 0 1 0 0,0 0 0 0 0,0 1 0 0 0,0-1-1 0 0,-1 0 1 0 0,2 0 0 0 0,4-6 1371 0 0,-3 5-1371 0 0,2 1-326 0 0,0 0 0 0 0,1 0 1 0 0,-1 0-1 0 0,0 1 1 0 0,1-1-1 0 0,-1 1 1 0 0,1 0-1 0 0,-1 1 0 0 0,11 0 1 0 0,426-16-176 0 0,-404 17 321 0 0,-37-1-156 0 0,0 0 1 0 0,1 0 0 0 0,-1 0-1 0 0,0 0 1 0 0,1 0-1 0 0,-1 1 1 0 0,0-1 0 0 0,1 0-1 0 0,-1 1 1 0 0,0-1 0 0 0,1 1-1 0 0,-1-1 1 0 0,0 1-1 0 0,0-1 1 0 0,0 1 0 0 0,1 0-1 0 0,-1 0 1 0 0,0 0 0 0 0,0-1-1 0 0,0 1 1 0 0,1 2-1 0 0,-4 0-1 0 0,0 1 0 0 0,0 0-1 0 0,0 0 1 0 0,0-1-1 0 0,0 1 1 0 0,-1-1-1 0 0,0 0 1 0 0,1 1-1 0 0,-1-1 1 0 0,0-1-1 0 0,-1 1 1 0 0,1 0-1 0 0,-6 3 1 0 0,-7 7-2 0 0,-148 140 330 0 0,110-108 92 0 0,3 3 0 0 0,1 2 0 0 0,3 2 0 0 0,-52 74 0 0 0,97-125-406 0 0,1 1 0 0 0,0-1-1 0 0,-1 1 1 0 0,1-1 0 0 0,0 1 0 0 0,0-1 0 0 0,0 1 0 0 0,1 0-1 0 0,-1 0 1 0 0,0-1 0 0 0,1 1 0 0 0,-1 0 0 0 0,1 0-1 0 0,-1 0 1 0 0,1 0 0 0 0,0-1 0 0 0,0 1 0 0 0,0 0-1 0 0,0 0 1 0 0,0 0 0 0 0,0 0 0 0 0,0 0 0 0 0,1 0-1 0 0,-1 0 1 0 0,1-1 0 0 0,0 1 0 0 0,-1 0 0 0 0,1 0-1 0 0,0-1 1 0 0,0 1 0 0 0,0 0 0 0 0,0-1 0 0 0,0 1 0 0 0,3 2-1 0 0,0-1-6 0 0,1-1-1 0 0,-1 1 0 0 0,1-1 0 0 0,0 0 1 0 0,0 0-1 0 0,0-1 0 0 0,0 1 0 0 0,1-1 0 0 0,-1-1 1 0 0,0 1-1 0 0,11 0 0 0 0,212-2-1192 0 0,-55-1-2220 0 0,-60 8-4738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4.0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 54 1700 0 0,'-34'-27'9112'0'0,"34"27"-9034"0"0,-1 0 0 0 0,1-1 0 0 0,0 1 0 0 0,0-1 0 0 0,-1 1 0 0 0,1 0 1 0 0,0-1-1 0 0,0 1 0 0 0,0-1 0 0 0,0 1 0 0 0,0-1 0 0 0,0 1 0 0 0,0-1 0 0 0,0 1 0 0 0,0 0 1 0 0,0-1-1 0 0,0 1 0 0 0,0-1 0 0 0,0 1 0 0 0,0-1 0 0 0,0 1 0 0 0,0-1 0 0 0,0 1 1 0 0,1 0-1 0 0,-1-1 0 0 0,0 1 0 0 0,0-1 0 0 0,0 1 0 0 0,1 0 0 0 0,-1-1 0 0 0,1 0 1 0 0,20-7 1030 0 0,35 3-847 0 0,-51 5-60 0 0,369 6-519 0 0,-215 1-1343 0 0,165-14 0 0 0,-299 3-426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4.3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57 1648 0 0,'-24'-56'12368'0'0,"30"61"-12059"0"0,-1 6-90 0 0,-1 0 0 0 0,0 0 0 0 0,0 0-1 0 0,-2 0 1 0 0,1 1 0 0 0,-2-1 0 0 0,2 15-1 0 0,-1-4-16 0 0,3 9-5 0 0,25 215 664 0 0,-26-190-749 0 0,-3 1 0 0 0,-8 77 0 0 0,-17 43-144 0 0,12-95-6160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4.8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59 1584 0 0,'-32'-18'8708'0'0,"82"6"-7587"0"0,233-5-1360 0 0,-73 7-4421 0 0,-193 8 1446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5.4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398 1 1244 0 0,'-23'21'7047'0'0,"19"-14"-6766"0"0,0 1 0 0 0,1 0 0 0 0,0 1 0 0 0,0-1 0 0 0,1 0-1 0 0,0 1 1 0 0,0-1 0 0 0,1 1 0 0 0,1 0 0 0 0,-1 9 0 0 0,-2 13 89 0 0,-24 293 1458 0 0,8-50-471 0 0,-11 95 605 0 0,10-89-850 0 0,20-277-1089 0 0,-1 1-1 0 0,0-1 1 0 0,0 1 0 0 0,0-1 0 0 0,0 0 0 0 0,0 1 0 0 0,-1-1 0 0 0,1 0 0 0 0,-1 0 0 0 0,0 0 0 0 0,0 0 0 0 0,0 0 0 0 0,-1 0 0 0 0,1-1-1 0 0,-1 1 1 0 0,1-1 0 0 0,-1 0 0 0 0,0 0 0 0 0,0 0 0 0 0,0 0 0 0 0,0 0 0 0 0,0 0 0 0 0,0-1 0 0 0,0 1 0 0 0,-1-1 0 0 0,-5 1 0 0 0,-10 3 38 0 0,-1-1 0 0 0,1-1 0 0 0,-37 1 0 0 0,18-2-20 0 0,5 5 175 0 0,32-1-13 0 0,19 0-114 0 0,34 3-845 0 0,1-2 0 0 0,-1-3 1 0 0,73-3-1 0 0,-27-1-2496 0 0,-5-1-3532 0 0,-62-1 2825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36.1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44 2732 0 0,'2'-44'9854'0'0,"-5"216"-4953"0"0,-3 118-3756 0 0,5-232-1001 0 0,-1-31 463 0 0,2 0 1 0 0,5 48 0 0 0,-5-73-590 0 0,1 0 1 0 0,-1 0 0 0 0,1-1 0 0 0,0 1-1 0 0,0 0 1 0 0,0 0 0 0 0,0-1 0 0 0,0 1-1 0 0,0-1 1 0 0,0 1 0 0 0,0-1 0 0 0,0 1-1 0 0,1-1 1 0 0,-1 0 0 0 0,1 0 0 0 0,-1 0-1 0 0,1 1 1 0 0,0-1 0 0 0,-1-1 0 0 0,1 1-1 0 0,0 0 1 0 0,-1 0 0 0 0,1-1 0 0 0,0 1-1 0 0,0-1 1 0 0,0 1 0 0 0,0-1 0 0 0,0 0-1 0 0,2 0 1 0 0,9 1-226 0 0,0-1-1 0 0,1 0 0 0 0,18-4 1 0 0,-2 1-239 0 0,374-12-1869 0 0,-401 15 2375 0 0,19 0 926 0 0,-9 0-2852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40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886 74 980 0 0,'33'-35'4575'0'0,"-32"34"-4395"0"0,1-1-1 0 0,-1 1 1 0 0,0 0-1 0 0,0-1 1 0 0,0 0-1 0 0,0 1 1 0 0,0-1-1 0 0,0 0 1 0 0,0 1-1 0 0,0-1 0 0 0,-1 0 1 0 0,1 0-1 0 0,-1 0 1 0 0,1 1-1 0 0,-1-1 1 0 0,0 0-1 0 0,0 0 1 0 0,1 0-1 0 0,-2-4 1 0 0,1 5 30 0 0,-18 10 547 0 0,-34 23-217 0 0,2 3 0 0 0,1 2 0 0 0,-65 63 0 0 0,-116 151 677 0 0,178-185-794 0 0,2 3-1 0 0,3 1 0 0 0,4 3 1 0 0,3 1-1 0 0,-54 139 1 0 0,72-150-128 0 0,3 1 0 0 0,3 1 1 0 0,2 0-1 0 0,4 1 0 0 0,2 0 1 0 0,4 1-1 0 0,6 120 0 0 0,10-77-158 0 0,6-1-1 0 0,4-1 0 0 0,5-1 0 0 0,4-1 0 0 0,66 147 1 0 0,-14-75-44 0 0,8-3 1 0 0,133 192 0 0 0,-204-336-519 0 0,2 0-1 0 0,0-1 1 0 0,2-2-1 0 0,1 0 1 0 0,47 40-1 0 0,-56-62-2179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40.6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7 138 1992 0 0,'-6'-37'7305'0'0,"6"34"-7076"0"0,0 1 0 0 0,0 0-1 0 0,1 0 1 0 0,-1 0 0 0 0,1-1-1 0 0,0 1 1 0 0,0 0 0 0 0,0 0-1 0 0,0 0 1 0 0,0 0 0 0 0,2-2-1 0 0,0 0-145 0 0,0 1-1 0 0,0 0 0 0 0,0 1 0 0 0,1-1 0 0 0,0 1 0 0 0,-1-1 0 0 0,1 1 0 0 0,0 0 0 0 0,0 0 1 0 0,0 1-1 0 0,0-1 0 0 0,0 1 0 0 0,1 0 0 0 0,3-1 0 0 0,66-10-280 0 0,0 3 0 0 0,91 0 0 0 0,-1 0-2073 0 0,-120 9-3857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14.8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1 432 0 0,'0'0'1536'0'0,"23"2"700"0"0,-4-1-719 0 0,1-1-553 0 0,-3-1-392 0 0,2 1-236 0 0,5 0-236 0 0,3 0-364 0 0,8 0-1412 0 0,-16-2-137 0 0,1 2 277 0 0</inkml:trace>
  <inkml:trace contextRef="#ctx0" brushRef="#br0" timeOffset="1">666 6 448 0 0,'11'4'4144'0'0,"3"1"-2871"0"0,-1-2-809 0 0,5 1-216 0 0,5-1-300 0 0,4 1-1113 0 0,-11-4-531 0 0,1 1 436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41.3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373 1 1352 0 0,'-17'-1'6858'0'0,"16"2"-6743"0"0,0 1 1 0 0,-1-1-1 0 0,1 0 0 0 0,0 0 1 0 0,0 1-1 0 0,-1-1 1 0 0,1 1-1 0 0,0-1 0 0 0,1 1 1 0 0,-1-1-1 0 0,0 1 0 0 0,0 0 1 0 0,1-1-1 0 0,-1 1 0 0 0,1 0 1 0 0,-1 0-1 0 0,1-1 0 0 0,0 1 1 0 0,-1 0-1 0 0,1 0 0 0 0,1 3 1 0 0,-4 57 585 0 0,3-39-409 0 0,-2 233 874 0 0,-3 64-122 0 0,-26 197-373 0 0,31-477-613 0 0,0-26-6 0 0,0-1-1 0 0,0 0 1 0 0,-1 1-1 0 0,-1-1 1 0 0,0 0-1 0 0,-1 0 1 0 0,-5 14-1 0 0,7-25-31 0 0,-1 1-1 0 0,1-1 1 0 0,-1 0-1 0 0,0 1 1 0 0,0-1-1 0 0,0 0 1 0 0,0 0 0 0 0,-1 0-1 0 0,1-1 1 0 0,-1 1-1 0 0,1 0 1 0 0,-1-1 0 0 0,1 0-1 0 0,-1 1 1 0 0,0-1-1 0 0,1 0 1 0 0,-6 1-1 0 0,-52 8 83 0 0,50-9-89 0 0,-141 6 573 0 0,149-6-532 0 0,-13 1 127 0 0,33 4-194 0 0,1-2 0 0 0,-1 0 0 0 0,1-1 0 0 0,-1-1-1 0 0,1-1 1 0 0,23-1 0 0 0,0 2-135 0 0,191 4-1944 0 0,-78-16-5576 0 0,-129 8 3692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41.7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40 208 0 0,'16'-39'12691'0'0,"-11"48"-11764"0"0,-33 383 1658 0 0,22-306-1764 0 0,6-79-739 0 0,-1 1 0 0 0,1-1 0 0 0,0 0-1 0 0,0 1 1 0 0,1-1 0 0 0,0 0 0 0 0,0 0-1 0 0,1 0 1 0 0,4 12 0 0 0,-5-16-88 0 0,1 0 0 0 0,1 0 0 0 0,-1-1 1 0 0,0 1-1 0 0,1-1 0 0 0,-1 1 0 0 0,1-1 0 0 0,0 0 0 0 0,-1 0 0 0 0,1 0 0 0 0,0 0 1 0 0,0-1-1 0 0,1 1 0 0 0,-1-1 0 0 0,0 0 0 0 0,0 0 0 0 0,1 0 0 0 0,-1 0 0 0 0,1-1 1 0 0,-1 1-1 0 0,0-1 0 0 0,5 0 0 0 0,69 9-1583 0 0,13 1-2022 0 0,-29-6-1990 0 0,-34-2 891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42.8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0 106 2152 0 0,'4'-56'9160'0'0,"-4"53"-8934"0"0,0 0 1 0 0,0 1 0 0 0,1-1-1 0 0,0 0 1 0 0,-1 0 0 0 0,1 1 0 0 0,0-1-1 0 0,0 0 1 0 0,0 1 0 0 0,1-1-1 0 0,-1 1 1 0 0,1 0 0 0 0,-1-1-1 0 0,1 1 1 0 0,0 0 0 0 0,0 0-1 0 0,2-2 1 0 0,-3 3-54 0 0,1 1-145 0 0,-1-1-1 0 0,1 1 1 0 0,-1 0 0 0 0,0 0 0 0 0,1 0-1 0 0,-1 0 1 0 0,1 0 0 0 0,-1 0 0 0 0,1 0 0 0 0,-1 0-1 0 0,1 0 1 0 0,-1 1 0 0 0,1-1 0 0 0,-1 1 0 0 0,0-1-1 0 0,1 1 1 0 0,-1-1 0 0 0,2 2 0 0 0,29 10 180 0 0,26 20-91 0 0,0 2-1 0 0,-3 2 1 0 0,61 51-1 0 0,-51-38-89 0 0,75 60-18 0 0,-68-50-9 0 0,4-2 0 0 0,1-4-1 0 0,114 57 1 0 0,-17-31-166 0 0,-172-78 108 0 0,27 13-321 0 0,-27-13 357 0 0,-1 5-60 0 0,0-6 82 0 0,-1 1 0 0 0,0 0 1 0 0,0-1-1 0 0,0 1 0 0 0,0-1 0 0 0,1 1 1 0 0,-1 0-1 0 0,0-1 0 0 0,0 1 0 0 0,0-1 1 0 0,-1 1-1 0 0,1 0 0 0 0,0-1 0 0 0,0 1 1 0 0,0-1-1 0 0,0 1 0 0 0,0 0 0 0 0,-1-1 1 0 0,1 1-1 0 0,0-1 0 0 0,-1 1 0 0 0,1-1 1 0 0,0 1-1 0 0,-1-1 0 0 0,1 1 0 0 0,0-1 1 0 0,-1 1-1 0 0,1-1 0 0 0,-1 0 1 0 0,1 1-1 0 0,-1-1 0 0 0,1 0 0 0 0,-1 1 1 0 0,1-1-1 0 0,-1 0 0 0 0,1 0 0 0 0,-1 1 1 0 0,0-1-1 0 0,-352 265 905 0 0,171-131-494 0 0,97-71-251 0 0,-317 260 1219 0 0,263-181-657 0 0,138-140-1015 0 0,-5 3-474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43.4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95 120 0 0,'-18'-40'10375'0'0,"18"39"-10246"0"0,-1 0 0 0 0,1 0 1 0 0,-1 0-1 0 0,1 0 0 0 0,0 0 0 0 0,0 0 1 0 0,-1 0-1 0 0,1 0 0 0 0,0 0 0 0 0,0 0 0 0 0,0 0 1 0 0,0 0-1 0 0,0-1 0 0 0,0 1 0 0 0,0 0 1 0 0,1 0-1 0 0,-1 0 0 0 0,0 0 0 0 0,1 0 1 0 0,-1 0-1 0 0,0 0 0 0 0,1 0 0 0 0,-1 0 0 0 0,1 0 1 0 0,1-2-1 0 0,0 1-33 0 0,0 1 1 0 0,0-1-1 0 0,0 0 1 0 0,0 1-1 0 0,1 0 1 0 0,-1-1-1 0 0,0 1 1 0 0,1 0-1 0 0,-1 0 1 0 0,5-1-1 0 0,7-1-102 0 0,0 1 0 0 0,0 0-1 0 0,16 0 1 0 0,-25 2 146 0 0,187 3-1910 0 0,-70 8-3462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44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430 1 1228 0 0,'0'0'3517'0'0,"-32"3"2175"0"0,25 14-5259 0 0,0 0 1 0 0,1 0-1 0 0,1 1 0 0 0,1-1 1 0 0,0 1-1 0 0,1 0 0 0 0,0 28 1 0 0,-2 1-77 0 0,-34 510 1662 0 0,10-90-1149 0 0,29-460-841 0 0,-11 63 208 0 0,9-65-216 0 0,1 0-1 0 0,-1 0 1 0 0,1-1 0 0 0,-1 1 0 0 0,-1-1-1 0 0,1 1 1 0 0,-1-1 0 0 0,1 0-1 0 0,-1 0 1 0 0,0 0 0 0 0,-5 5-1 0 0,4-6-11 0 0,-1 0 0 0 0,0 0 0 0 0,1 0-1 0 0,-1-1 1 0 0,0 0 0 0 0,0 1 0 0 0,0-2-1 0 0,0 1 1 0 0,-1-1 0 0 0,1 1 0 0 0,0-1-1 0 0,-9 0 1 0 0,-71-2-136 0 0,41 0 82 0 0,8 1 65 0 0,32 1 153 0 0,26 1-72 0 0,-3-1-272 0 0,231 4-1772 0 0,-204-7-2972 0 0,76-14 1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44.7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170 64 1904 0 0,'5'-32'8013'0'0,"0"29"-7684"0"0,0-1 0 0 0,0 1 0 0 0,0 0 0 0 0,1 0 0 0 0,-1 1 0 0 0,0 0 1 0 0,1 0-1 0 0,0 0 0 0 0,0 1 0 0 0,-1 0 0 0 0,11-1 0 0 0,77-2-319 0 0,-68 5 161 0 0,10-2-176 0 0,90 5-178 0 0,-122-4 148 0 0,28 8 16 0 0,-31-6 22 0 0,1 0-1 0 0,-1 0 0 0 0,0 0 0 0 0,-1 1 1 0 0,1-1-1 0 0,0 0 0 0 0,-1 0 1 0 0,1 0-1 0 0,-1 0 0 0 0,1 0 0 0 0,-1 1 1 0 0,0-1-1 0 0,0 0 0 0 0,0-1 1 0 0,0 1-1 0 0,0 0 0 0 0,-1 0 0 0 0,1 0 1 0 0,-1-1-1 0 0,1 1 0 0 0,-4 2 1 0 0,-43 41 66 0 0,36-35-41 0 0,-137 116 374 0 0,81-71 111 0 0,1 2-1 0 0,-81 93 0 0 0,141-142-441 0 0,0 1 1 0 0,1 0-1 0 0,0 0 0 0 0,0 0 0 0 0,1 1 1 0 0,0-1-1 0 0,-3 12 0 0 0,8-20-57 0 0,-1 1 1 0 0,1-1-1 0 0,0 0 0 0 0,0 0 1 0 0,1 0-1 0 0,-1 0 0 0 0,0 0 1 0 0,0 1-1 0 0,0-1 0 0 0,1 0 0 0 0,-1 0 1 0 0,1 0-1 0 0,-1 0 0 0 0,1 0 1 0 0,-1 0-1 0 0,1 0 0 0 0,-1 0 1 0 0,1 0-1 0 0,0 0 0 0 0,0 0 0 0 0,-1 0 1 0 0,1-1-1 0 0,0 1 0 0 0,0 0 1 0 0,0 0-1 0 0,0-1 0 0 0,0 1 0 0 0,0-1 1 0 0,0 1-1 0 0,0-1 0 0 0,0 1 1 0 0,0-1-1 0 0,0 0 0 0 0,1 1 1 0 0,-1-1-1 0 0,0 0 0 0 0,2 0 0 0 0,45 5 82 0 0,-44-4-104 0 0,134 5-619 0 0,71 8-1528 0 0,-165-8-1903 0 0,51 14 0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5:45.5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578 180 304 0 0,'-5'-10'1078'0'0,"1"-1"-1"0"0,0 1 1 0 0,1-1-1 0 0,0 0 0 0 0,0 0 1 0 0,1 0-1 0 0,1 0 1 0 0,0-1-1 0 0,1 1 1 0 0,0-13-1 0 0,1 22-944 0 0,-1-1 0 0 0,0 1-1 0 0,1 0 1 0 0,0-1 0 0 0,0 1-1 0 0,-1 0 1 0 0,1 0 0 0 0,0 0-1 0 0,1-1 1 0 0,-1 1 0 0 0,0 0-1 0 0,1 1 1 0 0,-1-1-1 0 0,1 0 1 0 0,0 0 0 0 0,-1 1-1 0 0,5-4 1 0 0,0 0 180 0 0,-5 4-194 0 0,13 0 365 0 0,-4 6-408 0 0,-1 0 0 0 0,1 1-1 0 0,-1 0 1 0 0,-1 1 0 0 0,1 0 0 0 0,-1 0-1 0 0,0 0 1 0 0,0 1 0 0 0,8 12 0 0 0,59 90 28 0 0,-59-85-68 0 0,46 78 33 0 0,-3 2-1 0 0,-5 3 0 0 0,61 177 1 0 0,-91-212-62 0 0,-4 1 1 0 0,-2 0-1 0 0,-5 2 1 0 0,-2 0-1 0 0,-4 0 1 0 0,-4 132-1 0 0,-11-125 35 0 0,-3 0 0 0 0,-5-2-1 0 0,-45 144 1 0 0,10-81 351 0 0,-81 156 0 0 0,92-219-198 0 0,-4-2-1 0 0,-4-2 1 0 0,-3-2-1 0 0,-3-2 1 0 0,-3-3-1 0 0,-3-2 1 0 0,-3-3 0 0 0,-2-3-1 0 0,-4-3 1 0 0,-2-3-1 0 0,-135 82 1 0 0,204-137-203 0 0,-6 4-596 0 0,1-1 1 0 0,-1 0 0 0 0,0 0 0 0 0,-1-1-1 0 0,-10 3 1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28.0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29 146 1220 0 0,'-5'-32'9704'0'0,"26"-74"-4914"0"0,-21 104-4643 0 0,3-3 21 0 0,-6 14-159 0 0,-11 46 228 0 0,3 1-1 0 0,2 0 1 0 0,-1 61 0 0 0,9-94-151 0 0,1-1 1 0 0,2 1 0 0 0,0 0-1 0 0,2-1 1 0 0,0 1 0 0 0,1-1-1 0 0,2 0 1 0 0,0 0-1 0 0,1-1 1 0 0,19 35 0 0 0,-23-50-230 0 0,0 0 1 0 0,0 0-1 0 0,1 0 0 0 0,0-1 1 0 0,0 1-1 0 0,1-1 1 0 0,-1-1-1 0 0,1 1 1 0 0,0-1-1 0 0,1 0 1 0 0,-1 0-1 0 0,12 5 1 0 0,-13-7-574 0 0,0-1 0 0 0,-1 1 1 0 0,1-1-1 0 0,0 0 1 0 0,0 0-1 0 0,0-1 0 0 0,0 1 1 0 0,0-1-1 0 0,-1 0 1 0 0,1-1-1 0 0,10-1 0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28.6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7 852 0 0,'-19'-5'11023'0'0,"13"5"-11166"0"0,5 1 239 0 0,3 12-35 0 0,1-15 306 0 0,-3 1-356 0 0,1 1 0 0 0,-1-1 0 0 0,0 1 0 0 0,0 0 0 0 0,0-1 0 0 0,0 1 0 0 0,0-1 1 0 0,0 1-1 0 0,1-1 0 0 0,-1 1 0 0 0,0 0 0 0 0,0-1 0 0 0,0 1 0 0 0,0-1 1 0 0,-1 1-1 0 0,1-1 0 0 0,0 1 0 0 0,0 0 0 0 0,0-1 0 0 0,0 1 0 0 0,0-1 1 0 0,0 1-1 0 0,-1-1 0 0 0,1 1 0 0 0,0 0 0 0 0,0-1 0 0 0,-1 1 0 0 0,1 0 1 0 0,0-1-1 0 0,-1 1 0 0 0,1 0 0 0 0,-1-1 10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35.1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80 291 1904 0 0,'-14'-46'3700'0'0,"-52"-198"6787"0"0,108 415-9353 0 0,110 290-1 0 0,-62-262-321 0 0,8-3-1 0 0,231 337 0 0 0,-328-530-757 0 0,0-1 0 0 0,0 0 0 0 0,0 0 1 0 0,1 0-1 0 0,-1-1 0 0 0,1 1 0 0 0,-1 0 0 0 0,1 0 0 0 0,0-1 0 0 0,-1 1 1 0 0,1-1-1 0 0,0 0 0 0 0,0 1 0 0 0,0-1 0 0 0,0 0 0 0 0,0 0 1 0 0,1 0-1 0 0,-1-1 0 0 0,0 1 0 0 0,0 0 0 0 0,1-1 0 0 0,-1 1 0 0 0,0-1 1 0 0,1 0-1 0 0,2 0 0 0 0,-1-1-21 0 0,-1-1 0 0 0,1 0 1 0 0,0 1-1 0 0,-1-1 0 0 0,1-1 0 0 0,-1 1 0 0 0,0 0 1 0 0,0-1-1 0 0,0 0 0 0 0,0 0 0 0 0,0 0 0 0 0,-1 0 1 0 0,1 0-1 0 0,2-4 0 0 0,19-31-15 0 0,-2-1 0 0 0,-1-1 0 0 0,-2-1 0 0 0,25-77 0 0 0,-16 41-51 0 0,40-103-60 0 0,182-437-628 0 0,-219 549 510 0 0,-11 20-364 0 0,3 1 1 0 0,1 1-1 0 0,49-68 1 0 0,-73 113 469 0 0,1 0 0 0 0,0-1 0 0 0,0 1 1 0 0,0 0-1 0 0,0 0 0 0 0,0 0 0 0 0,0 0 0 0 0,1 0 1 0 0,-1 0-1 0 0,0 0 0 0 0,0 0 0 0 0,1 0 1 0 0,-1 1-1 0 0,1-1 0 0 0,-1 0 0 0 0,0 1 0 0 0,1-1 1 0 0,-1 1-1 0 0,1 0 0 0 0,-1-1 0 0 0,3 1 0 0 0,-3 0-14 0 0,1 1-1 0 0,-1-1 0 0 0,0 1 0 0 0,1 0 0 0 0,-1-1 0 0 0,0 1 0 0 0,0 0 0 0 0,0-1 0 0 0,0 1 0 0 0,0 0 0 0 0,1 0 0 0 0,-2 0 0 0 0,1 0 1 0 0,0 0-1 0 0,0 0 0 0 0,0 1 0 0 0,0-1 0 0 0,0 2 0 0 0,4 7-1149 0 0,-1-1 0 0 0,-1 1 0 0 0,0 0 0 0 0,0 0-1 0 0,1 12 1 0 0,0 8-3560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15.2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0 920 0 0,'0'0'2404'0'0,"18"4"-171"0"0,-3-1-1445 0 0,1-1-316 0 0,3 0-260 0 0,10 1-496 0 0,-11-1-520 0 0,1-2-1069 0 0,1 2 209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35.4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57 2116 0 0,'26'12'7403'0'0,"37"-12"-5758"0"0,1-3 0 0 0,91-16 0 0 0,-43 4-578 0 0,-108 15-1119 0 0,206-21-1448 0 0,-71 11-6784 0 0,-120 9 5003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35.8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8 345 2012 0 0,'-6'-15'5683'0'0,"5"9"-5077"0"0,1 0 0 0 0,0 1 1 0 0,0-1-1 0 0,1 0 0 0 0,-1 0 0 0 0,1 0 1 0 0,0 1-1 0 0,1-1 0 0 0,-1 0 1 0 0,1 1-1 0 0,0-1 0 0 0,6-8 0 0 0,-4 8-294 0 0,0 0-1 0 0,0 0 1 0 0,0 0-1 0 0,1 1 0 0 0,0 0 1 0 0,0 0-1 0 0,1 0 1 0 0,-1 0-1 0 0,12-6 1 0 0,-10 7-269 0 0,-1 1 1 0 0,1 0 0 0 0,0 0 0 0 0,-1 0 0 0 0,1 1 0 0 0,1 0-1 0 0,-1 0 1 0 0,0 1 0 0 0,0 0 0 0 0,1 0 0 0 0,-1 1 0 0 0,0 0 0 0 0,1 0-1 0 0,-1 0 1 0 0,0 1 0 0 0,1 1 0 0 0,-1-1 0 0 0,0 1 0 0 0,0 0-1 0 0,0 0 1 0 0,12 7 0 0 0,0 3-26 0 0,-1 1 0 0 0,0 1 0 0 0,-1 1 0 0 0,-1 0 0 0 0,0 1 0 0 0,-1 1 0 0 0,-1 0 0 0 0,-1 1 0 0 0,0 1 0 0 0,-2 0 0 0 0,0 0 0 0 0,-1 1 0 0 0,13 35 0 0 0,-6-6 17 0 0,-2 1-1 0 0,-3 0 1 0 0,-1 0 0 0 0,7 96 0 0 0,-17-125 386 0 0,-1-17-123 0 0,0-6-15 0 0,5-43 237 0 0,14-21-812 0 0,2 1 0 0 0,3 1 1 0 0,3 1-1 0 0,3 2 0 0 0,2 0 0 0 0,3 3 1 0 0,70-89-1 0 0,-88 125-107 0 0,2 0 0 0 0,1 2 0 0 0,0 0-1 0 0,2 2 1 0 0,36-26 0 0 0,-50 39 91 0 0,0 0 0 0 0,0 0 0 0 0,0 1 0 0 0,0 0 0 0 0,1 0 0 0 0,0 1 0 0 0,0 0 0 0 0,0 1 0 0 0,0 0 0 0 0,0 0 0 0 0,0 1 0 0 0,1 0 0 0 0,-1 0 0 0 0,0 1 0 0 0,1 1 0 0 0,-1-1 0 0 0,0 2 0 0 0,0-1 0 0 0,0 1 0 0 0,14 5 0 0 0,-18-5-131 0 0,-1 0 0 0 0,0 0 0 0 0,-1 1 1 0 0,1-1-1 0 0,0 1 0 0 0,-1 0 1 0 0,1 0-1 0 0,-1 0 0 0 0,0 1 1 0 0,0-1-1 0 0,3 5 0 0 0,5 9-2298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36.3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10 348 344 0 0,'44'14'9800'0'0,"67"-11"-4395"0"0,-56-6-5362 0 0,66-12 0 0 0,-95 9-122 0 0,-1 0 0 0 0,1-1 0 0 0,-1-1 0 0 0,-1-2 0 0 0,0-1 0 0 0,28-16 0 0 0,-39 20 147 0 0,-1-1 1 0 0,-1 0-1 0 0,1-1 0 0 0,-2 0 0 0 0,1-1 1 0 0,-1 0-1 0 0,0-1 0 0 0,-1 0 0 0 0,-1 0 1 0 0,0-1-1 0 0,0 0 0 0 0,12-26 0 0 0,-19 35-64 0 0,0 0 0 0 0,1 1 0 0 0,-1-1 0 0 0,0 0 0 0 0,0 0 0 0 0,0 0 0 0 0,-1 0 0 0 0,1 0 0 0 0,-1 0 0 0 0,1 0 0 0 0,-1 0 0 0 0,0 0 0 0 0,0 0 0 0 0,-1 0 0 0 0,1 0 0 0 0,-1 0 0 0 0,1 0 0 0 0,-1 0 0 0 0,0 0 0 0 0,0 0 0 0 0,0 1 0 0 0,0-1 0 0 0,-1 0 0 0 0,1 1 0 0 0,-1-1 0 0 0,0 1 0 0 0,1-1 0 0 0,-1 1 0 0 0,0 0 0 0 0,-1-1-1 0 0,1 1 1 0 0,0 0 0 0 0,-1 1 0 0 0,1-1 0 0 0,-1 0 0 0 0,1 1 0 0 0,-1-1 0 0 0,0 1 0 0 0,-4-2 0 0 0,-4 0-4 0 0,1 0 0 0 0,-1 1 0 0 0,0 0 0 0 0,0 1 0 0 0,0 0 0 0 0,0 0 0 0 0,0 2 0 0 0,0-1 0 0 0,-18 4 0 0 0,-1 3 68 0 0,0 1 0 0 0,1 2 0 0 0,0 0 0 0 0,0 3 0 0 0,1 0 0 0 0,1 1 0 0 0,0 2 0 0 0,-26 20 0 0 0,30-19-12 0 0,0 1 0 0 0,2 1 1 0 0,0 1-1 0 0,1 1 0 0 0,1 1 0 0 0,1 0 1 0 0,1 1-1 0 0,-26 47 0 0 0,38-58-17 0 0,0 1 1 0 0,0 0-1 0 0,1-1 0 0 0,1 1 0 0 0,0 1 0 0 0,0-1 0 0 0,1 0 0 0 0,1 1 1 0 0,1-1-1 0 0,0 1 0 0 0,0-1 0 0 0,2 0 0 0 0,-1 1 0 0 0,2-1 1 0 0,0 0-1 0 0,0 0 0 0 0,1 0 0 0 0,6 14 0 0 0,-3-13-21 0 0,1 0-1 0 0,0 0 1 0 0,0-1 0 0 0,1 0 0 0 0,1-1-1 0 0,0 0 1 0 0,1 0 0 0 0,0-1-1 0 0,1 0 1 0 0,0-1 0 0 0,0-1-1 0 0,1 0 1 0 0,1 0 0 0 0,-1-1-1 0 0,19 7 1 0 0,-5-4-372 0 0,1-2 0 0 0,1 0 1 0 0,-1-2-1 0 0,1-2 0 0 0,1 0 0 0 0,-1-2 1 0 0,1-1-1 0 0,-1-1 0 0 0,42-4 0 0 0,-36-2-1357 0 0,0 0-1 0 0,0-2 1 0 0,-1-2-1 0 0,46-17 0 0 0,-34 6-2061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37.1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542 268 316 0 0,'11'-38'4702'0'0,"-7"29"-4544"0"0,1-3 452 0 0,-1 1 0 0 0,0-1 0 0 0,-1-1 0 0 0,0 1 1 0 0,2-25-1 0 0,-5 33-489 0 0,0 0 1 0 0,-1 0-1 0 0,1 0 1 0 0,-1 0-1 0 0,0 0 0 0 0,0 0 1 0 0,-1 0-1 0 0,1 0 1 0 0,-1 0-1 0 0,0 1 1 0 0,0-1-1 0 0,0 1 1 0 0,0-1-1 0 0,-1 1 1 0 0,1 0-1 0 0,-1-1 1 0 0,0 2-1 0 0,0-1 1 0 0,0 0-1 0 0,-1 0 0 0 0,1 1 1 0 0,-6-4-1 0 0,-4 0 14 0 0,1 0-1 0 0,-1 0 1 0 0,0 1 0 0 0,-1 1-1 0 0,1 0 1 0 0,-1 1-1 0 0,0 1 1 0 0,0 0-1 0 0,0 0 1 0 0,0 2-1 0 0,0-1 1 0 0,0 2 0 0 0,0 0-1 0 0,0 1 1 0 0,0 0-1 0 0,0 1 1 0 0,1 1-1 0 0,-15 5 1 0 0,10-3-85 0 0,1 0 0 0 0,-1 2 0 0 0,1 0 0 0 0,1 1 0 0 0,-1 0 0 0 0,2 2 0 0 0,-1 0 0 0 0,1 0 0 0 0,1 2 0 0 0,0 0 0 0 0,1 0 0 0 0,1 1 0 0 0,-12 17 0 0 0,19-22-41 0 0,0-1 1 0 0,1 1-1 0 0,1 0 0 0 0,0 0 0 0 0,0 1 0 0 0,0-1 0 0 0,1 1 0 0 0,1-1 0 0 0,0 1 0 0 0,0 0 1 0 0,1 0-1 0 0,0-1 0 0 0,0 1 0 0 0,1 0 0 0 0,1-1 0 0 0,-1 1 0 0 0,2 0 0 0 0,4 13 0 0 0,-5-17-27 0 0,1 0 0 0 0,-1 0-1 0 0,1 0 1 0 0,0 0-1 0 0,0-1 1 0 0,1 0 0 0 0,0 1-1 0 0,0-1 1 0 0,0 0-1 0 0,0-1 1 0 0,1 1-1 0 0,0-1 1 0 0,0 0 0 0 0,0 0-1 0 0,0-1 1 0 0,1 1-1 0 0,-1-1 1 0 0,1 0 0 0 0,0-1-1 0 0,0 1 1 0 0,0-1-1 0 0,0-1 1 0 0,0 1-1 0 0,1-1 1 0 0,-1 0 0 0 0,0 0-1 0 0,1-1 1 0 0,-1 1-1 0 0,8-2 1 0 0,-5-1 10 0 0,1 0 0 0 0,-1 0 0 0 0,0-1 0 0 0,0 0 0 0 0,0 0-1 0 0,-1-1 1 0 0,1 0 0 0 0,-1-1 0 0 0,0 0 0 0 0,0 0 0 0 0,0-1 0 0 0,-1 0 0 0 0,0 0 0 0 0,0-1 0 0 0,0 0 0 0 0,5-8 0 0 0,13-18 181 0 0,-1-1 1 0 0,27-52 0 0 0,-29 48 244 0 0,-17 29-389 0 0,11-15 450 0 0,-12 26-196 0 0,-6 18-103 0 0,-13 80 51 0 0,5 0-1 0 0,4 1 1 0 0,4 0 0 0 0,19 165-1 0 0,6-107-144 0 0,-8-63-6 0 0,-3 2 1 0 0,-2 122 0 0 0,-10-216-84 0 0,0 1 1 0 0,0 0-1 0 0,-1-1 1 0 0,1 1-1 0 0,-1-1 1 0 0,0 1 0 0 0,-1-1-1 0 0,1 1 1 0 0,-1-1-1 0 0,0 1 1 0 0,0-1-1 0 0,0 0 1 0 0,-1 0-1 0 0,1 0 1 0 0,-1-1 0 0 0,0 1-1 0 0,0 0 1 0 0,0-1-1 0 0,-1 0 1 0 0,1 0-1 0 0,-6 4 1 0 0,1-3-3 0 0,0 0-1 0 0,0-1 1 0 0,0 0-1 0 0,0 0 1 0 0,-1-1-1 0 0,1 0 1 0 0,-1-1 0 0 0,1 1-1 0 0,-1-2 1 0 0,-15 0-1 0 0,-3 0 386 0 0,1-1 0 0 0,0-2-1 0 0,-1-1 1 0 0,-41-11 0 0 0,61 13-281 0 0,-1 0 1 0 0,1-1-1 0 0,0 1 1 0 0,-1-1-1 0 0,1-1 0 0 0,1 1 1 0 0,-1-1-1 0 0,0-1 1 0 0,1 1-1 0 0,0-1 1 0 0,0 0-1 0 0,0 0 0 0 0,1-1 1 0 0,0 1-1 0 0,0-1 1 0 0,0-1-1 0 0,1 1 0 0 0,-1-1 1 0 0,2 1-1 0 0,-5-10 1 0 0,7 9-19 0 0,0 0 1 0 0,0 0 0 0 0,1 0 0 0 0,0 0-1 0 0,0 0 1 0 0,1-1 0 0 0,0 1 0 0 0,0 0-1 0 0,1 0 1 0 0,0 0 0 0 0,0 0 0 0 0,0 1-1 0 0,1-1 1 0 0,0 0 0 0 0,6-9-1 0 0,6-10 1 0 0,1 1 0 0 0,26-31-1 0 0,-7 17-289 0 0,1 1-1 0 0,1 1 0 0 0,2 3 0 0 0,76-53 1 0 0,-55 49-1178 0 0,1 2 0 0 0,130-54 0 0 0,-92 54-2053 0 0,-32 22-3629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6:28.3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16 312 2164 0 0,'-16'-12'8860'0'0,"18"11"-8795"0"0,-1-1-1 0 0,1 0 0 0 0,0 1 1 0 0,0 0-1 0 0,-1-1 1 0 0,1 1-1 0 0,0 0 0 0 0,0 0 1 0 0,0 0-1 0 0,0 0 0 0 0,1 0 1 0 0,-1 0-1 0 0,0 1 1 0 0,0-1-1 0 0,0 1 0 0 0,1-1 1 0 0,2 1-1 0 0,50-4 507 0 0,-31 4-354 0 0,1663-74 1106 0 0,-978 53-1268 0 0,139 0-26 0 0,-697 21-24 0 0,677-5 43 0 0,-2-31-33 0 0,252 14 55 0 0,-247 15-31 0 0,-299-20 130 0 0,568-13 352 0 0,-66 20-299 0 0,-879 17-87 0 0,-152 3-87 0 0,20 0 612 0 0,8-2 1236 0 0,11 6 3602 0 0,-41 265-4746 0 0,-7 423-29 0 0,0 863 250 0 0,-4-542-1574 0 0,-2-128-362 0 0,22-320 333 0 0,4 572-233 0 0,-6-566 455 0 0,-14 537-191 0 0,-2-978 701 0 0,-51 621-347 0 0,37-596 391 0 0,-11 90 716 0 0,30-172-1616 0 0,3-71 417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6:29.3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50 231 296 0 0,'0'-23'3551'0'0,"-2"1"1"0"0,-6-32-1 0 0,4 34-1432 0 0,-1 1 0 0 0,-15-36 0 0 0,10 27 203 0 0,17 44-679 0 0,156 415 594 0 0,-24-27-1258 0 0,-73-130-567 0 0,-65-269-410 0 0,-1-3 0 0 0,1 1 0 0 0,-1-1 0 0 0,1 0 0 0 0,0 1 1 0 0,0-1-1 0 0,0 0 0 0 0,0 1 0 0 0,0-1 1 0 0,0 0-1 0 0,0 0 0 0 0,1 0 0 0 0,-1 0 0 0 0,1 0 1 0 0,0 0-1 0 0,-1 0 0 0 0,4 2 0 0 0,-3-4 0 0 0,-1-1 0 0 0,0 1 0 0 0,1-1-1 0 0,-1 0 1 0 0,1 1 0 0 0,-1-1 0 0 0,0 0 0 0 0,0 0-1 0 0,1 1 1 0 0,-1-1 0 0 0,0 0 0 0 0,0 0-1 0 0,0-1 1 0 0,0 1 0 0 0,0 0 0 0 0,0 0 0 0 0,-1 0-1 0 0,2-2 1 0 0,1 0-7 0 0,10-17-76 0 0,0 0 1 0 0,-1 0 0 0 0,-1-2-1 0 0,15-42 1 0 0,-2 6-104 0 0,63-139-789 0 0,-19 39-493 0 0,132-225 0 0 0,-108 248-1331 0 0,-73 111-1937 0 0,33-33 1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6:30.7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799 28 1188 0 0,'25'-20'7837'0'0,"-8"12"-4927"0"0,-33 28-2056 0 0,-34 29-482 0 0,-266 213 598 0 0,89-79-336 0 0,207-166-535 0 0,-12 9 44 0 0,1 1-1 0 0,2 1 1 0 0,1 2-1 0 0,-47 62 1 0 0,73-89-105 0 0,0-1 0 0 0,1 1 0 0 0,-1 0 0 0 0,1-1 0 0 0,-1 1 0 0 0,1 0 0 0 0,0 0 0 0 0,0 0 0 0 0,0 0 1 0 0,0 0-1 0 0,1 0 0 0 0,-1 0 0 0 0,1 0 0 0 0,0 1 0 0 0,0-1 0 0 0,0 0 0 0 0,0 0 0 0 0,1 3 0 0 0,1-3 27 0 0,-1-1-1 0 0,1 0 1 0 0,-1 1 0 0 0,1-1-1 0 0,0 0 1 0 0,0 0 0 0 0,0 0-1 0 0,0-1 1 0 0,0 1 0 0 0,0 0-1 0 0,0-1 1 0 0,1 0-1 0 0,-1 1 1 0 0,1-1 0 0 0,-1 0-1 0 0,1 0 1 0 0,-1 0 0 0 0,1 0-1 0 0,0-1 1 0 0,4 1 0 0 0,163 41 677 0 0,436 116-352 0 0,-526-133-327 0 0,-78-24-184 0 0,17 2-942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6:32.9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868 1 952 0 0,'12'14'7501'0'0,"-14"-11"-7433"0"0,0 0 0 0 0,0 0 0 0 0,-1 0 1 0 0,1 0-1 0 0,-1-1 0 0 0,0 1 0 0 0,1-1 1 0 0,-1 0-1 0 0,0 0 0 0 0,0 0 0 0 0,-4 2 1 0 0,5-3-31 0 0,-40 18 501 0 0,-35 4-80 0 0,74-23-454 0 0,-42 14 20 0 0,27-4-42 0 0,0 0 0 0 0,-26 8-1 0 0,43-17 32 0 0,-37 17 30 0 0,26-14-33 0 0,1-1-1 0 0,0 0 0 0 0,-24 3 1 0 0,33-6-5 0 0,-3 1-9 0 0,0 1 10 0 0,0-1 1 0 0,-1 0-1 0 0,1 0 1 0 0,0-1-1 0 0,-1 1 0 0 0,1-1 1 0 0,0 0-1 0 0,-7-2 1 0 0,-6 2 130 0 0,15 0-138 0 0,-59 0 413 0 0,59 0-412 0 0,0 0-10 0 0,-9 0-1 0 0,9 0 9 0 0,-49-2-37 0 0,-85 15-16 0 0,134-13 54 0 0,-3-1 6 0 0,0 1 0 0 0,1-1 0 0 0,-1 1 1 0 0,0 0-1 0 0,0 1 0 0 0,0-1 0 0 0,-10 3 1 0 0,-13 2 9 0 0,12-5-117 0 0,-10 0-5722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6:38.9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0 520 0 0,'10'9'4682'0'0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22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1 171 568 0 0,'2'-33'6040'0'0,"10"-14"-1952"0"0,-12 46-3865 0 0,1-1-53 0 0,-1 0 1 0 0,0 0-1 0 0,1 0 1 0 0,-1 0-1 0 0,1 0 1 0 0,0 0-1 0 0,-1 0 0 0 0,1 0 1 0 0,0 1-1 0 0,0-1 1 0 0,0 0-1 0 0,3-2 1 0 0,2 8-6 0 0,0 1 1 0 0,-1-1-1 0 0,1 1 1 0 0,-1 0-1 0 0,0 0 1 0 0,0 1 0 0 0,0-1-1 0 0,-1 1 1 0 0,5 8-1 0 0,37 68 491 0 0,-27-46-347 0 0,265 523 1966 0 0,-258-502-2002 0 0,3-1 1 0 0,41 59 0 0 0,-68-112-252 0 0,1 0 0 0 0,-1-1 0 0 0,0 1 0 0 0,1 0 0 0 0,0-1 0 0 0,0 1-1 0 0,-1-1 1 0 0,1 0 0 0 0,1 0 0 0 0,-1 0 0 0 0,0-1 0 0 0,0 1 0 0 0,1-1 0 0 0,3 2 0 0 0,-5-3 40 0 0,33-8 799 0 0,-29-4-847 0 0,0-1 1 0 0,-1 0-1 0 0,-1 0 0 0 0,0 0 0 0 0,-1 0 1 0 0,0-1-1 0 0,0-17 0 0 0,8-28 19 0 0,10-28-89 0 0,-2 3-66 0 0,3 2-1 0 0,38-91 0 0 0,20-59 52 0 0,-43 111 29 0 0,-20 58 73 0 0,-16 61-35 0 0,3-17-80 0 0,-3 13 68 0 0,-1 5 12 0 0,4-1 432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15.6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1480 0 0,'8'5'4009'0'0,"7"-1"-2573"0"0,3-4-524 0 0,7 2-356 0 0,4-1-280 0 0,-14 1-124 0 0,18 0-420 0 0,-15-2-244 0 0,3 0-564 0 0,-1 0-1097 0 0,-1-2-215 0 0</inkml:trace>
  <inkml:trace contextRef="#ctx0" brushRef="#br0" timeOffset="1">821 54 120 0 0,'16'4'4001'0'0,"20"3"-2072"0"0,44 3 0 0 0,39-4-5579 0 0,-116-6 3445 0 0,24 1-1515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1.2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0 161 1856 0 0,'1'-13'7965'0'0,"4"-2"-4910"0"0,10 6-2440 0 0,1 2 1 0 0,1 0-1 0 0,-1 1 1 0 0,1 0-1 0 0,22-3 1 0 0,98-13-89 0 0,-73 13-313 0 0,10-2-170 0 0,37-8-153 0 0,0 5 0 0 0,137 0 1 0 0,-238 14 55 0 0,0 1 0 0 0,1-1 1 0 0,-1 2-1 0 0,0 0 1 0 0,0 0-1 0 0,0 0 1 0 0,14 6-1 0 0,-22-7 45 0 0,0 1 0 0 0,0-1-1 0 0,0 0 1 0 0,0 1 0 0 0,0-1-1 0 0,-1 1 1 0 0,1-1 0 0 0,0 1 0 0 0,-1 0-1 0 0,1 0 1 0 0,-1 0 0 0 0,1 0-1 0 0,-1 0 1 0 0,0 0 0 0 0,0 0 0 0 0,0 0-1 0 0,0 0 1 0 0,0 0 0 0 0,-1 1-1 0 0,1-1 1 0 0,-1 0 0 0 0,1 1 0 0 0,-1-1-1 0 0,0 0 1 0 0,0 1 0 0 0,0-1-1 0 0,0 1 1 0 0,0-1 0 0 0,-1 0-1 0 0,1 1 1 0 0,-1-1 0 0 0,1 0 0 0 0,-1 0-1 0 0,0 1 1 0 0,0-1 0 0 0,0 0-1 0 0,-2 4 1 0 0,-10 21-14 0 0,-1-1 0 0 0,-1-1 0 0 0,-1 0 0 0 0,-28 33 0 0 0,-89 87-30 0 0,60-69 38 0 0,-10 11 47 0 0,41-46 64 0 0,3 1 0 0 0,1 2 0 0 0,2 2 1 0 0,-31 50-1 0 0,65-93-52 0 0,1 0 1 0 0,-1 0-1 0 0,0 0 0 0 0,1 1 1 0 0,0-1-1 0 0,0 0 0 0 0,0 1 1 0 0,0-1-1 0 0,0 1 0 0 0,1-1 1 0 0,0 0-1 0 0,-1 1 0 0 0,1-1 1 0 0,0 1-1 0 0,1-1 0 0 0,-1 1 1 0 0,1-1-1 0 0,-1 1 0 0 0,1-1 1 0 0,2 7-1 0 0,-1-7-19 0 0,1 0 0 0 0,-1 0 1 0 0,0 0-1 0 0,1-1 0 0 0,0 1 0 0 0,-1 0 0 0 0,1-1 1 0 0,0 0-1 0 0,0 0 0 0 0,0 0 0 0 0,1 0 0 0 0,-1 0 1 0 0,0-1-1 0 0,1 1 0 0 0,-1-1 0 0 0,1 0 0 0 0,0 0 1 0 0,-1 0-1 0 0,7 0 0 0 0,29 5-182 0 0,1-3-1 0 0,0-1 1 0 0,53-5 0 0 0,122-21-1587 0 0,-110 11 541 0 0,80-12-2040 0 0,-64 3-1760 0 0,-71 12 1109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1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0 146 304 0 0,'7'-8'2744'0'0,"2"0"-1320"0"0,6-2-968 0 0,-6 3-128 0 0,2 1-63 0 0,0-2-49 0 0,1 0-68 0 0,5-2-132 0 0,-1 0-116 0 0,2-1-108 0 0,2-2-225 0 0,0 0-239 0 0,3-4-744 0 0,1 1 748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2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443 211 2956 0 0,'3'-4'358'0'0,"1"0"0"0"0,-1 0-1 0 0,1 0 1 0 0,-1 0 0 0 0,0 0-1 0 0,-1-1 1 0 0,1 1 0 0 0,-1-1-1 0 0,0 0 1 0 0,0 1 0 0 0,0-1-1 0 0,-1 0 1 0 0,0 0 0 0 0,0 0 0 0 0,0-1-1 0 0,0 1 1 0 0,-1 0 0 0 0,0 0-1 0 0,0 0 1 0 0,0 0 0 0 0,-1-1-1 0 0,-1-4 1 0 0,1 5-243 0 0,-1 0-1 0 0,-1 0 1 0 0,1 0-1 0 0,-1 0 1 0 0,1 0-1 0 0,-1 0 1 0 0,-1 1-1 0 0,1 0 1 0 0,-1-1 0 0 0,1 1-1 0 0,-1 1 1 0 0,-1-1-1 0 0,1 0 1 0 0,0 1-1 0 0,-1 0 1 0 0,1 0-1 0 0,-1 0 1 0 0,0 1-1 0 0,0 0 1 0 0,-10-4 0 0 0,5 3-68 0 0,0 1 1 0 0,-1 0-1 0 0,1 0 1 0 0,0 1 0 0 0,-1 0-1 0 0,1 1 1 0 0,-1 0-1 0 0,1 0 1 0 0,-1 1-1 0 0,1 1 1 0 0,0 0 0 0 0,-1 0-1 0 0,-16 7 1 0 0,12-3-2 0 0,1 1-1 0 0,0 0 1 0 0,0 1 0 0 0,1 0 0 0 0,0 1 0 0 0,1 0 0 0 0,0 1-1 0 0,0 1 1 0 0,-10 12 0 0 0,12-12-25 0 0,0 1 0 0 0,1 0 0 0 0,1 1 0 0 0,0 0 0 0 0,1 0 0 0 0,0 1 0 0 0,1-1 0 0 0,0 2 0 0 0,-4 19 0 0 0,8-24-26 0 0,0 0 0 0 0,0 0 0 0 0,1 0 0 0 0,1 1 0 0 0,0-1-1 0 0,0 0 1 0 0,1 0 0 0 0,0 0 0 0 0,1 0 0 0 0,0 1 0 0 0,0-2-1 0 0,1 1 1 0 0,1 0 0 0 0,5 12 0 0 0,-2-9-63 0 0,1 0 0 0 0,0 0 0 0 0,1 0 0 0 0,1-1 0 0 0,-1 0 0 0 0,2-1-1 0 0,0 0 1 0 0,0-1 0 0 0,1 0 0 0 0,0-1 0 0 0,1 0 0 0 0,0-1 0 0 0,0-1 0 0 0,0 0 0 0 0,1 0 0 0 0,1-2 0 0 0,-1 1 0 0 0,1-2-1 0 0,22 5 1 0 0,-15-6 63 0 0,-1-1 0 0 0,1-1 0 0 0,-1-1 0 0 0,1 0 0 0 0,-1-2 0 0 0,1 0-1 0 0,-1-2 1 0 0,0 0 0 0 0,0-2 0 0 0,0 0 0 0 0,-1-1 0 0 0,0-1 0 0 0,27-15 0 0 0,-21 8 514 0 0,-1-2 1 0 0,-1 0 0 0 0,0-1-1 0 0,-1-2 1 0 0,-1 0-1 0 0,25-31 1 0 0,-3-4 1362 0 0,57-93 0 0 0,-99 143-1906 0 0,1 1 0 0 0,0 0 0 0 0,0 0 0 0 0,0 0 0 0 0,1 0 0 0 0,-1 0 0 0 0,1 1 0 0 0,0 0 0 0 0,0-1 1 0 0,1 1-1 0 0,-1 1 0 0 0,0-1 0 0 0,1 1 0 0 0,0 0 0 0 0,-1 0 0 0 0,1 0 0 0 0,0 0 0 0 0,9-1 0 0 0,-7 3-60 0 0,0 0 1 0 0,1 0-1 0 0,-1 0 0 0 0,0 1 0 0 0,0 0 1 0 0,0 0-1 0 0,0 1 0 0 0,0 0 0 0 0,0 0 1 0 0,-1 1-1 0 0,1-1 0 0 0,8 6 0 0 0,-4-1 2 0 0,1 0-1 0 0,-2 0 0 0 0,1 1 0 0 0,-1 1 1 0 0,0 0-1 0 0,0 0 0 0 0,-1 1 0 0 0,-1 0 1 0 0,0 0-1 0 0,0 1 0 0 0,-1 0 0 0 0,0 1 0 0 0,-1-1 1 0 0,7 19-1 0 0,-10-19 142 0 0,-1 0 0 0 0,0 1 1 0 0,0-1-1 0 0,-1 0 0 0 0,-1 1 0 0 0,0-1 1 0 0,-1 1-1 0 0,0-1 0 0 0,0 0 0 0 0,-2 1 1 0 0,1-1-1 0 0,-1 0 0 0 0,-1 0 0 0 0,0-1 0 0 0,0 1 1 0 0,-1-1-1 0 0,-1 0 0 0 0,-7 11 0 0 0,5-15 320 0 0,5-17-352 0 0,6-18-186 0 0,20-26-406 0 0,44-78-1 0 0,-59 118 524 0 0,1 1 0 0 0,0 0 0 0 0,1 1 0 0 0,1 0 1 0 0,0 1-1 0 0,1 0 0 0 0,0 1 0 0 0,1 0 0 0 0,0 1 0 0 0,21-13 0 0 0,-30 22 45 0 0,-1-1 1 0 0,1 0 0 0 0,0 1-1 0 0,0-1 1 0 0,-1 1-1 0 0,1 0 1 0 0,0 1 0 0 0,0-1-1 0 0,0 1 1 0 0,0-1 0 0 0,0 1-1 0 0,0 0 1 0 0,0 1-1 0 0,0-1 1 0 0,0 1 0 0 0,0 0-1 0 0,0 0 1 0 0,4 1-1 0 0,-1 1 14 0 0,-1 1 0 0 0,0-1 0 0 0,0 1 0 0 0,0 0 0 0 0,-1 0-1 0 0,0 1 1 0 0,1-1 0 0 0,-1 1 0 0 0,7 10 0 0 0,2 4 14 0 0,-2 1 0 0 0,0 0 0 0 0,-1 1 0 0 0,0 0 0 0 0,7 27 0 0 0,20 78-768 0 0,-20-61-1594 0 0,3-1-4248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2.7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203 38 1264 0 0,'33'-17'4895'0'0,"-29"15"-4625"0"0,49-13 2666 0 0,-51 15-2491 0 0,14-3 414 0 0,-15 3-833 0 0,-1 0 0 0 0,1 0 0 0 0,-1 0 1 0 0,1 0-1 0 0,-1 0 0 0 0,1 0 0 0 0,-1 0 0 0 0,1 0 0 0 0,-1 0 0 0 0,1 0 0 0 0,-1 0 0 0 0,1 1 0 0 0,-1-1 0 0 0,1 0 0 0 0,-1 0 0 0 0,1 0 1 0 0,-1 1-1 0 0,0-1 0 0 0,1 0 0 0 0,-1 0 0 0 0,1 1 0 0 0,-1-1 0 0 0,0 1 0 0 0,1-1 0 0 0,-1 0 0 0 0,0 1 0 0 0,1-1 0 0 0,-1 1 0 0 0,0-1 1 0 0,0 0-1 0 0,1 1 0 0 0,-1-1 0 0 0,0 1 0 0 0,0-1 0 0 0,0 1 0 0 0,0-1 0 0 0,1 1 0 0 0,-1-1 0 0 0,0 1 0 0 0,0 0 0 0 0,-3 11 59 0 0,1-1-1 0 0,-2 1 1 0 0,0-1-1 0 0,0 0 1 0 0,-1 0-1 0 0,0-1 0 0 0,-1 0 1 0 0,0 1-1 0 0,0-2 1 0 0,-1 1-1 0 0,-1-1 1 0 0,0 0-1 0 0,-10 9 1 0 0,-8 6-137 0 0,0-1 1 0 0,-2-2-1 0 0,-38 23 1 0 0,10-17-1422 0 0,18-16-3698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3.7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4 275 1072 0 0,'41'10'7893'0'0,"-13"-9"-7203"0"0,0-1 0 0 0,0-2 1 0 0,0-1-1 0 0,-1-1 0 0 0,1-1 1 0 0,40-13-1 0 0,-55 14-561 0 0,0 0 1 0 0,-1-1-1 0 0,1-1 0 0 0,-1 0 0 0 0,0 0 1 0 0,0-1-1 0 0,-1-1 0 0 0,0 0 1 0 0,0 0-1 0 0,-1-1 0 0 0,0-1 0 0 0,-1 1 1 0 0,0-2-1 0 0,0 1 0 0 0,11-19 0 0 0,-19 27-74 0 0,1-1-1 0 0,-1 1 1 0 0,0-1-1 0 0,0 1 0 0 0,0 0 1 0 0,-1-1-1 0 0,1 0 0 0 0,-1 1 1 0 0,1-1-1 0 0,-1 1 0 0 0,0-1 1 0 0,0 0-1 0 0,0 1 0 0 0,0-1 1 0 0,0 0-1 0 0,-1 1 0 0 0,1-1 1 0 0,-1 1-1 0 0,0-1 0 0 0,1 1 1 0 0,-3-5-1 0 0,0 4-16 0 0,1 0-1 0 0,0 0 1 0 0,-1 0 0 0 0,0 0-1 0 0,0 0 1 0 0,0 1 0 0 0,0-1-1 0 0,0 1 1 0 0,-1 0-1 0 0,1 0 1 0 0,-1 0 0 0 0,1 1-1 0 0,-5-2 1 0 0,-4-2 17 0 0,-1 2 0 0 0,0 0-1 0 0,0 0 1 0 0,0 1 0 0 0,0 1 0 0 0,0 0 0 0 0,-23 1-1 0 0,19 2-17 0 0,1 1-1 0 0,0 0 1 0 0,0 1 0 0 0,0 1-1 0 0,0 0 1 0 0,1 1-1 0 0,0 1 1 0 0,0 0-1 0 0,0 1 1 0 0,1 0 0 0 0,0 2-1 0 0,1-1 1 0 0,-12 13-1 0 0,17-15-43 0 0,2 0-1 0 0,-1 0 0 0 0,1 1 0 0 0,0-1 1 0 0,1 2-1 0 0,0-1 0 0 0,0 0 0 0 0,1 1 1 0 0,0 0-1 0 0,0 0 0 0 0,1 1 0 0 0,0-1 1 0 0,1 0-1 0 0,0 1 0 0 0,0 0 0 0 0,1 0 1 0 0,1-1-1 0 0,-1 1 0 0 0,1 0 0 0 0,1 0 1 0 0,0-1-1 0 0,1 1 0 0 0,2 10 0 0 0,-1-9-86 0 0,0-1 0 0 0,0 0-1 0 0,1 0 1 0 0,0 0 0 0 0,1 0-1 0 0,1-1 1 0 0,-1 1-1 0 0,1-1 1 0 0,1-1 0 0 0,-1 1-1 0 0,2-1 1 0 0,-1 0 0 0 0,1-1-1 0 0,0 0 1 0 0,1 0 0 0 0,-1 0-1 0 0,18 8 1 0 0,-13-9-56 0 0,-1-1 0 0 0,1 0 0 0 0,1-1 0 0 0,-1 0 0 0 0,1-1 0 0 0,-1-1 0 0 0,1 0 0 0 0,0-1 0 0 0,0 0 0 0 0,0-1 0 0 0,-1-1 0 0 0,1 0 0 0 0,21-5 0 0 0,-11 0 300 0 0,0 0-1 0 0,0-2 1 0 0,0-1-1 0 0,-1-1 1 0 0,-1-1 0 0 0,0 0-1 0 0,0-2 1 0 0,-1-1 0 0 0,25-21-1 0 0,-5-2 1177 0 0,-1-1-1 0 0,-3-3 1 0 0,39-50 0 0 0,-66 77-1163 0 0,1 0 0 0 0,1 1 1 0 0,1 0-1 0 0,-1 1 1 0 0,2 1-1 0 0,14-11 0 0 0,-22 19-186 0 0,-1 0-1 0 0,1 0 1 0 0,-1 0-1 0 0,1 1 1 0 0,0 0 0 0 0,0 0-1 0 0,0 0 1 0 0,0 1-1 0 0,0 0 1 0 0,0 0-1 0 0,1 0 1 0 0,-1 1-1 0 0,0 0 1 0 0,1 0-1 0 0,-1 1 1 0 0,0 0-1 0 0,0 0 1 0 0,0 0-1 0 0,0 1 1 0 0,8 2-1 0 0,8 6-200 0 0,-1 0 0 0 0,0 1 0 0 0,0 2 0 0 0,-1 0 0 0 0,34 29 0 0 0,-42-32 155 0 0,-2 0 0 0 0,1 1 0 0 0,-1 0 0 0 0,-1 0 0 0 0,0 1 0 0 0,0 1 0 0 0,-1-1 0 0 0,-1 2 0 0 0,0-1 0 0 0,7 22 0 0 0,-13-31 66 0 0,0 1 0 0 0,0-1-1 0 0,0 0 1 0 0,-1 1 0 0 0,1-1-1 0 0,-1 1 1 0 0,0-1-1 0 0,-1 1 1 0 0,1-1 0 0 0,-1 0-1 0 0,0 1 1 0 0,0-1 0 0 0,-2 5-1 0 0,3-8 24 0 0,-1 1-1 0 0,0 0 0 0 0,0 0 1 0 0,0-1-1 0 0,0 1 1 0 0,0 0-1 0 0,0-1 0 0 0,0 1 1 0 0,-1-1-1 0 0,1 0 1 0 0,-1 1-1 0 0,1-1 0 0 0,-1 0 1 0 0,1 0-1 0 0,-1 0 1 0 0,0 0-1 0 0,1 0 0 0 0,-1 0 1 0 0,0-1-1 0 0,0 1 1 0 0,0 0-1 0 0,1-1 0 0 0,-1 1 1 0 0,0-1-1 0 0,0 0 1 0 0,0 0-1 0 0,0 0 0 0 0,0 0 1 0 0,-2 0-1 0 0,2 0 1 0 0,1-1 0 0 0,-1 1 0 0 0,0-1 0 0 0,0 1 0 0 0,1-1 0 0 0,-1 0 0 0 0,1 0 0 0 0,-1 1 0 0 0,1-1 0 0 0,-1 0 0 0 0,1-1 0 0 0,-1 1 0 0 0,1 0 0 0 0,0 0 0 0 0,0 0-1 0 0,0-1 1 0 0,-1 1 0 0 0,1-1 0 0 0,1 1 0 0 0,-1-1 0 0 0,0 1 0 0 0,0-1 0 0 0,0 0 0 0 0,1 1 0 0 0,-1-1 0 0 0,1 0 0 0 0,-1 1 0 0 0,1-3 0 0 0,-3-47 158 0 0,4 39-197 0 0,1 1 0 0 0,0-1 1 0 0,1 1-1 0 0,0-1 0 0 0,1 1 1 0 0,0 0-1 0 0,1 0 0 0 0,0 1 0 0 0,1-1 1 0 0,0 1-1 0 0,0 0 0 0 0,1 1 0 0 0,0 0 1 0 0,1 0-1 0 0,0 0 0 0 0,1 1 0 0 0,-1 0 1 0 0,13-8-1 0 0,-7 6-643 0 0,2 0 0 0 0,0 1 0 0 0,0 1 0 0 0,26-10 0 0 0,-20 11-1512 0 0,1 0 1 0 0,0 2-1 0 0,24-4 0 0 0,-10 5-4253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4.6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1 123 3036 0 0,'22'-122'11257'0'0,"1"139"-10464"0"0,-10 12-641 0 0,-2 1 1 0 0,-2 0-1 0 0,0 0 0 0 0,-2 1 0 0 0,-2 1 1 0 0,3 34-1 0 0,-3-28-77 0 0,18 215-178 0 0,-11 314 0 0 0,-12-428 211 0 0,0-120 53 0 0,-3 36 1020 0 0,2-53-1090 0 0,-5-35 184 0 0,2-16-25 0 0,2 0 0 0 0,2-1 0 0 0,2 1 1 0 0,3 0-1 0 0,13-64 0 0 0,-14 95-252 0 0,1 0 1 0 0,1 0 0 0 0,0 0-1 0 0,1 1 1 0 0,1 0-1 0 0,1 1 1 0 0,0-1 0 0 0,20-25-1 0 0,-24 36-124 0 0,0 1 0 0 0,0-1 0 0 0,1 1 0 0 0,0 0 0 0 0,0 0 0 0 0,0 0 0 0 0,0 1 1 0 0,1 0-1 0 0,0 0 0 0 0,0 1 0 0 0,0 0 0 0 0,0 0 0 0 0,0 0 0 0 0,1 1 0 0 0,-1 0 0 0 0,1 1 0 0 0,-1 0 0 0 0,1 0 0 0 0,0 0 0 0 0,0 1 0 0 0,-1 0 0 0 0,1 1 0 0 0,12 2 0 0 0,-4 0-60 0 0,0 2 0 0 0,-1 0 1 0 0,0 0-1 0 0,0 1 0 0 0,0 1 0 0 0,0 1 0 0 0,-1 0 0 0 0,-1 1 0 0 0,1 0 0 0 0,-1 1 0 0 0,-1 0 1 0 0,0 1-1 0 0,0 1 0 0 0,-1 0 0 0 0,-1 0 0 0 0,10 15 0 0 0,-13-16 196 0 0,-1-1-1 0 0,0 1 0 0 0,-1 0 1 0 0,0 1-1 0 0,0-1 1 0 0,-1 1-1 0 0,-1 0 1 0 0,0 0-1 0 0,0 0 1 0 0,-2 0-1 0 0,1 1 1 0 0,-1-1-1 0 0,-1 0 1 0 0,-1 1-1 0 0,1-1 1 0 0,-2 0-1 0 0,0 1 1 0 0,0-1-1 0 0,-1 0 1 0 0,-1 0-1 0 0,-6 16 1 0 0,1-12 292 0 0,0 1 1 0 0,-1-1 0 0 0,-1-1-1 0 0,0 0 1 0 0,-1 0 0 0 0,0-1-1 0 0,-2-1 1 0 0,1 0 0 0 0,-2-1-1 0 0,1 0 1 0 0,-2-1 0 0 0,-16 9-1 0 0,22-14-191 0 0,-1 0 0 0 0,0-1-1 0 0,1 0 1 0 0,-2 0 0 0 0,1-1-1 0 0,0-1 1 0 0,-1 0-1 0 0,0-1 1 0 0,1 0 0 0 0,-1-1-1 0 0,0 0 1 0 0,0 0-1 0 0,0-2 1 0 0,0 1 0 0 0,0-2-1 0 0,1 1 1 0 0,-1-2 0 0 0,0 1-1 0 0,-21-10 1 0 0,26 9-442 0 0,1 0-1 0 0,-1-1 1 0 0,1 0 0 0 0,0-1 0 0 0,0 1 0 0 0,0-1-1 0 0,1 0 1 0 0,0-1 0 0 0,0 1 0 0 0,-8-12-1 0 0,10 11-706 0 0,-1 0-1 0 0,1 0 0 0 0,1 0 0 0 0,-1 0 0 0 0,1 0 1 0 0,0 0-1 0 0,-1-11 0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5.0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0 253 3344 0 0,'5'-12'1887'0'0,"0"1"-1"0"0,1-1 0 0 0,0 1 1 0 0,12-16-1 0 0,-12 19-1445 0 0,0 1-1 0 0,1 0 1 0 0,0 0 0 0 0,0 0 0 0 0,0 1-1 0 0,11-7 1 0 0,-13 9-475 0 0,1 1 0 0 0,-1 0 0 0 0,1 0 0 0 0,0 1 0 0 0,0 0 0 0 0,0 0 0 0 0,1 0 0 0 0,-1 1 0 0 0,0 0 0 0 0,1 0 1 0 0,-1 0-1 0 0,1 1 0 0 0,-1 0 0 0 0,0 0 0 0 0,1 1 0 0 0,-1-1 0 0 0,1 1 0 0 0,-1 1 0 0 0,0-1 0 0 0,0 1 0 0 0,0 1 0 0 0,0-1 0 0 0,8 5 0 0 0,3 3-161 0 0,0 0 0 0 0,-1 1 1 0 0,0 1-1 0 0,-1 1 0 0 0,0 0 0 0 0,-1 1 0 0 0,0 1 0 0 0,13 18 0 0 0,-8-6 100 0 0,-1 0 0 0 0,-2 1-1 0 0,-1 1 1 0 0,14 37-1 0 0,-26-59 356 0 0,-1-1 0 0 0,1 1-1 0 0,-2-1 1 0 0,1 1 0 0 0,-1 0-1 0 0,0 0 1 0 0,0 0 0 0 0,-1 0-1 0 0,0 0 1 0 0,0 0 0 0 0,-1 0-1 0 0,0 0 1 0 0,-2 9 0 0 0,3-15-218 0 0,-1-1 0 0 0,1 1-1 0 0,0-1 1 0 0,0 1 0 0 0,0-1 0 0 0,-1 1 0 0 0,1-1 0 0 0,0 1-1 0 0,-1-1 1 0 0,1 0 0 0 0,0 1 0 0 0,-1-1 0 0 0,1 1 0 0 0,-1-1-1 0 0,1 0 1 0 0,0 1 0 0 0,-1-1 0 0 0,1 0 0 0 0,-1 0 0 0 0,1 1-1 0 0,-1-1 1 0 0,1 0 0 0 0,-1 0 0 0 0,1 0 0 0 0,-1 0 0 0 0,1 0-1 0 0,-1 1 1 0 0,0-1 0 0 0,1 0 0 0 0,-1 0 0 0 0,1 0 0 0 0,-1 0-1 0 0,1-1 1 0 0,-1 1 0 0 0,1 0 0 0 0,-1 0 0 0 0,1 0 0 0 0,-1 0-1 0 0,1 0 1 0 0,-1-1 0 0 0,1 1 0 0 0,-1 0 0 0 0,1-1 0 0 0,-1 1-1 0 0,1 0 1 0 0,-1-1 0 0 0,1 1 0 0 0,0 0 0 0 0,-1-1 0 0 0,1 1 0 0 0,0-1-1 0 0,-1 1 1 0 0,1 0 0 0 0,0-1 0 0 0,0 1 0 0 0,-1-1 0 0 0,1 0-1 0 0,-17-27 647 0 0,14 13-665 0 0,0 1 0 0 0,0-1 0 0 0,2 1-1 0 0,0-1 1 0 0,0 0 0 0 0,1 1 0 0 0,1-1 0 0 0,1 0-1 0 0,4-18 1 0 0,1-2-769 0 0,2 1 1 0 0,25-59-1 0 0,-28 77 201 0 0,2-1 0 0 0,1 1 1 0 0,0 0-1 0 0,0 1 0 0 0,23-26 0 0 0,-28 36 52 0 0,1 0 1 0 0,0 0 0 0 0,0 1-1 0 0,1-1 1 0 0,-1 1-1 0 0,1 0 1 0 0,0 1 0 0 0,0-1-1 0 0,0 1 1 0 0,1 1-1 0 0,-1-1 1 0 0,1 1 0 0 0,-1 0-1 0 0,1 0 1 0 0,0 1-1 0 0,0 0 1 0 0,0 0 0 0 0,10 1-1 0 0,3 1-2034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5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0 355 564 0 0,'23'26'6043'0'0,"-20"-24"-5372"0"0,0 0 0 0 0,0 0 1 0 0,1 0-1 0 0,-1-1 1 0 0,1 1-1 0 0,4 1 0 0 0,-3-2-299 0 0,1 0 1 0 0,0-1-1 0 0,-1 1 0 0 0,1-1 0 0 0,0 0 0 0 0,-1 0 0 0 0,1-1 0 0 0,0 1 0 0 0,7-3 0 0 0,9-4-493 0 0,0-1 0 0 0,0-1 0 0 0,-1-1 0 0 0,22-14-1 0 0,-18 10 463 0 0,12-5-454 0 0,95-55 89 0 0,-118 65 568 0 0,0-1 1 0 0,-1 0 0 0 0,0-1-1 0 0,-1 0 1 0 0,0-1-1 0 0,18-23 1 0 0,-29 32-460 0 0,1 1 0 0 0,-1 0 0 0 0,1-1 0 0 0,-1 1-1 0 0,0 0 1 0 0,0-1 0 0 0,0 0 0 0 0,0 1 0 0 0,0-1 0 0 0,0 0 0 0 0,-1 1 0 0 0,0-1-1 0 0,1 0 1 0 0,-1 0 0 0 0,0 1 0 0 0,0-1 0 0 0,-1 0 0 0 0,1 0 0 0 0,0 0 0 0 0,-1 1-1 0 0,0-1 1 0 0,1 0 0 0 0,-1 1 0 0 0,0-1 0 0 0,-1 1 0 0 0,1-1 0 0 0,0 1 0 0 0,-1 0-1 0 0,1-1 1 0 0,-1 1 0 0 0,0 0 0 0 0,0 0 0 0 0,0 0 0 0 0,0 0 0 0 0,0 0 0 0 0,0 0 0 0 0,0 1-1 0 0,-1-1 1 0 0,-2-1 0 0 0,-3-2-42 0 0,0 1-1 0 0,-1 0 0 0 0,1 0 1 0 0,-1 1-1 0 0,0 0 1 0 0,0 0-1 0 0,0 1 0 0 0,0 0 1 0 0,0 1-1 0 0,-17-1 1 0 0,7 4-43 0 0,-1 1 0 0 0,0 0 0 0 0,1 1 0 0 0,0 1 0 0 0,0 1 0 0 0,0 1 0 0 0,1 1 0 0 0,0 0 0 0 0,1 1 0 0 0,-31 21 0 0 0,37-23-1 0 0,1 0 0 0 0,1 1 0 0 0,-1 0-1 0 0,1 1 1 0 0,0 0 0 0 0,1 0 0 0 0,0 0-1 0 0,1 1 1 0 0,0 1 0 0 0,0-1 0 0 0,1 1 0 0 0,1 0-1 0 0,0 1 1 0 0,0-1 0 0 0,1 1 0 0 0,0 0-1 0 0,1 0 1 0 0,-2 16 0 0 0,5-18-43 0 0,0 0-1 0 0,0-1 1 0 0,1 1 0 0 0,0 0-1 0 0,1-1 1 0 0,0 1 0 0 0,1-1-1 0 0,0 1 1 0 0,0-1-1 0 0,1 0 1 0 0,0 0 0 0 0,7 11-1 0 0,-3-8-87 0 0,1-1 0 0 0,0 1 0 0 0,1-2 0 0 0,0 1 0 0 0,0-1 0 0 0,1-1 0 0 0,22 15 0 0 0,-13-12-405 0 0,1 0 1 0 0,0-1 0 0 0,1-2-1 0 0,0 0 1 0 0,0-1-1 0 0,1-1 1 0 0,0-1 0 0 0,1-1-1 0 0,44 3 1 0 0,-38-8-944 0 0,0-1 1 0 0,0-1-1 0 0,0-1 1 0 0,-1-2-1 0 0,47-14 1 0 0,-26 4-2519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6.3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218 609 2288 0 0,'15'-8'1953'0'0,"-1"-2"-1"0"0,0 1 0 0 0,17-17 1 0 0,-15 11-1341 0 0,0-1 0 0 0,-2-1 0 0 0,0 0 0 0 0,0-1 0 0 0,-2-1 0 0 0,0 0 1 0 0,13-31-1 0 0,-24 49-555 0 0,-1 0-1 0 0,1-1 1 0 0,-1 1 0 0 0,1 0 0 0 0,-1-1 0 0 0,0 1-1 0 0,1-1 1 0 0,-1 1 0 0 0,0 0 0 0 0,0-1 0 0 0,0 1 0 0 0,0-1-1 0 0,0 1 1 0 0,-1-1 0 0 0,1 1 0 0 0,0 0 0 0 0,-1-1 0 0 0,1 1-1 0 0,0-1 1 0 0,-1 1 0 0 0,0 0 0 0 0,1 0 0 0 0,-1-1-1 0 0,0 1 1 0 0,0 0 0 0 0,0 0 0 0 0,1 0 0 0 0,-1 0 0 0 0,0 0-1 0 0,-1 0 1 0 0,1 0 0 0 0,0 0 0 0 0,0 0 0 0 0,0 0 0 0 0,0 1-1 0 0,-1-1 1 0 0,1 0 0 0 0,0 1 0 0 0,-1-1 0 0 0,1 1-1 0 0,-1-1 1 0 0,-1 1 0 0 0,-5-2 80 0 0,0 0 0 0 0,0 0 0 0 0,0 1 0 0 0,0 0 0 0 0,-16 1 0 0 0,5 2-81 0 0,-1 1 1 0 0,1 1-1 0 0,0 1 0 0 0,0 0 0 0 0,0 2 0 0 0,1 0 0 0 0,0 1 0 0 0,0 1 1 0 0,1 0-1 0 0,0 1 0 0 0,1 1 0 0 0,0 1 0 0 0,1 1 0 0 0,0 0 0 0 0,-21 23 0 0 0,34-33-106 0 0,0 0 0 0 0,-1-1 0 0 0,1 1 0 0 0,0 0-1 0 0,0 0 1 0 0,0 1 0 0 0,1-1 0 0 0,-1 0 0 0 0,1 1-1 0 0,0-1 1 0 0,0 1 0 0 0,0-1 0 0 0,0 1 0 0 0,1-1-1 0 0,-1 1 1 0 0,1 0 0 0 0,0-1 0 0 0,0 1 0 0 0,0 0-1 0 0,1-1 1 0 0,-1 1 0 0 0,1 0 0 0 0,0-1 0 0 0,0 1-1 0 0,0-1 1 0 0,0 0 0 0 0,1 1 0 0 0,-1-1 0 0 0,1 0-1 0 0,0 0 1 0 0,0 0 0 0 0,0 0 0 0 0,1 0 0 0 0,2 3-1 0 0,0-1-97 0 0,0-1-1 0 0,1 0 0 0 0,-1-1 0 0 0,1 1 1 0 0,-1-1-1 0 0,1 0 0 0 0,0 0 0 0 0,1-1 0 0 0,-1 0 1 0 0,0 0-1 0 0,1 0 0 0 0,-1-1 0 0 0,1 0 1 0 0,-1 0-1 0 0,1-1 0 0 0,-1 1 0 0 0,1-2 0 0 0,7 0 1 0 0,-1-1 251 0 0,-1-2 1 0 0,1 1 0 0 0,-1-2-1 0 0,0 1 1 0 0,-1-2 0 0 0,1 0 0 0 0,-1 0-1 0 0,0-1 1 0 0,0 0 0 0 0,-1-1-1 0 0,0 0 1 0 0,-1 0 0 0 0,0-1-1 0 0,15-18 1 0 0,-23 25 59 0 0,16 19-42 0 0,-11-4-439 0 0,2-1 0 0 0,-1-1 0 0 0,2 1 0 0 0,-1-1 0 0 0,2-1 1 0 0,-1 1-1 0 0,1-1 0 0 0,1-1 0 0 0,0 0 0 0 0,0-1 1 0 0,1 0-1 0 0,14 7 0 0 0,-18-10 144 0 0,0 0 1 0 0,1-1-1 0 0,-1 0 0 0 0,1-1 0 0 0,0 0 1 0 0,0 0-1 0 0,0-1 0 0 0,0 0 1 0 0,0-1-1 0 0,0 0 0 0 0,0 0 1 0 0,1-1-1 0 0,-1 0 0 0 0,0-1 1 0 0,1 0-1 0 0,-1 0 0 0 0,0-1 1 0 0,0 0-1 0 0,10-4 0 0 0,-12 2 220 0 0,-1 0 1 0 0,1-1-1 0 0,-1 0 1 0 0,1 0-1 0 0,-1-1 0 0 0,-1 1 1 0 0,1-1-1 0 0,-1-1 0 0 0,0 1 1 0 0,0-1-1 0 0,-1 1 0 0 0,0-1 1 0 0,0-1-1 0 0,-1 1 0 0 0,5-13 1 0 0,2-14 623 0 0,0 0 1 0 0,6-46 0 0 0,-8 36 268 0 0,9-46 1335 0 0,0-3 594 0 0,37-112 0 0 0,-45 188-2698 0 0,7 55-259 0 0,58 320-2665 0 0,-60-302 2482 0 0,-2-12 235 0 0,-2 1 0 0 0,-1 0 0 0 0,2 66 0 0 0,-11-109 405 0 0,-13-18 277 0 0,13-3-567 0 0,0 0 1 0 0,2 0-1 0 0,0 0 0 0 0,0 1 0 0 0,2-1 1 0 0,0 1-1 0 0,2 0 0 0 0,0 0 1 0 0,1 0-1 0 0,0 1 0 0 0,1 0 0 0 0,1 0 1 0 0,1 1-1 0 0,20-26 0 0 0,-12 20-519 0 0,1 1 0 0 0,0 0 1 0 0,39-32-1 0 0,-38 38-613 0 0,0 1 1 0 0,1 0 0 0 0,1 2-1 0 0,27-12 1 0 0,-46 22 516 0 0,10-2-416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6.6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1 2008 0 0,'-3'1'570'0'0,"-1"1"0"0"0,1 0 0 0 0,0 0-1 0 0,0 0 1 0 0,0 0 0 0 0,0 0 0 0 0,0 1-1 0 0,0 0 1 0 0,1-1 0 0 0,-1 1 0 0 0,1 0 0 0 0,0 0-1 0 0,-1 0 1 0 0,2 1 0 0 0,-1-1 0 0 0,0 0-1 0 0,1 1 1 0 0,-1-1 0 0 0,0 5 0 0 0,2-5-336 0 0,0 0-1 0 0,1 0 1 0 0,-1 1 0 0 0,1-1 0 0 0,-1 0 0 0 0,1 0-1 0 0,0 0 1 0 0,0 0 0 0 0,1 0 0 0 0,-1 0 0 0 0,1 0-1 0 0,-1 0 1 0 0,1 0 0 0 0,0-1 0 0 0,0 1 0 0 0,0-1-1 0 0,1 1 1 0 0,-1-1 0 0 0,0 0 0 0 0,1 0-1 0 0,-1 0 1 0 0,5 2 0 0 0,17 13-116 0 0,1-1-1 0 0,1-2 0 0 0,0-1 1 0 0,37 14-1 0 0,118 32-4041 0 0,-132-45 1864 0 0,16 3-3711 0 0,-34-9 562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15.9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1 880 0 0,'3'0'1249'0'0,"120"13"3643"0"0,1-11-8034 0 0,-101-2 1667 0 0</inkml:trace>
  <inkml:trace contextRef="#ctx0" brushRef="#br0" timeOffset="1">825 64 524 0 0,'0'0'1462'0'0,"19"2"2610"0"0,57 8-3544 0 0,7-2-3934 0 0,-61-6 2630 0 0</inkml:trace>
  <inkml:trace contextRef="#ctx0" brushRef="#br0" timeOffset="2">1267 114 1760 0 0,'19'2'880'0'0,"-1"0"356"0"0,9-1-336 0 0,0 3-284 0 0,-5-1-215 0 0,-1-1-153 0 0,-4-2-156 0 0,1 2-232 0 0,7-2-2341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7.0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469 972 760 0 0,'6'-3'407'0'0,"0"-1"-1"0"0,1 0 1 0 0,-2 0 0 0 0,1 0 0 0 0,0-1-1 0 0,-1 1 1 0 0,0-1 0 0 0,0-1-1 0 0,0 1 1 0 0,-1-1 0 0 0,1 0 0 0 0,-1 0-1 0 0,-1 0 1 0 0,1 0 0 0 0,-1-1-1 0 0,0 0 1 0 0,2-8 0 0 0,-2 7 7 0 0,-1-1 1 0 0,0 1-1 0 0,0-1 1 0 0,0 0-1 0 0,-1 0 1 0 0,-1 0-1 0 0,1 0 1 0 0,-1 0-1 0 0,-1 0 1 0 0,0 1-1 0 0,0-1 1 0 0,-1 0-1 0 0,-5-15 1 0 0,6 20-209 0 0,-1 0 0 0 0,0 1 1 0 0,0-1-1 0 0,0 1 0 0 0,-1-1 0 0 0,1 1 1 0 0,-1 0-1 0 0,0 0 0 0 0,0 0 0 0 0,0 0 0 0 0,0 1 1 0 0,-1-1-1 0 0,1 1 0 0 0,-7-4 0 0 0,2 3 7 0 0,0 0-1 0 0,0 0 1 0 0,-1 0-1 0 0,1 1 1 0 0,-1 0-1 0 0,-13 0 1 0 0,-6 1 57 0 0,0 1 0 0 0,1 1 0 0 0,-38 7 1 0 0,37-3-173 0 0,0 0-1 0 0,0 3 1 0 0,-51 19 0 0 0,70-24-89 0 0,0 1 0 0 0,1 0 0 0 0,-1 1 0 0 0,1 0 0 0 0,0 0 0 0 0,1 1 0 0 0,-1-1 0 0 0,1 2 0 0 0,0-1 0 0 0,1 1 0 0 0,-1 0 0 0 0,1 0 0 0 0,1 1 0 0 0,0 0 0 0 0,-8 14 0 0 0,12-18-51 0 0,-1 0-1 0 0,1 1 0 0 0,1-1 1 0 0,-1 0-1 0 0,1 0 1 0 0,-1 0-1 0 0,1 1 1 0 0,0-1-1 0 0,1 0 0 0 0,-1 0 1 0 0,1 0-1 0 0,0 0 1 0 0,0 0-1 0 0,0 1 1 0 0,0-1-1 0 0,1-1 0 0 0,0 1 1 0 0,-1 0-1 0 0,2 0 1 0 0,-1-1-1 0 0,0 1 1 0 0,1-1-1 0 0,-1 0 0 0 0,1 1 1 0 0,0-1-1 0 0,0 0 1 0 0,0-1-1 0 0,1 1 1 0 0,-1-1-1 0 0,0 1 0 0 0,8 2 1 0 0,-1 2-30 0 0,2-1 0 0 0,-1-1 0 0 0,1 0 0 0 0,-1 0 1 0 0,1-1-1 0 0,1-1 0 0 0,-1 0 0 0 0,0 0 0 0 0,19 0 0 0 0,-23-2 76 0 0,0-1-1 0 0,0-1 0 0 0,1 1 1 0 0,-1-1-1 0 0,0-1 0 0 0,0 1 0 0 0,0-1 1 0 0,0-1-1 0 0,0 0 0 0 0,0 0 1 0 0,-1 0-1 0 0,1-1 0 0 0,-1 0 1 0 0,0-1-1 0 0,0 1 0 0 0,0-1 0 0 0,-1-1 1 0 0,0 1-1 0 0,0-1 0 0 0,7-9 1 0 0,-5 3 24 0 0,0 0-1 0 0,-1 0 1 0 0,-1-1 0 0 0,0 0 0 0 0,-1 0 0 0 0,0 0 0 0 0,-1-1 0 0 0,0 1 0 0 0,-1-1 0 0 0,-1 0-1 0 0,1-17 1 0 0,1-43 214 0 0,-11-136 0 0 0,-28-73 1104 0 0,8 108-811 0 0,60 332-757 0 0,-3 14 3 0 0,-7-37-327 0 0,50 171 1 0 0,-73-305 538 0 0,9 28-721 0 0,25 53-1 0 0,-1-32-2077 0 0,-29-45 1931 0 0,0 0-1 0 0,1 0 1 0 0,-1-1-1 0 0,1 1 1 0 0,-1-1-1 0 0,1 0 1 0 0,9 4-1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7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185 516 2084 0 0,'31'-114'12531'0'0,"-31"113"-12471"0"0,0 0 0 0 0,0 1 0 0 0,1-1 0 0 0,-1 0 0 0 0,0 0 0 0 0,0 1 0 0 0,0-1 0 0 0,0 0 0 0 0,0 1 0 0 0,0-1 0 0 0,0 0 1 0 0,0 0-1 0 0,0 1 0 0 0,0-1 0 0 0,0 0 0 0 0,0 1 0 0 0,-1-1 0 0 0,1 0 0 0 0,0 1 0 0 0,0-1 0 0 0,-1 0 0 0 0,1 1 0 0 0,0-1 0 0 0,-1 0 1 0 0,1 1-1 0 0,-1-1 0 0 0,1 1 0 0 0,-1-1 0 0 0,1 1 0 0 0,-1-1 0 0 0,1 1 0 0 0,-1-1 0 0 0,0 1 0 0 0,1 0 0 0 0,-1-1 0 0 0,0 1 0 0 0,-2-1 31 0 0,0 1-1 0 0,0-1 1 0 0,0 1-1 0 0,0 0 1 0 0,0 0-1 0 0,0 0 1 0 0,0 0-1 0 0,0 1 1 0 0,-4 1-1 0 0,-6 1 49 0 0,0 1-1 0 0,1 0 1 0 0,-16 8-1 0 0,21-8-105 0 0,-1 1 0 0 0,1-1 0 0 0,0 1 0 0 0,1 0 0 0 0,-1 0 0 0 0,1 1 0 0 0,0 0-1 0 0,1 0 1 0 0,-1 0 0 0 0,1 1 0 0 0,1 0 0 0 0,-1 0 0 0 0,1 0 0 0 0,0 1 0 0 0,1-1-1 0 0,-1 1 1 0 0,1 0 0 0 0,1 0 0 0 0,0 0 0 0 0,0 0 0 0 0,1 0 0 0 0,0 0 0 0 0,-1 13 0 0 0,3-12-133 0 0,0 0 0 0 0,0 0 0 0 0,1 0 0 0 0,0 0 0 0 0,1 0 0 0 0,0-1 1 0 0,0 1-1 0 0,1-1 0 0 0,0 0 0 0 0,0 0 0 0 0,1 0 0 0 0,0 0 1 0 0,0-1-1 0 0,1 0 0 0 0,0 0 0 0 0,0 0 0 0 0,1-1 0 0 0,-1 0 0 0 0,1 0 1 0 0,1-1-1 0 0,10 7 0 0 0,-7-6-180 0 0,1-1 1 0 0,-1 0-1 0 0,1 0 0 0 0,0-1 1 0 0,0-1-1 0 0,0 0 0 0 0,1-1 1 0 0,-1 0-1 0 0,1-1 0 0 0,23 0 1 0 0,-32-1 244 0 0,0 0 0 0 0,0 0 1 0 0,1-1-1 0 0,-1 1 0 0 0,0-1 1 0 0,0 0-1 0 0,0 0 0 0 0,1-1 1 0 0,-1 1-1 0 0,0-1 0 0 0,-1 0 1 0 0,1 0-1 0 0,0 0 0 0 0,-1-1 1 0 0,1 1-1 0 0,-1-1 1 0 0,0 0-1 0 0,1 0 0 0 0,-1 0 1 0 0,-1 0-1 0 0,1 0 0 0 0,0-1 1 0 0,-1 1-1 0 0,0-1 0 0 0,0 0 1 0 0,0 1-1 0 0,0-1 0 0 0,0 0 1 0 0,-1 0-1 0 0,0-1 0 0 0,0 1 1 0 0,0 0-1 0 0,0 0 0 0 0,0-9 1 0 0,-1 6 189 0 0,-1-1 0 0 0,1 0 0 0 0,-2 0 0 0 0,1 1 0 0 0,-1-1 0 0 0,0 0-1 0 0,0 1 1 0 0,-1 0 0 0 0,0-1 0 0 0,0 1 0 0 0,-1 0 0 0 0,0 1 0 0 0,0-1 0 0 0,-7-7 0 0 0,-7-8 656 0 0,-1 2 0 0 0,-35-30 0 0 0,34 32-364 0 0,20 18-441 0 0,-1-1 0 0 0,0 1-1 0 0,1-1 1 0 0,-1 1 0 0 0,1-1 0 0 0,-1 1-1 0 0,1-1 1 0 0,-1 0 0 0 0,1 1-1 0 0,0-1 1 0 0,-1 0 0 0 0,1 1 0 0 0,0-1-1 0 0,0 0 1 0 0,-1 1 0 0 0,1-1-1 0 0,0 0 1 0 0,0 0 0 0 0,0 1 0 0 0,0-1-1 0 0,0 0 1 0 0,0 0 0 0 0,0 1-1 0 0,0-1 1 0 0,0 0 0 0 0,0 0-1 0 0,0 1 1 0 0,0-1 0 0 0,1-1 0 0 0,18-17-430 0 0,36-7-855 0 0,-51 24 1167 0 0,245-86-2488 0 0,-90 34 3932 0 0,-156 53-694 0 0,-3 1-616 0 0,1 0 0 0 0,-1 0 0 0 0,1 0 1 0 0,0 0-1 0 0,-1 1 0 0 0,1-1 0 0 0,-1 0 1 0 0,1 0-1 0 0,-1 1 0 0 0,1-1 0 0 0,-1 0 0 0 0,1 1 1 0 0,-1-1-1 0 0,1 0 0 0 0,-1 1 0 0 0,1-1 1 0 0,-1 1-1 0 0,0-1 0 0 0,1 0 0 0 0,-1 1 0 0 0,0-1 1 0 0,1 1-1 0 0,-1-1 0 0 0,0 1 0 0 0,0 0 1 0 0,1-1-1 0 0,-1 1 0 0 0,0-1 0 0 0,0 1 0 0 0,0-1 1 0 0,0 1-1 0 0,0 0 0 0 0,0 0 0 0 0,1 29 291 0 0,1 6-168 0 0,4-25-336 0 0,-1 0 1 0 0,1-1-1 0 0,1 1 0 0 0,0-2 0 0 0,0 1 0 0 0,1-1 0 0 0,1 0 1 0 0,-1-1-1 0 0,1 1 0 0 0,1-2 0 0 0,-1 0 0 0 0,1 0 1 0 0,20 10-1 0 0,-19-10-71 0 0,1-1 1 0 0,1-1 0 0 0,-1 0-1 0 0,1-1 1 0 0,-1 0 0 0 0,1-1-1 0 0,1 0 1 0 0,-1-1-1 0 0,0 0 1 0 0,0-1 0 0 0,1-1-1 0 0,17-1 1 0 0,-25-1 322 0 0,0 0 0 0 0,0 1 1 0 0,0-2-1 0 0,0 1 0 0 0,-1-1 0 0 0,1 0 1 0 0,-1 0-1 0 0,0 0 0 0 0,0-1 0 0 0,0 0 1 0 0,0 0-1 0 0,-1 0 0 0 0,1-1 0 0 0,-1 1 1 0 0,0-1-1 0 0,-1 0 0 0 0,1 0 0 0 0,-1-1 1 0 0,0 1-1 0 0,0-1 0 0 0,4-10 0 0 0,-7 15-25 0 0,1 0-1 0 0,-1 0 0 0 0,1 0 0 0 0,0 0 0 0 0,0 0 0 0 0,0 0 0 0 0,0 1 1 0 0,0-1-1 0 0,-1 0 0 0 0,1 0 0 0 0,0 1 0 0 0,1-1 0 0 0,-1 1 0 0 0,0-1 1 0 0,0 1-1 0 0,0-1 0 0 0,0 1 0 0 0,0 0 0 0 0,0-1 0 0 0,1 1 0 0 0,-1 0 1 0 0,0 0-1 0 0,0 0 0 0 0,0 0 0 0 0,1 0 0 0 0,-1 0 0 0 0,0 0 0 0 0,0 0 1 0 0,0 1-1 0 0,1-1 0 0 0,-1 0 0 0 0,2 2 0 0 0,47 19-332 0 0,-23-9-14 0 0,-7-6 124 0 0,1-1 0 0 0,1-1 0 0 0,-1 0-1 0 0,0-2 1 0 0,1-1 0 0 0,-1 0 0 0 0,1-1 0 0 0,0-2 0 0 0,-1 0 0 0 0,31-7 0 0 0,-44 7 263 0 0,0 0 0 0 0,0-1 0 0 0,0 0 0 0 0,0 0 0 0 0,-1-1 0 0 0,1 0 0 0 0,-1 0 0 0 0,0 0 0 0 0,0-1 0 0 0,0-1 0 0 0,-1 1 1 0 0,0-1-1 0 0,0 0 0 0 0,0 0 0 0 0,-1 0 0 0 0,0-1 0 0 0,0 0 0 0 0,0 0 0 0 0,-1 0 0 0 0,0-1 0 0 0,-1 0 0 0 0,0 1 0 0 0,0-1 0 0 0,0 0 0 0 0,-1-1 1 0 0,0 1-1 0 0,-1 0 0 0 0,0 0 0 0 0,0-13 0 0 0,-1 6 247 0 0,0 1 1 0 0,-1-1-1 0 0,-1 0 0 0 0,-1 1 1 0 0,0-1-1 0 0,-1 1 0 0 0,0 0 1 0 0,-12-25-1 0 0,12 31-479 0 0,-1 0 0 0 0,0 0 0 0 0,0 0 0 0 0,0 1 0 0 0,-1 0 0 0 0,-12-11 1 0 0,14 14-510 0 0,-1 0 1 0 0,1 1-1 0 0,-1 0 1 0 0,0 0 0 0 0,0 0-1 0 0,0 0 1 0 0,-1 1-1 0 0,1 0 1 0 0,-1 0 0 0 0,1 1-1 0 0,-9-2 1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8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29 496 0 0,'29'-29'15061'0'0,"0"44"-15617"0"0,-16-1-591 0 0,0 1 0 0 0,-2 1 0 0 0,0 0 0 0 0,0 1-1 0 0,-2 0 1 0 0,13 33 0 0 0,-15-35-536 0 0,2 4-1201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8.6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15 437 2432 0 0,'-1'12'6171'0'0,"-1"-14"-6044"0"0,1 0 0 0 0,-1 0-1 0 0,1-1 1 0 0,0 1 0 0 0,-1 0-1 0 0,1-1 1 0 0,1 1-1 0 0,-1 0 1 0 0,0-1 0 0 0,0 1-1 0 0,1-1 1 0 0,0 1-1 0 0,-1-1 1 0 0,1 1 0 0 0,0-1-1 0 0,0 0 1 0 0,0 1 0 0 0,1-1-1 0 0,-1 1 1 0 0,1-1-1 0 0,-1 1 1 0 0,2-4 0 0 0,19-59 1023 0 0,-9 41-897 0 0,0 0-1 0 0,2 1 0 0 0,0 0 0 0 0,2 1 0 0 0,0 1 0 0 0,38-38 1 0 0,-39 44-195 0 0,1 1 0 0 0,0 1 0 0 0,1 0 1 0 0,1 1-1 0 0,0 1 0 0 0,0 1 0 0 0,1 0 1 0 0,0 2-1 0 0,30-10 0 0 0,-45 17-64 0 0,1 0-1 0 0,0 0 1 0 0,0 0-1 0 0,0 1 1 0 0,-1 0-1 0 0,1 0 1 0 0,0 0 0 0 0,0 0-1 0 0,0 1 1 0 0,0 0-1 0 0,-1 0 1 0 0,1 0-1 0 0,0 0 1 0 0,-1 1 0 0 0,1 0-1 0 0,-1 0 1 0 0,1 0-1 0 0,-1 1 1 0 0,0-1-1 0 0,0 1 1 0 0,0 0 0 0 0,0 0-1 0 0,-1 0 1 0 0,1 1-1 0 0,-1-1 1 0 0,0 1-1 0 0,0 0 1 0 0,0 0 0 0 0,0 0-1 0 0,3 7 1 0 0,6 13-25 0 0,-2 1-1 0 0,0 0 1 0 0,-1 0 0 0 0,7 40-1 0 0,-4-20 83 0 0,-5-22-10 0 0,0 1 0 0 0,2-1 0 0 0,1 0 0 0 0,14 23 0 0 0,-17-35-481 0 0,1 0 0 0 0,0-1 0 0 0,14 16 0 0 0,-14-19-604 0 0,0 0 0 0 0,0 0 0 0 0,0-1 0 0 0,1-1-1 0 0,11 7 1 0 0,1-2-3441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9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0 313 1140 0 0,'7'-14'5985'0'0,"-1"5"-4623"0"0,0-1-1 0 0,0 1 0 0 0,1 0 1 0 0,10-10-1 0 0,-10 12-719 0 0,1 0-1 0 0,0 1 1 0 0,0-1-1 0 0,15-7 0 0 0,-15 10-621 0 0,0 0-1 0 0,1 0 1 0 0,-1 1-1 0 0,1 1 0 0 0,-1-1 1 0 0,1 1-1 0 0,0 0 1 0 0,0 1-1 0 0,0 0 0 0 0,0 1 1 0 0,0 0-1 0 0,1 0 1 0 0,-1 1-1 0 0,0 0 0 0 0,0 1 1 0 0,-1 0-1 0 0,1 0 1 0 0,0 1-1 0 0,0 0 1 0 0,14 7-1 0 0,-2 2-218 0 0,1 2 0 0 0,-2 0 0 0 0,0 1 0 0 0,0 1 1 0 0,-2 1-1 0 0,0 0 0 0 0,-1 2 0 0 0,0 0 0 0 0,-2 0 0 0 0,-1 2 0 0 0,19 32 1 0 0,-14-16 187 0 0,-2 0 0 0 0,-1 2 1 0 0,-2-1-1 0 0,-1 2 1 0 0,-2 0-1 0 0,6 49 1 0 0,-16-84 196 0 0,0 0 0 0 0,-1 0 0 0 0,0 0 0 0 0,0 0-1 0 0,0 0 1 0 0,0 0 0 0 0,-1 0 0 0 0,0-1 0 0 0,0 1 0 0 0,-1 5 0 0 0,1-8 154 0 0,0-3-290 0 0,0 0 0 0 0,0 0 0 0 0,0 0 0 0 0,0-1 0 0 0,0 1 0 0 0,0 0 0 0 0,1 0 0 0 0,-1-1 0 0 0,0 1 0 0 0,1 0 0 0 0,-1-1 0 0 0,1 1 0 0 0,0 0 0 0 0,-1-1 0 0 0,1 1 0 0 0,0-1 0 0 0,0 1 0 0 0,0-1 0 0 0,0 1 0 0 0,0-3 0 0 0,3-34 233 0 0,-2 32-218 0 0,6-47-44 0 0,3 1 0 0 0,1 0 0 0 0,4 1 0 0 0,33-82 0 0 0,-32 96-513 0 0,2 0 0 0 0,2 1 0 0 0,1 1 0 0 0,2 1 0 0 0,1 1 0 0 0,47-49 0 0 0,-57 69-290 0 0,0 0 1 0 0,2 1 0 0 0,30-19 0 0 0,23-1-4992 0 0,-45 25 1544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9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0 314 1460 0 0,'15'21'10018'0'0,"4"-19"-8169"0"0,43-2-1614 0 0,109-14 0 0 0,-154 11-269 0 0,-1 0 0 0 0,1 0 0 0 0,0-2 0 0 0,-1 0 0 0 0,0-1 0 0 0,0-1 0 0 0,-1 0 0 0 0,0-1 0 0 0,0-1 0 0 0,-1 0 0 0 0,24-20 0 0 0,-34 24 266 0 0,0 1 0 0 0,1-1 0 0 0,-2 0 0 0 0,1 0 0 0 0,0 0 0 0 0,-1-1 0 0 0,0 1 0 0 0,0-1 1 0 0,-1 0-1 0 0,0 1 0 0 0,0-1 0 0 0,0 0 0 0 0,0-1 0 0 0,-1 1 0 0 0,0 0 0 0 0,-1 0 0 0 0,1-1 1 0 0,-1 1-1 0 0,-1-12 0 0 0,0 13-149 0 0,0 0 0 0 0,-1 0-1 0 0,0 0 1 0 0,1 0 0 0 0,-1 1 0 0 0,-1-1 0 0 0,1 0 0 0 0,-1 1 0 0 0,0 0-1 0 0,0-1 1 0 0,0 1 0 0 0,0 0 0 0 0,-1 1 0 0 0,0-1 0 0 0,0 1 0 0 0,0-1 0 0 0,0 1-1 0 0,0 0 1 0 0,-1 1 0 0 0,1-1 0 0 0,-1 1 0 0 0,1 0 0 0 0,-1 0 0 0 0,-8-2 0 0 0,0 1-68 0 0,0 1 1 0 0,-1 0 0 0 0,1 1 0 0 0,0 0-1 0 0,0 1 1 0 0,-1 1 0 0 0,1 0 0 0 0,0 1 0 0 0,0 0-1 0 0,0 1 1 0 0,0 1 0 0 0,0 0 0 0 0,1 0 0 0 0,-1 1-1 0 0,1 1 1 0 0,0 0 0 0 0,1 1 0 0 0,0 0-1 0 0,0 1 1 0 0,-15 13 0 0 0,18-14-28 0 0,0 0 0 0 0,0 0 0 0 0,1 1 0 0 0,0-1-1 0 0,1 1 1 0 0,0 1 0 0 0,0-1 0 0 0,1 1 0 0 0,0 0 0 0 0,0 1 0 0 0,1-1-1 0 0,0 1 1 0 0,1 0 0 0 0,0 0 0 0 0,1 0 0 0 0,0 0 0 0 0,0 0 0 0 0,1 0 0 0 0,1 1-1 0 0,-1-1 1 0 0,2 1 0 0 0,-1-1 0 0 0,2 0 0 0 0,-1 0 0 0 0,1 1 0 0 0,6 16-1 0 0,-1-12-142 0 0,0 0-1 0 0,1 0 0 0 0,0-1 0 0 0,1 0 0 0 0,1 0 0 0 0,0-1 0 0 0,1 0 0 0 0,1-1 0 0 0,0 0 0 0 0,0-1 0 0 0,1-1 0 0 0,0 0 0 0 0,1 0 0 0 0,0-1 0 0 0,1-1 0 0 0,27 11 0 0 0,-22-11-498 0 0,0-1 0 0 0,1-1 0 0 0,0-1 0 0 0,0-1 0 0 0,29 2 0 0 0,-28-5-618 0 0,0-1 0 0 0,0-1 0 0 0,0-1 0 0 0,0 0 0 0 0,25-7 0 0 0,-8-2-2223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00.5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368 234 584 0 0,'21'-35'5013'0'0,"-8"6"-3853"0"0,-6 15 78 0 0,0-1-1 0 0,7-27 1 0 0,-13 39-1053 0 0,0 1 1 0 0,0-1 0 0 0,-1 0-1 0 0,1 0 1 0 0,-1 0 0 0 0,0 0-1 0 0,0 0 1 0 0,0 0-1 0 0,0 0 1 0 0,-1 0 0 0 0,1 0-1 0 0,-1 0 1 0 0,0 0 0 0 0,0 0-1 0 0,0 0 1 0 0,0 0-1 0 0,0 0 1 0 0,0 1 0 0 0,-1-1-1 0 0,-2-3 1 0 0,0 3-87 0 0,0-1 1 0 0,-1 1-1 0 0,1 0 1 0 0,-1 0-1 0 0,0 0 1 0 0,0 0 0 0 0,0 1-1 0 0,0 0 1 0 0,0 0-1 0 0,-1 0 1 0 0,1 1-1 0 0,-1 0 1 0 0,1 0-1 0 0,-1 0 1 0 0,1 1-1 0 0,-1 0 1 0 0,1 0-1 0 0,-1 0 1 0 0,0 0-1 0 0,1 1 1 0 0,-9 2-1 0 0,-9 2 17 0 0,0 1 0 0 0,1 1 0 0 0,-38 17 0 0 0,45-17-121 0 0,0 1 0 0 0,0 1 1 0 0,1 0-1 0 0,0 1 0 0 0,1 0 1 0 0,0 1-1 0 0,1 0 0 0 0,-17 20 0 0 0,26-28-94 0 0,0 1 0 0 0,0-1 1 0 0,1 1-1 0 0,-1 0 0 0 0,1 0 0 0 0,0 0 0 0 0,0 0 0 0 0,0 0 0 0 0,1 0 0 0 0,-1 0 0 0 0,1 1 0 0 0,0-1 0 0 0,0 1 0 0 0,1-1 0 0 0,-1 0 0 0 0,1 1 0 0 0,0-1 0 0 0,0 1 0 0 0,0-1 0 0 0,1 1 0 0 0,0-1 0 0 0,0 1 1 0 0,0-1-1 0 0,0 0 0 0 0,0 1 0 0 0,1-1 0 0 0,0 0 0 0 0,0 0 0 0 0,0 0 0 0 0,1 0 0 0 0,-1-1 0 0 0,1 1 0 0 0,0 0 0 0 0,0-1 0 0 0,0 0 0 0 0,6 5 0 0 0,-3-3-5 0 0,0 0 0 0 0,0-1 0 0 0,1 1 0 0 0,-1-1 0 0 0,1-1 0 0 0,0 1 0 0 0,0-1 0 0 0,1-1 0 0 0,-1 1 0 0 0,0-1 0 0 0,1 0 0 0 0,-1-1 0 0 0,1 0 0 0 0,0 0 0 0 0,-1-1 0 0 0,1 0 0 0 0,0 0 0 0 0,0 0 0 0 0,-1-1 0 0 0,1-1 0 0 0,0 1 0 0 0,9-4 0 0 0,-9 2 214 0 0,1 0 0 0 0,0-1 0 0 0,-1 0 0 0 0,0-1 0 0 0,0 1 0 0 0,0-2 0 0 0,-1 1 0 0 0,0-1 0 0 0,0 0-1 0 0,0 0 1 0 0,-1-1 0 0 0,0 0 0 0 0,0 0 0 0 0,0-1 0 0 0,-1 1 0 0 0,0-1 0 0 0,-1 0 0 0 0,5-11 0 0 0,19-66 3259 0 0,-29 101-3305 0 0,1 1 1 0 0,1 0 0 0 0,1-1-1 0 0,0 1 1 0 0,8 25-1 0 0,-3-4-52 0 0,128 523-1842 0 0,-76-342 1026 0 0,-18-23 275 0 0,-36-168 557 0 0,-3 0 1 0 0,0 0-1 0 0,-1 1 0 0 0,-2-1 0 0 0,-5 29 0 0 0,6-51-26 0 0,-1 0 0 0 0,-1-1 0 0 0,1 1 0 0 0,-1-1 0 0 0,1 1 0 0 0,-2-1-1 0 0,1 0 1 0 0,-1 1 0 0 0,1-1 0 0 0,-1-1 0 0 0,-1 1 0 0 0,1 0 0 0 0,-1-1 0 0 0,0 1 0 0 0,0-1 0 0 0,0 0 0 0 0,0-1 0 0 0,-1 1 0 0 0,1-1 0 0 0,-1 0-1 0 0,-9 5 1 0 0,8-6 12 0 0,-1 0 0 0 0,0 0 0 0 0,1-1 0 0 0,-1 0 0 0 0,0 0 0 0 0,0-1-1 0 0,0 1 1 0 0,0-2 0 0 0,0 1 0 0 0,0-1 0 0 0,0 0 0 0 0,1 0 0 0 0,-1-1-1 0 0,0 0 1 0 0,1 0 0 0 0,-1 0 0 0 0,-10-7 0 0 0,4 2 55 0 0,0 0-1 0 0,0-1 1 0 0,1-1-1 0 0,0 0 1 0 0,1 0-1 0 0,0-1 1 0 0,1-1 0 0 0,0 0-1 0 0,0 0 1 0 0,1-1-1 0 0,1 0 1 0 0,0 0 0 0 0,0-1-1 0 0,1 0 1 0 0,1-1-1 0 0,1 1 1 0 0,-1-1-1 0 0,2 0 1 0 0,0-1 0 0 0,1 1-1 0 0,0-1 1 0 0,1 0-1 0 0,1 1 1 0 0,1-1-1 0 0,0 0 1 0 0,0 0 0 0 0,1 0-1 0 0,5-18 1 0 0,7-14-140 0 0,1 1 1 0 0,3 1-1 0 0,2 1 1 0 0,1 0-1 0 0,48-73 1 0 0,155-189-384 0 0,-222 305 453 0 0,88-109-45 0 0,-30 40 542 0 0,88-137 0 0 0,-143 201-432 0 0,0-1 0 0 0,0 0 1 0 0,-1 0-1 0 0,0 0 0 0 0,0 0 0 0 0,-1 0 1 0 0,0 0-1 0 0,0-1 0 0 0,1-14 1 0 0,-3 20-29 0 0,-8 2-12 0 0,7 0-23 0 0,0-1 0 0 0,0 1 1 0 0,1 0-1 0 0,-1 0 0 0 0,0 0 1 0 0,0 0-1 0 0,0 0 1 0 0,0 0-1 0 0,0 0 0 0 0,1 1 1 0 0,-1-1-1 0 0,0 0 1 0 0,0 0-1 0 0,0 1 0 0 0,0-1 1 0 0,1 0-1 0 0,-1 1 0 0 0,0-1 1 0 0,0 1-1 0 0,1-1 1 0 0,-1 1-1 0 0,0-1 0 0 0,1 1 1 0 0,-1 0-1 0 0,1-1 1 0 0,-1 1-1 0 0,0 0 0 0 0,1-1 1 0 0,0 1-1 0 0,-1 0 0 0 0,1 0 1 0 0,-1-1-1 0 0,1 1 1 0 0,0 0-1 0 0,0 0 0 0 0,-1 0 1 0 0,1 0-1 0 0,0 0 1 0 0,-2 7-68 0 0,0 0 1 0 0,0 0 0 0 0,1 1 0 0 0,0-1 0 0 0,0 0 0 0 0,1 0 0 0 0,0 1 0 0 0,1-1 0 0 0,0 0 0 0 0,0 0 0 0 0,1 0-1 0 0,3 10 1 0 0,0-2-253 0 0,0 0 0 0 0,1 0 0 0 0,1-1-1 0 0,0 0 1 0 0,11 15 0 0 0,-15-25 123 0 0,52 69-1991 0 0,-49-68 1118 0 0,0 1 0 0 0,1-1 0 0 0,0 0 0 0 0,12 7 0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00.8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 61 1672 0 0,'-12'-13'2704'0'0,"-1"3"-815"0"0,4 0-645 0 0,-2 4-332 0 0,4-1-72 0 0,-8-3-820 0 0,5 5-656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01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498 5 1144 0 0,'0'0'6353'0'0,"-12"-5"-4382"0"0,-28 6-857 0 0,-1 2 1 0 0,1 1-1 0 0,-77 19 0 0 0,98-18-1030 0 0,0 1-1 0 0,1 0 1 0 0,0 1-1 0 0,0 1 1 0 0,1 1-1 0 0,0 0 0 0 0,0 2 1 0 0,1 0-1 0 0,1 0 1 0 0,-22 21-1 0 0,34-28-144 0 0,-1 0-1 0 0,1 0 0 0 0,-1 0 0 0 0,1 1 0 0 0,1-1 1 0 0,-1 1-1 0 0,0 0 0 0 0,1 0 0 0 0,0 0 1 0 0,0 0-1 0 0,1 0 0 0 0,0 0 0 0 0,-1 0 0 0 0,2 1 1 0 0,-1-1-1 0 0,0 0 0 0 0,1 1 0 0 0,0-1 0 0 0,1 1 1 0 0,-1-1-1 0 0,1 0 0 0 0,0 1 0 0 0,0-1 1 0 0,1 0-1 0 0,-1 0 0 0 0,1 0 0 0 0,0 0 0 0 0,1 0 1 0 0,-1 0-1 0 0,1-1 0 0 0,0 1 0 0 0,0-1 1 0 0,0 1-1 0 0,5 3 0 0 0,0 1-271 0 0,1 1 0 0 0,0-2 0 0 0,1 1 0 0 0,0-1 0 0 0,0-1 0 0 0,1 0 0 0 0,0 0 0 0 0,0-1 0 0 0,0-1 0 0 0,1 0 0 0 0,0 0 0 0 0,0-1 0 0 0,21 4 0 0 0,-23-6 276 0 0,1-1 1 0 0,-1-1-1 0 0,0 1 1 0 0,1-1-1 0 0,-1-1 1 0 0,0 0 0 0 0,0-1-1 0 0,0 0 1 0 0,0 0-1 0 0,0-1 1 0 0,0 0-1 0 0,18-9 1 0 0,-23 8 304 0 0,1 1-1 0 0,-1-1 1 0 0,0 0 0 0 0,0 0 0 0 0,-1 0-1 0 0,1-1 1 0 0,-1 1 0 0 0,0-1 0 0 0,0 0 0 0 0,0-1-1 0 0,-1 1 1 0 0,0-1 0 0 0,0 1 0 0 0,0-1 0 0 0,-1 0-1 0 0,0 0 1 0 0,0 0 0 0 0,0 0 0 0 0,-1-1-1 0 0,0 1 1 0 0,0 0 0 0 0,0-7 0 0 0,-1-34 1984 0 0,-1 33-1565 0 0,1-1-1 0 0,1 0 1 0 0,0 0-1 0 0,6-25 1 0 0,-6 36-665 0 0,1 0 1 0 0,-1 0 0 0 0,1 0 0 0 0,0 0-1 0 0,0 1 1 0 0,0-1 0 0 0,1 1 0 0 0,-1-1-1 0 0,1 1 1 0 0,-1 0 0 0 0,1 0 0 0 0,0 0-1 0 0,1 0 1 0 0,-1 0 0 0 0,0 1 0 0 0,1-1-1 0 0,-1 1 1 0 0,1 0 0 0 0,0 0 0 0 0,0 1-1 0 0,5-3 1 0 0,5 1-331 0 0,1 0 0 0 0,0 0 0 0 0,0 2-1 0 0,0 0 1 0 0,0 0 0 0 0,0 2 0 0 0,0 0 0 0 0,0 0 0 0 0,0 1-1 0 0,0 1 1 0 0,-1 1 0 0 0,1 0 0 0 0,-1 1 0 0 0,0 0 0 0 0,15 9 0 0 0,-18-9 215 0 0,0 0 0 0 0,0 1 0 0 0,0 0 0 0 0,-1 1 0 0 0,0 0 0 0 0,-1 1 0 0 0,0 0 0 0 0,0 1 0 0 0,0 0 0 0 0,-1 0 0 0 0,0 0 0 0 0,-1 1 1 0 0,0 1-1 0 0,-1-1 0 0 0,0 1 0 0 0,-1 0 0 0 0,0 0 0 0 0,7 23 0 0 0,-11-28 145 0 0,-1 0 0 0 0,1 1 1 0 0,-1-1-1 0 0,0 0 0 0 0,0 1 0 0 0,-1-1 0 0 0,0 0 1 0 0,0 0-1 0 0,-1 1 0 0 0,1-1 0 0 0,-1 0 0 0 0,-1 0 1 0 0,1 0-1 0 0,-1-1 0 0 0,0 1 0 0 0,0-1 0 0 0,-1 1 1 0 0,1-1-1 0 0,-1 0 0 0 0,0 0 0 0 0,-1-1 0 0 0,1 1 0 0 0,-1-1 1 0 0,0 0-1 0 0,0 0 0 0 0,0-1 0 0 0,-11 6 0 0 0,15-9-20 0 0,0 1-1 0 0,0-1 0 0 0,0 0 1 0 0,0 0-1 0 0,1 0 1 0 0,-1 0-1 0 0,0 0 0 0 0,0 0 1 0 0,0 0-1 0 0,0 0 0 0 0,0 0 1 0 0,0 0-1 0 0,0 0 0 0 0,0 0 1 0 0,0-1-1 0 0,0 1 0 0 0,1 0 1 0 0,-1-1-1 0 0,0 1 0 0 0,0-1 1 0 0,0 1-1 0 0,0-1 1 0 0,1 1-1 0 0,-1-1 0 0 0,0 1 1 0 0,1-1-1 0 0,-1 0 0 0 0,0 1 1 0 0,1-1-1 0 0,-1 0 0 0 0,1 0 1 0 0,-1 0-1 0 0,1 1 0 0 0,0-1 1 0 0,-1 0-1 0 0,1 0 0 0 0,0 0 1 0 0,-1 0-1 0 0,1 0 0 0 0,0 0 1 0 0,0-1-1 0 0,-3-36 401 0 0,7 24-260 0 0,1-1 1 0 0,0 1 0 0 0,1 0 0 0 0,1 0-1 0 0,0 1 1 0 0,0-1 0 0 0,1 2 0 0 0,1-1 0 0 0,1 1-1 0 0,13-14 1 0 0,1 1 125 0 0,1 2 0 0 0,0 1 0 0 0,45-30 0 0 0,-59 44-219 0 0,1 1 0 0 0,-1 0-1 0 0,1 1 1 0 0,0 0-1 0 0,0 1 1 0 0,21-6-1 0 0,-29 10-53 0 0,-1 1 1 0 0,0 0-1 0 0,0-1 0 0 0,1 1 1 0 0,-1 0-1 0 0,0 0 0 0 0,1 1 1 0 0,-1-1-1 0 0,0 1 0 0 0,0-1 1 0 0,0 1-1 0 0,1 0 0 0 0,-1 1 1 0 0,0-1-1 0 0,0 0 0 0 0,0 1 1 0 0,-1-1-1 0 0,1 1 0 0 0,0 0 1 0 0,0 0-1 0 0,-1 0 0 0 0,0 1 1 0 0,1-1-1 0 0,-1 0 0 0 0,0 1 1 0 0,0 0-1 0 0,0-1 0 0 0,0 1 1 0 0,-1 0-1 0 0,1 0 0 0 0,1 5 0 0 0,7 17-38 0 0,-1 1-1 0 0,9 45 1 0 0,-12-43-105 0 0,1 0 0 0 0,2-1 1 0 0,13 31-1 0 0,-19-52-404 0 0,0 1-1 0 0,1-1 0 0 0,0 0 0 0 0,0 0 0 0 0,0 0 0 0 0,1 0 1 0 0,0-1-1 0 0,0 0 0 0 0,1 0 0 0 0,-1 0 0 0 0,1 0 1 0 0,0-1-1 0 0,0 0 0 0 0,0 0 0 0 0,1-1 0 0 0,12 5 1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6:46.5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5733 13 720 0 0,'-21'-10'7157'0'0,"11"7"-7263"0"0,-100 21 1102 0 0,108-18-990 0 0,-40 14 131 0 0,-39 10 40 0 0,79-23-160 0 0,-49 18 87 0 0,42-15-83 0 0,0 0 1 0 0,-1 0-1 0 0,0-1 0 0 0,1-1 1 0 0,-1 0-1 0 0,-11 1 0 0 0,-17 5 64 0 0,36-8-26 0 0,-9 1 22 0 0,0 1 0 0 0,0 0 0 0 0,0 0 0 0 0,-12 5 0 0 0,5-2 17 0 0,16-4-62 0 0,-13 1 80 0 0,-51 10 168 0 0,64-12-271 0 0,-62 5-11 0 0,23-2-2 0 0,37-2 7 0 0,-52-1 57 0 0,46 1-63 0 0,-58 6-26 0 0,-25-4 35 0 0,90-3-14 0 0,1 0 8 0 0,-9 0 1 0 0,8 0 10 0 0,-65 3-11 0 0,65-3-2 0 0,-16 0-18 0 0,-10 3 21 0 0,27-3-21 0 0,-2 1 8 0 0,-70 4 47 0 0,46-3-69 0 0,25-1 23 0 0,-18-1 9 0 0,10 1-9 0 0,6-1 3 0 0,-6 0 8 0 0,8 0 6 0 0,-56 4-9 0 0,-20 2-4 0 0,76-6 2 0 0,0 0-19 0 0,-9 1 16 0 0,-90 3 27 0 0,99-4-31 0 0,-69 3 60 0 0,59-1-58 0 0,-58-1 18 0 0,-23-2-64 0 0,91 1 67 0 0,-1 0-5 0 0,-69-7-5 0 0,-28 6-29 0 0,98 1 30 0 0,-53 0 6 0 0,52 0-6 0 0,-59 3 6 0 0,61-3-2 0 0,-47 7-60 0 0,-29 5 102 0 0,76-12-54 0 0,-59 11 24 0 0,36-5-36 0 0,22-6 13 0 0,-23 3-5 0 0,23-3 14 0 0,-20 5-24 0 0,21-5 23 0 0,-34 3-3 0 0,24-1-2 0 0,-55 4-22 0 0,64-6 9 0 0,-20 2-18 0 0,-99 6-20 0 0,115-7 37 0 0,-9 1 11 0 0,-73 8 2 0 0,-164 18 21 0 0,251-28-35 0 0,-1 0 12 0 0,-9 1 2 0 0,6 0-11 0 0,-3 0 3 0 0,-40 5 13 0 0,46-5-9 0 0,-43 7 24 0 0,34-7-14 0 0,-35 6-19 0 0,44-7 4 0 0,0 1-12 0 0,-8 1 26 0 0,-29 3 8 0 0,-36 10-25 0 0,73-15 19 0 0,-17 4-14 0 0,12-2 9 0 0,-61 10-132 0 0,35-10 82 0 0,-2 0-49 0 0,-66 12 0 0 0,65-7 61 0 0,0-2 0 0 0,-67 1 0 0 0,100-6 44 0 0,-96 5 24 0 0,90-5-35 0 0,-42 5-2 0 0,-37 3-7 0 0,85-8 21 0 0,1 0-7 0 0,-9 1-19 0 0,-119 0 38 0 0,25-2-27 0 0,90 1 7 0 0,12 0 2 0 0,0 0-14 0 0,-11 0-46 0 0,11 0 39 0 0,-37 0-52 0 0,-9 0 85 0 0,47 0-35 0 0,-19 0 77 0 0,-55 0 3 0 0,74 0-41 0 0,-20 0-4 0 0,-25 2-41 0 0,45-2 41 0 0,-15 2-12 0 0,-42 2-19 0 0,58-4 34 0 0,-55 11 36 0 0,54-10-15 0 0,-55 7 112 0 0,-11 5-140 0 0,66-13-21 0 0,-56 9 115 0 0,56-8-103 0 0,-10-1 10 0 0,0 2 2 0 0,0-1 1 0 0,0 2-1 0 0,-15 4 1 0 0,24-6-15 0 0,1-1 11 0 0,-60 10-4 0 0,-5 1 80 0 0,65-10-72 0 0,-44 6 42 0 0,-59 6 54 0 0,104-12-81 0 0,-54 4 251 0 0,-2-1-208 0 0,56-3-75 0 0,-41 7-88 0 0,-13 3 131 0 0,53-11-57 0 0,-35 12-76 0 0,2 6 128 0 0,34-17-79 0 0,-33 18 28 0 0,34-18 48 0 0,-30 22-36 0 0,29-22 11 0 0,-20 29-78 0 0,19-25 73 0 0,0-1-1 0 0,1 0 1 0 0,0 1-1 0 0,0-1 1 0 0,0 1-1 0 0,0-1 1 0 0,-1 10-1 0 0,3-12 7 0 0,-11 37 40 0 0,-5 21-34 0 0,16-58-11 0 0,-4 41 90 0 0,-1 7 16 0 0,5-49-123 0 0,0 47 93 0 0,7 27 51 0 0,-7-74-125 0 0,3 58 48 0 0,5 144 326 0 0,4-80-148 0 0,0 65 118 0 0,-11-85-344 0 0,-15 115 39 0 0,7-129-14 0 0,-6 245 257 0 0,-2-67-95 0 0,1-7 198 0 0,14-166-321 0 0,-4 177 206 0 0,10 303-365 0 0,6-391 290 0 0,4 128-24 0 0,-4 3 392 0 0,0 1 40 0 0,-11-140-115 0 0,-5 283-82 0 0,-44 329 1008 0 0,39-402-659 0 0,9-334-428 0 0,16 174 217 0 0,-1-45-412 0 0,10 325-41 0 0,12-186 463 0 0,-31-277-547 0 0,0-3-164 0 0,3 63 0 0 0,-9-100 120 0 0,2 26-336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9:23.2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 64 492 0 0,'356'9'5290'0'0,"-23"-22"-3574"0"0,-217 7-1225 0 0,-4-3 76 0 0,-110 9-488 0 0,21-3 489 0 0,-14-2-181 0 0,-20 2-381 0 0,-28 2 26 0 0,1 1 1 0 0,-57 9 0 0 0,5-1-69 0 0,-50 4 38 0 0,-114 4 236 0 0,251-16-171 0 0,0 0-32 0 0,-8 0-1 0 0,8 0 55 0 0,22-4-12 0 0,295-30 191 0 0,-117 16-300 0 0,-183 17 53 0 0,9-2 69 0 0,-23 2-58 0 0,-12 0-33 0 0,-20 1-50 0 0,-50 6-1 0 0,17-1-70 0 0,-21 0 32 0 0,-512 18 420 0 0,588-25-51 0 0,30-2-198 0 0,34-4-61 0 0,366-18-3 0 0,-239 17 17 0 0,-127 5-88 0 0,-104 3 67 0 0,1 2 0 0 0,-56 9 0 0 0,-13 0 8 0 0,20-2-69 0 0,95-7 50 0 0,7-1 3 0 0,27 2-14 0 0,1-2 0 0 0,0-1 0 0 0,36-5 0 0 0,-27 2 14 0 0,7-1 2 0 0,225-11-111 0 0,-284 17 78 0 0,-1 0-1 0 0,1 1 1 0 0,-16 4 0 0 0,-15 3 47 0 0,-324 43-56 0 0,349-49 100 0 0,26-3-9 0 0,24-2-64 0 0,336-45-29 0 0,-365 46 52 0 0,1 1-40 0 0,-7 0 8 0 0,-19 0 0 0 0,-34 2 17 0 0,-536 57 92 0 0,588-59-98 0 0,10-1-11 0 0,0-1 15 0 0,0 1-1 0 0,14 0 1 0 0,192-28-1498 0 0,-211 29 1019 0 0,3-2-187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6:48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356 37 1644 0 0,'3'-22'11089'0'0,"-3"18"-10481"0"0,-11 4-602 0 0,-6 2 12 0 0,1 1 0 0 0,-1 0 0 0 0,1 1-1 0 0,0 1 1 0 0,0 0 0 0 0,0 1 0 0 0,1 1 0 0 0,0 0-1 0 0,-21 15 1 0 0,23-13 47 0 0,1 1-1 0 0,0 1 0 0 0,1 0 1 0 0,0 1-1 0 0,1 0 1 0 0,0 1-1 0 0,1 0 0 0 0,0 0 1 0 0,1 1-1 0 0,1 0 1 0 0,0 0-1 0 0,1 1 0 0 0,-8 28 1 0 0,6-16 43 0 0,2 1-1 0 0,0 0 1 0 0,2 1 0 0 0,2-1 0 0 0,0 1 0 0 0,4 52-1 0 0,0-60-35 0 0,1-1-1 0 0,1 0 0 0 0,1 0 1 0 0,0 0-1 0 0,2-1 0 0 0,0 0 1 0 0,1 0-1 0 0,1 0 0 0 0,20 29 0 0 0,-23-40-36 0 0,0 1 0 0 0,1-1 0 0 0,0-1 0 0 0,1 1 0 0 0,-1-1 0 0 0,2 0 0 0 0,-1-1 0 0 0,1 0 0 0 0,0 0 0 0 0,0-1 0 0 0,0 0 0 0 0,1-1 0 0 0,-1 0 0 0 0,1 0 0 0 0,0-1 1 0 0,1-1-1 0 0,-1 0 0 0 0,0 0 0 0 0,1 0 0 0 0,16-1 0 0 0,-8-2-8 0 0,-1 0 1 0 0,1-1 0 0 0,-1 0 0 0 0,1-2 0 0 0,-1 0 0 0 0,-1-1-1 0 0,1-1 1 0 0,-1-1 0 0 0,1 0 0 0 0,-2-2 0 0 0,17-10 0 0 0,-22 13-20 0 0,-1-2 0 0 0,0 1 0 0 0,-1-2 1 0 0,1 1-1 0 0,-2-1 0 0 0,1 0 1 0 0,-1-1-1 0 0,-1 0 0 0 0,0 0 1 0 0,0-1-1 0 0,-1 0 0 0 0,0 0 0 0 0,-1 0 1 0 0,0-1-1 0 0,-1 0 0 0 0,-1 0 1 0 0,4-15-1 0 0,-1-8-16 0 0,-2 0 0 0 0,-1 0 1 0 0,-2 0-1 0 0,-1 0 0 0 0,-2 0 1 0 0,-1 0-1 0 0,-2 0 0 0 0,-15-57 1 0 0,12 70-164 0 0,-1 0 1 0 0,-1 1 0 0 0,-1 0 0 0 0,-1 1-1 0 0,-19-25 1 0 0,26 39 101 0 0,0 0-1 0 0,-1-1 1 0 0,0 2 0 0 0,0-1-1 0 0,0 1 1 0 0,-1 0 0 0 0,1 0-1 0 0,-1 1 1 0 0,0-1 0 0 0,-1 2-1 0 0,1-1 1 0 0,-1 1 0 0 0,1 0-1 0 0,-1 1 1 0 0,0-1 0 0 0,-12 0-1 0 0,10 2-1396 0 0,1 1 0 0 0,0 0 0 0 0,-1 1-1 0 0,1 0 1 0 0,-14 3 0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10.1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2 828 0 0,'0'0'4709'0'0,"-17"-2"-2264"0"0,-15 18 2678 0 0,48-3-4654 0 0,1-2 0 0 0,1 0-1 0 0,0 0 1 0 0,1-2 0 0 0,23 9 0 0 0,-13-5-161 0 0,135 76 710 0 0,-109-60-892 0 0,-2 2 0 0 0,59 43 0 0 0,-11-6 47 0 0,275 217 97 0 0,-206-147-181 0 0,-22-20 26 0 0,179 132 138 0 0,-137-125-71 0 0,102 53 76 0 0,200 154 174 0 0,48 57 2315 0 0,-337-247-1469 0 0,173 135-570 0 0,-179-96-252 0 0,-58-50-238 0 0,401 289 386 0 0,-523-408-568 0 0,278 224-9 0 0,66 47 123 0 0,-311-246-137 0 0,-1 3-1 0 0,73 77 1 0 0,49 41 155 0 0,-125-118-212 0 0,59 65 0 0 0,-63-61 16 0 0,72 60 0 0 0,128 116-607 0 0,-90-86 627 0 0,-2-4 1 0 0,-124-107 1 0 0,2 0 0 0 0,57 34 0 0 0,-51-36 0 0 0,55 46 1 0 0,-72-49-14 0 0,0 0 1 0 0,23 34-1 0 0,-25-32-1 0 0,0 0-1 0 0,30 28 1 0 0,26 21 28 0 0,-43-40 16 0 0,1-2 1 0 0,1-1 0 0 0,55 36-1 0 0,-14-22-45 0 0,-35-20-18 0 0,0 0 0 0 0,-2 3 0 0 0,0 0 0 0 0,30 30 0 0 0,-45-34 2 0 0,28 39 1 0 0,-13-17 16 0 0,-30-35 12 0 0,1-1 0 0 0,-1 1 0 0 0,0-1 0 0 0,0 1 0 0 0,-1 1-1 0 0,0-1 1 0 0,0 0 0 0 0,0 1 0 0 0,1 7 0 0 0,-3-10 11 0 0,1 1-1 0 0,-1-1 1 0 0,1 0-1 0 0,0 0 1 0 0,0 0-1 0 0,0 0 1 0 0,4 4-1 0 0,-1 1-7 0 0,1 0-1 0 0,-1 0 1 0 0,-1 0-1 0 0,1 0 0 0 0,3 14 1 0 0,-8-21 14 0 0,16 25 3 0 0,5 21-17 0 0,-20-47 4 0 0,1 4 5 0 0,0 0 0 0 0,0 0-1 0 0,1 0 1 0 0,0-1 0 0 0,-1 0 0 0 0,5 5-1 0 0,89 90 183 0 0,-95-98-198 0 0,29 26-16 0 0,16 10 53 0 0,-44-35-31 0 0,19 21-20 0 0,17 34 24 0 0,-37-56 7 0 0,2 7-70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12.4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 1 776 0 0,'3'7'9143'0'0,"-3"-8"-9137"0"0,-1 1 0 0 0,1-1 0 0 0,-1 0 1 0 0,0 1-1 0 0,1-1 0 0 0,-1 1 0 0 0,0-1 0 0 0,1 1 0 0 0,-1 0 1 0 0,0-1-1 0 0,0 1 0 0 0,1 0 0 0 0,-1-1 0 0 0,0 1 0 0 0,0 0 1 0 0,0 0-1 0 0,0 0 0 0 0,1 0 0 0 0,-1-1 0 0 0,0 1 0 0 0,0 1 1 0 0,0-1-1 0 0,0 0 0 0 0,0 0 0 0 0,1 0 0 0 0,-1 0 0 0 0,0 0 0 0 0,-1 1 1 0 0,-28 9 39 0 0,28-9-42 0 0,-8 4 63 0 0,10-5-40 0 0,-1-1 0 0 0,0 1 0 0 0,1 0 0 0 0,-1 0 0 0 0,1 0 0 0 0,-1 0 0 0 0,1 0 0 0 0,-1 0 0 0 0,1 1 0 0 0,-1-1 0 0 0,1 0 0 0 0,-1 0 1 0 0,1 0-1 0 0,-1 0 0 0 0,1 1 0 0 0,-1-1 0 0 0,1 0 0 0 0,-1 0 0 0 0,1 1 0 0 0,-1-1 0 0 0,1 0 0 0 0,0 1 0 0 0,-1-1 0 0 0,1 0 0 0 0,0 1 0 0 0,-1-1 0 0 0,1 1 1 0 0,0-1-1 0 0,-1 1 0 0 0,1-1 0 0 0,0 1 0 0 0,0-1 0 0 0,0 1 0 0 0,-1-1 0 0 0,1 1 0 0 0,0-1 0 0 0,0 1 0 0 0,0-1 0 0 0,0 1 0 0 0,0-1 0 0 0,0 1 1 0 0,0-1-1 0 0,0 1 0 0 0,0-1 0 0 0,0 1 0 0 0,0-1 0 0 0,0 1 0 0 0,1 0 0 0 0,-1 1 150 0 0,46 3 705 0 0,333 11-81 0 0,-210-13 131 0 0,-297 9-1423 0 0,-20-1 207 0 0,-42 0 127 0 0,187-11 165 0 0,19 4-30 0 0,357-9 233 0 0,-370 5-211 0 0,-25-2-143 0 0,-117 5 69 0 0,106-4 230 0 0,16 1-1723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15.4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7 167 460 0 0,'-7'-29'8019'0'0,"26"-20"447"0"0,-16 55-8375 0 0,0 1 0 0 0,0-1 1 0 0,0 0-1 0 0,0 1 0 0 0,-1-1 0 0 0,0 1 0 0 0,1 10 1 0 0,1 0 51 0 0,166 789 3624 0 0,-166-783-3388 0 0,1 0 1 0 0,1 0-1 0 0,13 32 1 0 0,-19-55-365 0 0,1 1 0 0 0,-1 0 0 0 0,0-1 0 0 0,1 1 0 0 0,-1-1 0 0 0,1 1 0 0 0,-1-1 0 0 0,1 1 0 0 0,-1-1 0 0 0,1 1 1 0 0,-1-1-1 0 0,1 0 0 0 0,-1 1 0 0 0,1-1 0 0 0,0 0 0 0 0,-1 1 0 0 0,1-1 0 0 0,0 0 0 0 0,-1 0 0 0 0,1 0 0 0 0,0 1 0 0 0,-1-1 0 0 0,1 0 0 0 0,0 0 0 0 0,0 0 1 0 0,-1 0-1 0 0,1 0 0 0 0,0 0 0 0 0,-1 0 0 0 0,1-1 0 0 0,0 1 0 0 0,-1 0 0 0 0,1 0 0 0 0,0-1 0 0 0,-1 1 0 0 0,1 0 0 0 0,0 0 0 0 0,-1-1 0 0 0,1 1 1 0 0,-1-1-1 0 0,1 1 0 0 0,-1-1 0 0 0,1 1 0 0 0,-1-1 0 0 0,1 1 0 0 0,-1-1 0 0 0,1 1 0 0 0,-1-1 0 0 0,0 1 0 0 0,1-2 0 0 0,24-29 50 0 0,149-253 62 0 0,-6 9-462 0 0,-98 168 219 0 0,149-246-137 0 0,-217 350 421 0 0,20-40-1611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16.8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11 276 0 0,'0'0'5653'0'0,"23"-10"-1300"0"0,38 13-2005 0 0,107 20 0 0 0,4 1-1228 0 0,935 25 516 0 0,-1002-46-1571 0 0,-102-2-70 0 0,34-1 25 0 0,-36 0-15 0 0,20 1-368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18.0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43 680 0 0,'11'-26'10692'0'0,"-4"9"-8032"0"0,-3 30-953 0 0,-1 31-52 0 0,-12 36-131 0 0,-23 98 0 0 0,4-28-699 0 0,-33 326 747 0 0,52-370-2008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19.1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32 330 880 0 0,'-4'-6'830'0'0,"0"-1"0"0"0,0 1 0 0 0,1-1 0 0 0,0 0 1 0 0,0 0-1 0 0,1-1 0 0 0,0 1 0 0 0,0 0 0 0 0,0-1 0 0 0,1 0 0 0 0,0-9 0 0 0,1 9-437 0 0,0 1-1 0 0,1-1 1 0 0,0 0-1 0 0,1 1 0 0 0,0-1 1 0 0,0 1-1 0 0,0-1 1 0 0,1 1-1 0 0,7-14 0 0 0,-4 12-300 0 0,0-1 0 0 0,1 1 0 0 0,0 1 0 0 0,0-1 0 0 0,1 1 0 0 0,0 0 0 0 0,0 1 0 0 0,1 0 0 0 0,0 0 0 0 0,1 1 0 0 0,-1 0 0 0 0,1 1 0 0 0,0 0 0 0 0,0 0 0 0 0,16-4 0 0 0,1 2-38 0 0,1 0 0 0 0,0 2-1 0 0,1 1 1 0 0,-1 1 0 0 0,1 2 0 0 0,-1 0 0 0 0,55 7 0 0 0,-69-3-33 0 0,-1-1 1 0 0,0 2-1 0 0,0 0 1 0 0,-1 0-1 0 0,1 1 1 0 0,-1 1-1 0 0,0 0 1 0 0,15 10-1 0 0,-19-10 1 0 0,-1 0 0 0 0,0 0-1 0 0,-1 0 1 0 0,0 1-1 0 0,0-1 1 0 0,0 2 0 0 0,0-1-1 0 0,-1 1 1 0 0,-1-1-1 0 0,1 2 1 0 0,-1-1-1 0 0,-1 0 1 0 0,4 13 0 0 0,-4-11-2 0 0,-1 1 1 0 0,0-1-1 0 0,-1 1 1 0 0,0 0 0 0 0,0 0-1 0 0,-1-1 1 0 0,-1 1-1 0 0,0 0 1 0 0,-1 0 0 0 0,0-1-1 0 0,0 1 1 0 0,-1-1 0 0 0,0 0-1 0 0,-1 0 1 0 0,0 0-1 0 0,-1 0 1 0 0,0-1 0 0 0,0 1-1 0 0,-1-1 1 0 0,-1 0-1 0 0,1-1 1 0 0,-13 12 0 0 0,3-4-8 0 0,-1 0 1 0 0,0-1-1 0 0,-1-1 1 0 0,-1-1-1 0 0,0 0 0 0 0,-1-2 1 0 0,0 0-1 0 0,-1-1 1 0 0,-34 11-1 0 0,32-15-41 0 0,0-1-1 0 0,-1-1 1 0 0,-27 1 0 0 0,26-2 14 0 0,23-3-3 0 0,-52 3-25 0 0,43-3 30 0 0,9 0 16 0 0,3 2 7 0 0,0 0 19 0 0,0 0 0 0 0,1 0 0 0 0,-1 0 0 0 0,1-1-1 0 0,0 1 1 0 0,-1-1 0 0 0,1 1 0 0 0,0-1 0 0 0,0 1-1 0 0,0-1 1 0 0,0 0 0 0 0,0 0 0 0 0,4 1-1 0 0,-1 1 69 0 0,12 13 189 0 0,-1 1-1 0 0,0 0 1 0 0,-2 0-1 0 0,0 2 0 0 0,21 35 1 0 0,13 17 35 0 0,70 89 230 0 0,98 126-120 0 0,-189-244-436 0 0,-26-41 37 0 0,4 6 152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37.7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44 332 0 0,'22'-19'8676'0'0,"14"-1"-5602"0"0,-29 15-2528 0 0,-13 13-423 0 0,-5 8 22 0 0,0 0 1 0 0,1 1 0 0 0,1 0 0 0 0,1 1 0 0 0,0 0 0 0 0,2 0-1 0 0,-9 33 1 0 0,13-43-110 0 0,1 1 0 0 0,-1-1 0 0 0,1 1 0 0 0,1 0-1 0 0,0-1 1 0 0,0 1 0 0 0,1 0 0 0 0,0-1 0 0 0,0 1 0 0 0,1-1-1 0 0,0 1 1 0 0,0-1 0 0 0,1 0 0 0 0,0 0 0 0 0,1 0 0 0 0,0 0 0 0 0,0 0-1 0 0,0-1 1 0 0,11 13 0 0 0,-11-16-218 0 0,-1-1-1 0 0,1 0 1 0 0,0 0-1 0 0,0-1 1 0 0,1 1-1 0 0,-1-1 1 0 0,0 0-1 0 0,1 0 1 0 0,-1 0-1 0 0,1-1 1 0 0,0 1-1 0 0,0-1 1 0 0,-1 0-1 0 0,7 0 1 0 0,-6-1-620 0 0,-1 1 0 0 0,1-1 0 0 0,0 0 0 0 0,0-1 0 0 0,0 1 1 0 0,0-1-1 0 0,9-3 0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38.3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7 584 0 0,'0'0'5752'0'0,"-12"-6"-3277"0"0,10 6-2337 0 0,-1 1 1 0 0,1 0-1 0 0,-1 0 0 0 0,0 0 1 0 0,1 0-1 0 0,0 0 0 0 0,-1 1 1 0 0,1-1-1 0 0,0 1 1 0 0,-1-1-1 0 0,-5 7 1643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47.8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54 1416 0 0,'9'-26'8517'0'0,"0"-1"-4152"0"0,-10 47-4250 0 0,-21 91 494 0 0,13-76-448 0 0,2 0 0 0 0,-3 49 0 0 0,9-64 7 0 0,1 0-1 0 0,0 1 1 0 0,2-1 0 0 0,0-1 0 0 0,1 1 0 0 0,9 28 0 0 0,-10-42-222 0 0,1 1-1 0 0,0-1 1 0 0,0 0 0 0 0,0 0 0 0 0,1 0 0 0 0,0-1 0 0 0,0 1 0 0 0,0-1-1 0 0,10 9 1 0 0,-10-10-259 0 0,1-1 1 0 0,0 1-1 0 0,0-1 0 0 0,0 0 0 0 0,1-1 0 0 0,-1 1 1 0 0,1-1-1 0 0,-1 0 0 0 0,1-1 0 0 0,0 1 0 0 0,-1-1 1 0 0,1 0-1 0 0,7 0 0 0 0,27-1-5225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42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0 823 404 0 0,'34'24'11125'0'0,"-35"-24"-11101"0"0,0-1-1 0 0,0 1 1 0 0,0-1 0 0 0,0 1-1 0 0,1-1 1 0 0,-1 1 0 0 0,0-1-1 0 0,0 0 1 0 0,0 1 0 0 0,0-1-1 0 0,1 0 1 0 0,-1 0 0 0 0,0 1-1 0 0,1-1 1 0 0,-1 0 0 0 0,1 0-1 0 0,-1 0 1 0 0,1 0-1 0 0,-1 0 1 0 0,1 0 0 0 0,-1 0-1 0 0,1 0 1 0 0,0 0 0 0 0,-1-1-1 0 0,1-2 16 0 0,0 1 0 0 0,0 0 0 0 0,0-1 0 0 0,0 1-1 0 0,1 0 1 0 0,-1-1 0 0 0,1 1 0 0 0,1-4-1 0 0,2-5 101 0 0,1 1 0 0 0,0-1-1 0 0,11-17 1 0 0,2 2-50 0 0,2 0-1 0 0,1 2 1 0 0,1 1 0 0 0,1 0 0 0 0,0 2 0 0 0,2 0-1 0 0,46-29 1 0 0,5 4-132 0 0,126-59-1 0 0,-44 38 18 0 0,3 6-1 0 0,318-75 1 0 0,-338 110 33 0 0,262-14-1 0 0,-24 29 44 0 0,-278 6 6 0 0,-97 6-87 0 0,21-1-2203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48.4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18 364 0 0,'-16'-8'5845'0'0,"15"7"-5533"0"0,-1 0-1 0 0,0 0 0 0 0,0 0 1 0 0,0 0-1 0 0,0 0 0 0 0,-1 0 1 0 0,1 1-1 0 0,0-1 0 0 0,0 1 1 0 0,0-1-1 0 0,0 1 1 0 0,-1 0-1 0 0,1 0 0 0 0,0 0 1 0 0,0 0-1 0 0,-5 1 908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7:57.3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2 764 0 0,'1'-2'8757'0'0,"-2"44"-11575"0"0,1-15-724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7:57.9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1 112 0 0,'0'0'1452'0'0,"-5"8"-1184"0"0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7:58.6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8 328 0 0,'0'0'5647'0'0,"0"-8"-4991"0"0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00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17 203 448 0 0,'-15'-20'5057'0'0,"15"19"-4783"0"0,-1 0 0 0 0,1-1 0 0 0,0 1 0 0 0,0 0 0 0 0,0-1 0 0 0,0 1 0 0 0,0 0 0 0 0,0-1 0 0 0,0-1 0 0 0,1 3-241 0 0,-1 0 0 0 0,1 0 0 0 0,-1 0 0 0 0,1 0 0 0 0,-1 0 0 0 0,1 0 0 0 0,-1 0 0 0 0,1 0 0 0 0,-1 1 0 0 0,1-1 0 0 0,-1 0 0 0 0,0 0 0 0 0,1 0 0 0 0,-1 0 0 0 0,1 1 0 0 0,-1-1 0 0 0,1 0 0 0 0,-1 1 0 0 0,0-1 0 0 0,1 0 0 0 0,-1 0 0 0 0,1 1 0 0 0,-1-1 0 0 0,0 1 0 0 0,1-1 0 0 0,-1 0 0 0 0,0 1 0 0 0,0-1 0 0 0,1 1 0 0 0,-1-1-1 0 0,0 1 1 0 0,0-1 0 0 0,0 1 0 0 0,0 0 0 0 0,15 21 1020 0 0,-14-20-996 0 0,28 46 792 0 0,223 374 1958 0 0,-181-286-2308 0 0,51 86 20 0 0,-118-216-430 0 0,-1-1-1 0 0,1 1 0 0 0,0-1 0 0 0,0 0 0 0 0,1 0 0 0 0,0 0 1 0 0,7 5-1 0 0,-11-9 8 0 0,32-17 333 0 0,-15-14-374 0 0,-1-1-1 0 0,-1 0 1 0 0,16-49-1 0 0,26-106-213 0 0,-31 90 184 0 0,136-436-37 0 0,-141 458-175 0 0,-22 72 97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02.0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36 140 0 0,'-13'2'10775'0'0,"16"-4"-10677"0"0,1 0 0 0 0,-1 0 0 0 0,1 0 0 0 0,-1 1 0 0 0,1-1-1 0 0,0 1 1 0 0,-1 0 0 0 0,1 0 0 0 0,0 0 0 0 0,7 0 0 0 0,52-2 51 0 0,-26 2-91 0 0,249-16 591 0 0,-282 17-634 0 0,-2 0 2 0 0,0 0 1 0 0,1 0-1 0 0,-1 0 1 0 0,0 0-1 0 0,0 0 1 0 0,1 0-1 0 0,-1 1 1 0 0,0-1-1 0 0,0 1 1 0 0,0-1-1 0 0,1 1 1 0 0,-1 0-1 0 0,0 0 1 0 0,0 0-1 0 0,0 0 1 0 0,0 0-1 0 0,-1 1 1 0 0,1-1 0 0 0,0 0-1 0 0,2 4 1 0 0,-3-4 16 0 0,-24 46 96 0 0,-28 18-54 0 0,-16 19 77 0 0,-67 113 0 0 0,106-154-240 0 0,16-25-37 0 0,1 1 1 0 0,-16 31-1 0 0,23-39 104 0 0,4-11 43 0 0,-1 0 0 0 0,1 1 0 0 0,-1-1 0 0 0,1 1 1 0 0,-1-1-1 0 0,1 1 0 0 0,0 0 0 0 0,-1-1 1 0 0,1 1-1 0 0,0-1 0 0 0,0 1 0 0 0,-1 0 1 0 0,1-1-1 0 0,0 1 0 0 0,0-1 0 0 0,0 1 0 0 0,0 0 1 0 0,0-1-1 0 0,0 1 0 0 0,0 0 0 0 0,0-1 1 0 0,0 1-1 0 0,0 0 0 0 0,0-1 0 0 0,0 1 1 0 0,0 0-1 0 0,1-1 0 0 0,-1 1 0 0 0,0-1 0 0 0,0 1 1 0 0,1 0-1 0 0,-1-1 0 0 0,0 1 0 0 0,1-1 1 0 0,-1 1-1 0 0,1-1 0 0 0,-1 1 0 0 0,1-1 0 0 0,-1 1 1 0 0,1-1-1 0 0,-1 0 0 0 0,1 1 0 0 0,-1-1 1 0 0,1 0-1 0 0,-1 1 0 0 0,1-1 0 0 0,0 0 1 0 0,-1 0-1 0 0,1 1 0 0 0,0-1 0 0 0,-1 0 0 0 0,1 0 1 0 0,-1 0-1 0 0,1 0 0 0 0,1 0 0 0 0,33 5 89 0 0,0-1 1 0 0,0-2-1 0 0,0-1 0 0 0,49-6 0 0 0,18 1-98 0 0,248 5 263 0 0,-347-1-230 0 0,26 0 164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35.4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98 1192 0 0,'33'-18'12447'0'0,"-32"17"-12300"0"0,2-5 12 0 0,0 1 0 0 0,0 0-1 0 0,0 0 1 0 0,0 1 0 0 0,1-1 0 0 0,0 1 0 0 0,0 0 0 0 0,0 0-1 0 0,9-7 1 0 0,-9 8-42 0 0,-3 2-54 0 0,9-14 214 0 0,-5 10-245 0 0,-4 3 5 0 0,-14 42-260 0 0,9-20 299 0 0,1 1-1 0 0,0 0 1 0 0,1 0-1 0 0,2 0 1 0 0,2 29-1 0 0,-2-42-130 0 0,2 0-1 0 0,-1 0 1 0 0,1 0 0 0 0,1 0-1 0 0,-1 0 1 0 0,1 0 0 0 0,6 10-1 0 0,-7-14-126 0 0,0-1 0 0 0,0 0 0 0 0,1 0-1 0 0,-1 0 1 0 0,1 0 0 0 0,0 0 0 0 0,0-1 0 0 0,0 1-1 0 0,0-1 1 0 0,0 0 0 0 0,0 0 0 0 0,1 0 0 0 0,-1 0-1 0 0,1 0 1 0 0,-1-1 0 0 0,7 2 0 0 0,-7-2-434 0 0,0 0-1 0 0,0-1 1 0 0,0 1 0 0 0,1-1 0 0 0,-1 1-1 0 0,0-1 1 0 0,1 0 0 0 0,-1-1 0 0 0,6 0-1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8:36.0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2 1316 0 0,'0'0'6947'0'0,"-15"-1"-4924"0"0,13 1-2519 0 0,-3 2-176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1.5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669 416 184 0 0,'0'0'5751'0'0,"21"-13"-2769"0"0,2-23-2170 0 0,-1-2 0 0 0,-2 0 0 0 0,22-59-1 0 0,-39 90-717 0 0,-1 0 0 0 0,0 0 0 0 0,0 0 0 0 0,-1-1 0 0 0,0 1 0 0 0,0 0 0 0 0,-1-1 0 0 0,0 1 0 0 0,0-1 0 0 0,-1 1 0 0 0,0-1 0 0 0,0 1 0 0 0,0 0 0 0 0,-5-11 0 0 0,4 13-78 0 0,0 1 0 0 0,-1-1 0 0 0,0 1 1 0 0,0 0-1 0 0,0 0 0 0 0,0 0 0 0 0,0 0 1 0 0,-1 0-1 0 0,0 1 0 0 0,0 0 0 0 0,0-1 1 0 0,0 1-1 0 0,0 1 0 0 0,-1-1 0 0 0,1 1 1 0 0,-1 0-1 0 0,0 0 0 0 0,1 0 0 0 0,-1 0 1 0 0,0 1-1 0 0,0 0 0 0 0,-7-1 0 0 0,-9 0 30 0 0,1 1 0 0 0,-1 1 0 0 0,0 0 0 0 0,0 2-1 0 0,0 0 1 0 0,1 2 0 0 0,-1 0 0 0 0,1 1 0 0 0,0 1 0 0 0,-29 13 0 0 0,-1 4 113 0 0,2 1 1 0 0,-84 58-1 0 0,107-64-110 0 0,0 1-1 0 0,1 1 1 0 0,0 1-1 0 0,2 1 1 0 0,-26 33 0 0 0,42-46-32 0 0,0 0 0 0 0,0 0 0 0 0,1 1 0 0 0,0-1 0 0 0,0 1 0 0 0,1 1 0 0 0,1-1 0 0 0,-4 15 1 0 0,6-19-7 0 0,1 0 0 0 0,-1 1 0 0 0,1-1 0 0 0,0 1 0 0 0,0-1 0 0 0,1 0 1 0 0,0 0-1 0 0,0 1 0 0 0,1-1 0 0 0,-1 0 0 0 0,1 0 0 0 0,1 0 1 0 0,-1 0-1 0 0,1 0 0 0 0,5 7 0 0 0,-5-8-21 0 0,1 0-1 0 0,0 0 0 0 0,0 0 1 0 0,0-1-1 0 0,0 1 1 0 0,1-1-1 0 0,0 0 1 0 0,0-1-1 0 0,0 1 1 0 0,0-1-1 0 0,1 0 1 0 0,-1 0-1 0 0,1 0 0 0 0,11 2 1 0 0,-7-2-53 0 0,0-1 0 0 0,0-1 1 0 0,0 0-1 0 0,0 0 0 0 0,0-1 1 0 0,0 0-1 0 0,0-1 0 0 0,17-3 0 0 0,-11 1 0 0 0,0-1 0 0 0,0-1 0 0 0,0-1-1 0 0,-1 0 1 0 0,0-1 0 0 0,0-1 0 0 0,0 0 0 0 0,-1-1-1 0 0,0 0 1 0 0,24-23 0 0 0,-7-5 260 0 0,-1-1 1 0 0,-3-1-1 0 0,-1-2 1 0 0,40-85-1 0 0,-41 78 351 0 0,-1-2-150 0 0,-22 48-93 0 0,8 20 190 0 0,-30 134 669 0 0,-65 249 0 0 0,15-95-920 0 0,27-20-102 0 0,39-238-116 0 0,3-1 1 0 0,1 1 0 0 0,3 0-1 0 0,8 48 1 0 0,-9-86-18 0 0,0 0 0 0 0,0 0 1 0 0,1 0-1 0 0,1-1 1 0 0,0 1-1 0 0,0-1 0 0 0,0 0 1 0 0,1 0-1 0 0,9 12 0 0 0,-11-18-9 0 0,0 0 0 0 0,0 1 0 0 0,1-1 0 0 0,-1-1 0 0 0,0 1 0 0 0,1 0 0 0 0,0-1 0 0 0,0 0 0 0 0,-1 0 0 0 0,1 0 0 0 0,0 0 0 0 0,1 0 0 0 0,-1-1 0 0 0,0 0 0 0 0,0 0 0 0 0,1 0 0 0 0,-1-1 0 0 0,0 1 0 0 0,1-1 0 0 0,-1 0 0 0 0,1 0 0 0 0,-1 0 0 0 0,9-2-1 0 0,1-2-56 0 0,-1 0 0 0 0,1-1 0 0 0,-1-1 0 0 0,0 0 0 0 0,0 0 0 0 0,-1-2 0 0 0,0 1 0 0 0,0-2 0 0 0,-1 1 0 0 0,0-1 0 0 0,0-1 0 0 0,13-16 0 0 0,12-16-956 0 0,55-86 1 0 0,-72 100 466 0 0,30-48-2025 0 0,-20 25-3915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1.9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44 105 608 0 0,'-15'-4'5356'0'0,"13"4"-4980"0"0,0 0 1 0 0,-20-12 4513 0 0,19 10-4514 0 0,3 1-310 0 0,1 0 0 0 0,-1 0 0 0 0,0 0 0 0 0,1 0 0 0 0,-1 0 0 0 0,0 1 0 0 0,1-1 0 0 0,-1 0 0 0 0,1 0 0 0 0,0 1 0 0 0,-1-1 0 0 0,1 0 0 0 0,-1 1 0 0 0,1-1 0 0 0,0 1 0 0 0,0-1-1 0 0,-1 0 1 0 0,1 1 0 0 0,0 0 0 0 0,0-1 0 0 0,0 1 0 0 0,1-1 0 0 0,-2 1-59 0 0,20-9 45 0 0,0 1 0 0 0,0 1 1 0 0,1 1-1 0 0,34-6 0 0 0,41-3-2700 0 0,-24 5-2371 0 0,-48 6 1322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34.35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191 35 848 0 0,'0'0'1210'0'0,"-30"-8"2241"0"0,-46-5-919 0 0,74 13-2357 0 0,-20-2 506 0 0,-3-3-171 0 0,23 5-21 0 0,-27-7 3454 0 0,28 7-3927 0 0,1 0 0 0 0,0 0-1 0 0,0 0 1 0 0,0 0 0 0 0,-1 0-1 0 0,1 1 1 0 0,0-1 0 0 0,0 0-1 0 0,0 0 1 0 0,-1 0 0 0 0,1 0-1 0 0,0 0 1 0 0,0 0 0 0 0,0 1-1 0 0,-1-1 1 0 0,1 0 0 0 0,0 0-1 0 0,0 0 1 0 0,0 0 0 0 0,0 1-1 0 0,0-1 1 0 0,0 0 0 0 0,-1 0-1 0 0,1 0 1 0 0,0 1 0 0 0,0-1-1 0 0,0 0 1 0 0,0 0 0 0 0,0 0-1 0 0,0 1 1 0 0,0-1 0 0 0,0 0-1 0 0,0 0 1 0 0,0 1 0 0 0,0-1 0 0 0,0 0-1 0 0,0 0 1 0 0,0 1 0 0 0,0-1-1 0 0,0 0 1 0 0,0 0 0 0 0,0 0-1 0 0,1 1 1 0 0,-1-1 0 0 0,0 0-1 0 0,0 0 1 0 0,0 0 0 0 0,0 1-1 0 0,0-1 1 0 0,1 0 0 0 0,12 19 485 0 0,27 22-21 0 0,-35-37-427 0 0,557 521 1371 0 0,-448-417-1377 0 0,163 142-39 0 0,-193-182-24 0 0,118 73-1 0 0,-201-140 34 0 0,23 17-71 0 0,-22-17 18 0 0,4 3-16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43.5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257 159 872 0 0,'-8'-54'6868'0'0,"8"15"-4628"0"0,0 37-2164 0 0,0-1-1 0 0,0 0 1 0 0,0 0-1 0 0,1 1 1 0 0,-1-1-1 0 0,1 0 1 0 0,0 1-1 0 0,0-1 1 0 0,0 1 0 0 0,0-1-1 0 0,0 1 1 0 0,0-1-1 0 0,3-3 1 0 0,-3 5 0 0 0,6-17 153 0 0,-2 11-147 0 0,-8 16-34 0 0,-23 54 57 0 0,-51 85 1 0 0,60-118-82 0 0,-22 38 46 0 0,-45 114 0 0 0,84-181-70 0 0,-6 13 18 0 0,1 0 0 0 0,0 1 0 0 0,1-1 0 0 0,1 1 0 0 0,-1 18 0 0 0,4-32-15 0 0,0 1 1 0 0,0-1 0 0 0,0 0-1 0 0,0 0 1 0 0,1 0 0 0 0,-1 1-1 0 0,0-1 1 0 0,1 0-1 0 0,-1 0 1 0 0,1 0 0 0 0,-1 0-1 0 0,1 0 1 0 0,0 0 0 0 0,0 0-1 0 0,-1 0 1 0 0,1 0-1 0 0,0 0 1 0 0,0 0 0 0 0,0 0-1 0 0,0 0 1 0 0,0-1 0 0 0,0 1-1 0 0,0 0 1 0 0,0-1-1 0 0,0 1 1 0 0,0-1 0 0 0,1 1-1 0 0,-1-1 1 0 0,0 0 0 0 0,0 1-1 0 0,0-1 1 0 0,1 0-1 0 0,-1 0 1 0 0,0 0 0 0 0,2 0-1 0 0,5 1-4 0 0,1-2-1 0 0,-1 1 0 0 0,0-1 0 0 0,8-1 1 0 0,-13 1-3 0 0,207-37 67 0 0,255-35-804 0 0,-427 71-1636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2.5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29 327 92 0 0,'2'-46'11279'0'0,"-4"14"-6335"0"0,2 23-3504 0 0,-14 356-102 0 0,-1-44-1211 0 0,19 249-435 0 0,13-857-2410 0 0,-3 132 3296 0 0,-6-4 572 0 0,35-330 2528 0 0,-39 482-3672 0 0,1 0-1 0 0,2 1 1 0 0,0 0-1 0 0,2 0 1 0 0,1 0-1 0 0,14-24 1 0 0,-20 40-60 0 0,1 1 0 0 0,0 1-1 0 0,0-1 1 0 0,0 1 0 0 0,1 0 0 0 0,0 0 0 0 0,0 0-1 0 0,1 1 1 0 0,13-9 0 0 0,-15 12-19 0 0,0 0 0 0 0,0-1 0 0 0,0 2 1 0 0,0-1-1 0 0,1 1 0 0 0,-1 0 0 0 0,1 0 0 0 0,-1 0 1 0 0,1 1-1 0 0,-1-1 0 0 0,1 1 0 0 0,-1 1 0 0 0,1-1 1 0 0,-1 1-1 0 0,1 0 0 0 0,7 3 0 0 0,-8-3 26 0 0,-1 0 0 0 0,1 1 1 0 0,0 0-1 0 0,0 0 0 0 0,-1 0 0 0 0,1 1 0 0 0,-1 0 0 0 0,0 0 0 0 0,0 0 1 0 0,0 0-1 0 0,0 0 0 0 0,0 1 0 0 0,-1 0 0 0 0,1 0 0 0 0,-1 0 0 0 0,0 0 1 0 0,3 6-1 0 0,-3-3 13 0 0,-1-1 0 0 0,1 1 0 0 0,-1 0 1 0 0,0 0-1 0 0,-1 1 0 0 0,0-1 1 0 0,0 0-1 0 0,0 0 0 0 0,-1 1 0 0 0,-1 14 1 0 0,-2-5 37 0 0,0 0 1 0 0,-1 0-1 0 0,0 0 1 0 0,-2-1-1 0 0,0 1 1 0 0,0-1 0 0 0,-2 0-1 0 0,0-1 1 0 0,-14 20-1 0 0,3-11 30 0 0,0-1-1 0 0,-1 0 1 0 0,-46 37-1 0 0,5-19-2964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2.8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227 82 2104 0 0,'-35'-76'10618'0'0,"34"74"-10329"0"0,1 2-279 0 0,0 0 1 0 0,0-1 0 0 0,0 1 0 0 0,-1 0 0 0 0,1 0 0 0 0,0 0 0 0 0,0-1 0 0 0,0 1 0 0 0,0 0 0 0 0,-1 0 0 0 0,1 0 0 0 0,0-1-1 0 0,0 1 1 0 0,-1 0 0 0 0,1 0 0 0 0,0 0 0 0 0,0 0 0 0 0,0 0 0 0 0,-1-1 0 0 0,1 1 0 0 0,0 0 0 0 0,-1 0 0 0 0,1 0-1 0 0,0 0 1 0 0,0 0 0 0 0,-1 0 0 0 0,1 0 0 0 0,0 0 0 0 0,0 0 0 0 0,-1 0 0 0 0,1 0 0 0 0,0 0 0 0 0,0 0 0 0 0,-1 0 0 0 0,1 0-1 0 0,0 1 1 0 0,0-1 0 0 0,-1 0 0 0 0,1 0 0 0 0,0 0 0 0 0,0 0 0 0 0,-1 0 0 0 0,1 1 0 0 0,0-1 0 0 0,0 0 0 0 0,0 0 0 0 0,-1 0-1 0 0,1 1 1 0 0,0-1 0 0 0,0 0 0 0 0,0 0 0 0 0,-1 1 0 0 0,-13 10 176 0 0,13-11-176 0 0,-10 17 55 0 0,1 1 1 0 0,0 0-1 0 0,1 0 1 0 0,1 1-1 0 0,1 0 1 0 0,-9 39-1 0 0,8-30-49 0 0,-16 57 38 0 0,4 1 1 0 0,-14 145-1 0 0,29-168 206 0 0,3-1 0 0 0,3 1 0 0 0,3-1 0 0 0,18 97-1 0 0,-17-134-103 0 0,2-1-1 0 0,0 0 0 0 0,2-1 0 0 0,0 0 0 0 0,23 38 0 0 0,-27-53-278 0 0,1 1 0 0 0,0-1 0 0 0,0 0 0 0 0,1-1 0 0 0,0 0-1 0 0,1 0 1 0 0,12 10 0 0 0,-15-14-207 0 0,-1-1-1 0 0,1 1 0 0 0,0-1 0 0 0,0 1 1 0 0,0-1-1 0 0,1-1 0 0 0,-1 1 0 0 0,0-1 1 0 0,1 0-1 0 0,-1 0 0 0 0,1-1 0 0 0,-1 1 1 0 0,1-1-1 0 0,9-1 0 0 0,5-4-3124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3.2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78 161 1008 0 0,'-14'-4'2312'0'0,"6"3"-1024"0"0,1 0-1 0 0,0-1 1 0 0,1 0 0 0 0,-1-1-1 0 0,0 0 1 0 0,-11-6 0 0 0,17 9-1207 0 0,1-1 0 0 0,0 0 0 0 0,-1 1 0 0 0,1-1 0 0 0,0 1 0 0 0,-1-1 0 0 0,1 0 0 0 0,0 1 0 0 0,0-1 0 0 0,0 0 0 0 0,0 1 0 0 0,0-1 0 0 0,0 0 0 0 0,0 0 0 0 0,0 1 0 0 0,0-1 0 0 0,0 0 0 0 0,0 1 0 0 0,0-1 0 0 0,0 0 0 0 0,0 1 0 0 0,1-1 0 0 0,-1 0 0 0 0,0 1 0 0 0,0-1 0 0 0,1 0 0 0 0,-1 1 0 0 0,0-1 0 0 0,1 1 0 0 0,-1-1 0 0 0,1 1 0 0 0,-1-1 0 0 0,2 0 0 0 0,16-17 794 0 0,1 6-868 0 0,2 1 1 0 0,0 1-1 0 0,0 1 1 0 0,1 1-1 0 0,0 1 1 0 0,0 1 0 0 0,32-5-1 0 0,17 1-3089 0 0,76-1 1 0 0,-107 11-84 0 0,-2 0-1126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3.6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2384 0 0,'3'23'15012'0'0,"-3"-15"-14645"0"0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5.4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556 167 284 0 0,'-17'2'11062'0'0,"9"0"-10570"0"0,-1 0 1 0 0,1 1 0 0 0,-1 0 0 0 0,1 1-1 0 0,0-1 1 0 0,0 2 0 0 0,1-1 0 0 0,-14 12-1 0 0,-59 49 848 0 0,43-29-1098 0 0,2 1 0 0 0,0 1-1 0 0,3 2 1 0 0,2 2 0 0 0,1 0-1 0 0,2 2 1 0 0,2 1 0 0 0,2 1-1 0 0,2 1 1 0 0,3 1 0 0 0,-21 78-1 0 0,32-94-178 0 0,1 1-1 0 0,2 0 1 0 0,1 0-1 0 0,2 0 0 0 0,1 0 1 0 0,1 1-1 0 0,2-1 1 0 0,9 40-1 0 0,-6-47-35 0 0,2-1 0 0 0,1 0 0 0 0,0 0 0 0 0,2 0 0 0 0,1-1-1 0 0,1-1 1 0 0,1 0 0 0 0,1-1 0 0 0,1-1 0 0 0,1 0 0 0 0,22 21 0 0 0,-24-27-57 0 0,0-1 0 0 0,1-1 0 0 0,1 0 0 0 0,1-2 1 0 0,-1 1-1 0 0,2-2 0 0 0,-1-1 0 0 0,1 0 0 0 0,1-1 1 0 0,0-1-1 0 0,0-1 0 0 0,23 4 0 0 0,-25-8-32 0 0,1 0 0 0 0,0-1 0 0 0,0 0 0 0 0,-1-2 0 0 0,1 0 0 0 0,0-2 1 0 0,-1 0-1 0 0,1 0 0 0 0,-1-2 0 0 0,0 0 0 0 0,-1-2 0 0 0,1 0 0 0 0,29-16 0 0 0,-25 8-14 0 0,-1 0 1 0 0,0-1 0 0 0,-1-1-1 0 0,-1 0 1 0 0,-1-2 0 0 0,0 0-1 0 0,-2-1 1 0 0,0-1-1 0 0,-1 0 1 0 0,-1-1 0 0 0,-2-1-1 0 0,0 0 1 0 0,14-40 0 0 0,-4 2 156 0 0,-3-1 0 0 0,-3-1 0 0 0,-3-1 0 0 0,7-88 0 0 0,-17 104 201 0 0,-2 1 0 0 0,-2-1 0 0 0,-2 0 1 0 0,-18-91-1 0 0,4 70-170 0 0,-2 1 1 0 0,-47-110-1 0 0,57 157-131 0 0,-1 0 0 0 0,0 0-1 0 0,-2 1 1 0 0,0 1 0 0 0,-1 0 0 0 0,-24-26 0 0 0,30 38-43 0 0,-1 0 0 0 0,1 1 1 0 0,-1 0-1 0 0,0 1 0 0 0,-1 0 0 0 0,1 0 1 0 0,-1 1-1 0 0,0 0 0 0 0,0 0 1 0 0,0 1-1 0 0,-1 0 0 0 0,1 1 1 0 0,-1 0-1 0 0,1 0 0 0 0,-1 1 1 0 0,0 0-1 0 0,-17 2 0 0 0,7 0-362 0 0,1 2 0 0 0,1 0 0 0 0,-1 1 0 0 0,0 0 0 0 0,-24 11 0 0 0,-44 24-9298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6.1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50 430 140 0 0,'0'0'5195'0'0,"-34"-5"440"0"0,33 4-5415 0 0,-1-1 1 0 0,1 1-1 0 0,-1-1 0 0 0,1 0 0 0 0,0 0 0 0 0,0 1 0 0 0,0-1 0 0 0,0 0 0 0 0,0 0 1 0 0,0 0-1 0 0,0 0 0 0 0,1 0 0 0 0,-1 0 0 0 0,1 0 0 0 0,0 0 0 0 0,-1 0 0 0 0,1 0 0 0 0,0-1 1 0 0,0 1-1 0 0,0-2 0 0 0,1-2-5 0 0,1 0 1 0 0,-1 0 0 0 0,1 0-1 0 0,0 0 1 0 0,0 1 0 0 0,0-1-1 0 0,5-6 1 0 0,6-10-46 0 0,2 1 1 0 0,27-31-1 0 0,-36 44 63 0 0,20-21-126 0 0,0 1 1 0 0,2 1-1 0 0,45-33 1 0 0,-59 49-87 0 0,1 1 0 0 0,0 1 0 0 0,0 0 1 0 0,1 2-1 0 0,0-1 0 0 0,1 2 1 0 0,-1 0-1 0 0,1 1 0 0 0,33-5 0 0 0,-41 9 4 0 0,-1 1 0 0 0,1 0 0 0 0,-1 0 0 0 0,1 1 0 0 0,0 0-1 0 0,-1 1 1 0 0,1 0 0 0 0,-1 0 0 0 0,0 1 0 0 0,0 0 0 0 0,0 0-1 0 0,0 1 1 0 0,-1 0 0 0 0,1 0 0 0 0,-1 1 0 0 0,0 0 0 0 0,0 0-1 0 0,-1 1 1 0 0,1 0 0 0 0,-1 0 0 0 0,0 1 0 0 0,8 12 0 0 0,7 12 103 0 0,-2 1 0 0 0,-1 1 0 0 0,-2 1 1 0 0,13 38-1 0 0,9 16 237 0 0,-30-70-240 0 0,1 0 0 0 0,0-1 0 0 0,2 0 0 0 0,0 0 0 0 0,1-1 0 0 0,21 21 0 0 0,-29-33-335 0 0,0 0 1 0 0,1-1-1 0 0,-1 0 0 0 0,1 0 1 0 0,0 0-1 0 0,0-1 0 0 0,0 1 1 0 0,0-1-1 0 0,0-1 0 0 0,0 1 1 0 0,11 1-1 0 0,-11-2-478 0 0,1-1 0 0 0,0 0 1 0 0,0 0-1 0 0,0-1 0 0 0,-1 0 0 0 0,1 0 1 0 0,0 0-1 0 0,-1-1 0 0 0,1 0 0 0 0,-1 0 0 0 0,1 0 1 0 0,-1-1-1 0 0,7-4 0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6.4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96 1632 0 0,'-47'-22'16656'0'0,"47"20"-16557"0"0,1 1-1 0 0,-1 0 0 0 0,1 0 1 0 0,-1 0-1 0 0,1 0 0 0 0,0 0 0 0 0,0 0 1 0 0,-1 0-1 0 0,1 0 0 0 0,0 0 1 0 0,0 1-1 0 0,0-1 0 0 0,0 0 1 0 0,0 0-1 0 0,0 1 0 0 0,0-1 0 0 0,0 1 1 0 0,0-1-1 0 0,1 1 0 0 0,-1-1 1 0 0,0 1-1 0 0,2-1 0 0 0,32-9 54 0 0,-30 9-33 0 0,145-26-3623 0 0,-49 10-5834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7.1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36 235 2576 0 0,'-13'-22'7980'0'0,"-3"-3"-2967"0"0,12 51-4011 0 0,3 43-625 0 0,3 0 1 0 0,15 90-1 0 0,-3-36-374 0 0,0 21-18 0 0,18 243 144 0 0,-41-341-1399 0 0,-11-74 243 0 0,10 3 562 0 0,2-1 1 0 0,1 1 0 0 0,0-1 0 0 0,-3-42-1 0 0,0-109 1181 0 0,12-6 3820 0 0,36-264 1 0 0,-36 430-4511 0 0,1 0-1 0 0,1 0 1 0 0,0 1 0 0 0,1-1-1 0 0,1 1 1 0 0,15-29 0 0 0,-18 40-103 0 0,-1 1 0 0 0,1 0-1 0 0,1 0 1 0 0,-1 0 0 0 0,1 0 0 0 0,-1 0 0 0 0,1 1 0 0 0,0 0 0 0 0,0-1 0 0 0,1 2 0 0 0,-1-1 0 0 0,1 0 0 0 0,-1 1-1 0 0,1 0 1 0 0,0 0 0 0 0,0 0 0 0 0,0 1 0 0 0,0 0 0 0 0,0 0 0 0 0,0 0 0 0 0,0 0 0 0 0,0 1 0 0 0,0 0 0 0 0,1 0 0 0 0,-1 0-1 0 0,0 1 1 0 0,6 0 0 0 0,-3 1 22 0 0,1 0-1 0 0,-1 0 1 0 0,0 0-1 0 0,0 1 0 0 0,0 0 1 0 0,0 0-1 0 0,-1 1 1 0 0,1 0-1 0 0,-1 1 0 0 0,0 0 1 0 0,0 0-1 0 0,-1 0 1 0 0,0 1-1 0 0,1 0 0 0 0,-2 0 1 0 0,1 0-1 0 0,-1 1 1 0 0,0 0-1 0 0,0 0 1 0 0,-1 0-1 0 0,7 15 0 0 0,-7-12 121 0 0,-1 0 0 0 0,0 0 0 0 0,0 1 0 0 0,-1-1 0 0 0,-1 1 0 0 0,0 0 0 0 0,0 0 0 0 0,-1-1 0 0 0,0 1 0 0 0,-1 0-1 0 0,0 0 1 0 0,-1 0 0 0 0,0-1 0 0 0,0 1 0 0 0,-1-1 0 0 0,-7 17 0 0 0,3-14 56 0 0,1-1-1 0 0,-1 1 1 0 0,-1-1-1 0 0,0 0 1 0 0,-1-1 0 0 0,-18 20-1 0 0,20-25-522 0 0,0 0-1 0 0,-1 0 1 0 0,0-1-1 0 0,-13 8 1 0 0,15-10-713 0 0,0-1 0 0 0,0 1 0 0 0,0-1 0 0 0,-1 0 1 0 0,0-1-1 0 0,-12 2 0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7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1 235 1884 0 0,'15'-104'10638'0'0,"6"-25"-3830"0"0,-21 127-6750 0 0,16 30 242 0 0,-5 44-466 0 0,-3-1 1 0 0,-3 1-1 0 0,-7 124 0 0 0,-2-108 244 0 0,17 169 0 0 0,-13-257-79 0 0,7 52 184 0 0,22 80 1 0 0,-25-118-270 0 0,1 0-1 0 0,0-1 1 0 0,1 1-1 0 0,0-2 1 0 0,1 1 0 0 0,0-1-1 0 0,1 0 1 0 0,1 0 0 0 0,-1-1-1 0 0,22 21 1 0 0,-27-30-245 0 0,0 1 1 0 0,1-1-1 0 0,-1 0 0 0 0,1 1 1 0 0,-1-1-1 0 0,1-1 0 0 0,0 1 1 0 0,0-1-1 0 0,0 1 0 0 0,5 0 1 0 0,25-6-6612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7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79 123 3400 0 0,'-11'-2'2156'0'0,"-28"-7"6468"0"0,11-3-5444 0 0,43-9-1282 0 0,7 11-2166 0 0,0 0 0 0 0,0 2 0 0 0,1 0 0 0 0,36-7 0 0 0,96-9-9097 0 0,-115 20 3216 0 0</inkml:trace>
  <inkml:trace contextRef="#ctx0" brushRef="#br0" timeOffset="1">859 227 2688 0 0,'-5'41'20243'0'0,"5"-30"-19005"0"0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44.7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354 21 1172 0 0,'24'2'5599'0'0,"6"1"-617"0"0,-28-2-4738 0 0,-15 9 135 0 0,-62 42 203 0 0,45-32-536 0 0,0 1 0 0 0,2 1 0 0 0,0 2 0 0 0,-43 47 0 0 0,55-50 61 0 0,0 0 1 0 0,2 1-1 0 0,0 0 1 0 0,2 2 0 0 0,0-1-1 0 0,2 2 1 0 0,0-1-1 0 0,-10 46 1 0 0,16-50 51 0 0,1 0 1 0 0,1 0 0 0 0,1 0 0 0 0,0 0 0 0 0,2 0-1 0 0,0 0 1 0 0,1 0 0 0 0,2 0 0 0 0,0 0-1 0 0,0 0 1 0 0,2-1 0 0 0,8 20 0 0 0,-6-21-64 0 0,0 0 0 0 0,1 0 1 0 0,1-1-1 0 0,1 0 0 0 0,0-1 0 0 0,1 0 0 0 0,1-1 1 0 0,0 0-1 0 0,1-1 0 0 0,1 0 0 0 0,0-2 1 0 0,1 0-1 0 0,0 0 0 0 0,1-1 0 0 0,0-1 1 0 0,0-1-1 0 0,1-1 0 0 0,1 0 0 0 0,-1-1 1 0 0,1-1-1 0 0,0-1 0 0 0,1-1 0 0 0,-1 0 1 0 0,1-1-1 0 0,39-1 0 0 0,-38-2-98 0 0,0-2 1 0 0,1 0-1 0 0,-1-1 1 0 0,0-1-1 0 0,-1-2 0 0 0,1 0 1 0 0,-1-1-1 0 0,0 0 0 0 0,0-2 1 0 0,-1 0-1 0 0,0-2 1 0 0,-1 0-1 0 0,0-1 0 0 0,-1 0 1 0 0,-1-2-1 0 0,0 0 1 0 0,0-1-1 0 0,-1 0 0 0 0,-1-1 1 0 0,-1-1-1 0 0,0 0 0 0 0,-1-1 1 0 0,-1-1-1 0 0,-1 1 1 0 0,-1-1-1 0 0,0-1 0 0 0,10-34 1 0 0,-13 27-9 0 0,0-1 1 0 0,-2 0-1 0 0,-1 1 1 0 0,-1-1-1 0 0,-1 0 1 0 0,-4-34-1 0 0,-2 22-9 0 0,-1 1 1 0 0,-2 0-1 0 0,-23-67 0 0 0,24 85-87 0 0,-1 1 0 0 0,-1 0 0 0 0,-1 0 0 0 0,-19-29 0 0 0,22 40-5 0 0,0 0 0 0 0,0 1 0 0 0,-1 0 0 0 0,0 0 0 0 0,-1 1-1 0 0,1 0 1 0 0,-2 1 0 0 0,1-1 0 0 0,-1 2 0 0 0,-19-10 0 0 0,9 8-18 0 0,0 0 1 0 0,0 1-1 0 0,-1 0 0 0 0,0 2 0 0 0,1 1 1 0 0,-2 0-1 0 0,-36 1 0 0 0,-3 1 28 0 0,44 0-258 0 0,-4 1 280 0 0,-1 1 0 0 0,-27 4 0 0 0,4 8-2378 0 0,39-10 1326 0 0,0 0 1 0 0,0 1-1 0 0,0 0 1 0 0,1 0-1 0 0,-6 5 1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49.6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0 298 140 0 0,'56'-71'6517'0'0,"24"-39"-2671"0"0,-14 18-91 0 0,-54 68-1857 0 0,-19 36-1642 0 0,-12 27-56 0 0,1 0 0 0 0,3 1 0 0 0,1 1 0 0 0,2 1 0 0 0,-12 83 0 0 0,20-99-219 0 0,2 1 1 0 0,1 0 0 0 0,1 0-1 0 0,1-1 1 0 0,1 1 0 0 0,2-1-1 0 0,1 1 1 0 0,0-1-1 0 0,2 0 1 0 0,19 44 0 0 0,-22-62-141 0 0,0 0 1 0 0,1 0 0 0 0,0 0-1 0 0,0-1 1 0 0,1 0 0 0 0,0 0 0 0 0,7 6-1 0 0,21 9-2177 0 0,-30-20 1709 0 0,0-1 1 0 0,0 0 0 0 0,0 0-1 0 0,-1 0 1 0 0,1 0 0 0 0,0-1-1 0 0,0 1 1 0 0,5-1-1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0.0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151 208 1492 0 0,'-136'-187'13708'0'0,"133"182"-13036"0"0,-8-11-1716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50.4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0 600 0 0,'14'3'6149'0'0,"17"1"-2280"0"0,-22-4-3432 0 0,0 0 1 0 0,0 1 0 0 0,0 0-1 0 0,0 1 1 0 0,-1 0-1 0 0,1 0 1 0 0,9 4 0 0 0,-11-2-386 0 0,0-1 0 0 0,0 1 1 0 0,0 1-1 0 0,-1-1 0 0 0,1 1 1 0 0,-1 0-1 0 0,0 1 0 0 0,0 0 1 0 0,-1 0-1 0 0,0 0 0 0 0,0 0 1 0 0,0 1-1 0 0,5 10 0 0 0,1 5-90 0 0,0 0 0 0 0,-2 0 0 0 0,0 1-1 0 0,-2 1 1 0 0,-1-1 0 0 0,0 1-1 0 0,2 28 1 0 0,1 171 29 0 0,-9-192 143 0 0,71-199 2523 0 0,-60 143-2491 0 0,68-142 734 0 0,-67 144-831 0 0,2 1 0 0 0,1 0-1 0 0,0 1 1 0 0,36-37 0 0 0,-49 56-77 0 0,-1 0 0 0 0,1 0 0 0 0,0 0 0 0 0,0 0 0 0 0,0 1 1 0 0,1-1-1 0 0,-1 1 0 0 0,0-1 0 0 0,1 1 0 0 0,-1 0 0 0 0,0 0 0 0 0,1 0 0 0 0,0 0 0 0 0,-1 0 0 0 0,1 1 0 0 0,-1-1 1 0 0,1 1-1 0 0,0 0 0 0 0,-1-1 0 0 0,1 1 0 0 0,0 0 0 0 0,-1 1 0 0 0,1-1 0 0 0,0 0 0 0 0,4 2 0 0 0,-3 0 6 0 0,-1 1 0 0 0,1-1-1 0 0,0 1 1 0 0,-1 0 0 0 0,1 0-1 0 0,-1 0 1 0 0,0 0 0 0 0,0 0 0 0 0,0 1-1 0 0,-1 0 1 0 0,1-1 0 0 0,-1 1-1 0 0,0 0 1 0 0,0 0 0 0 0,2 4-1 0 0,10 32 44 0 0,-1 1 0 0 0,-2 0 0 0 0,-2 1 0 0 0,-1 0 0 0 0,1 54 0 0 0,16 77-279 0 0,-20-148-22 0 0,1-1 0 0 0,2 0 0 0 0,0-1-1 0 0,23 44 1 0 0,-26-58-161 0 0,0-1 0 0 0,0 0 0 0 0,1-1 1 0 0,0 1-1 0 0,12 10 0 0 0,-14-14-481 0 0,1-1 0 0 0,-1 1 0 0 0,1-1 0 0 0,-1-1 0 0 0,1 1 0 0 0,9 3-1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18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1 116 408 0 0,'0'0'7573'0'0,"23"-17"-3795"0"0,-11 13-3716 0 0,6 1 33 0 0,0 0 0 0 0,0 1 0 0 0,0 0 0 0 0,24 2 1 0 0,16 0 40 0 0,358-4 132 0 0,-253 5-155 0 0,-159-1-122 0 0,37 1-28 0 0,-41-1 27 0 0,0 0 0 0 0,0 0 1 0 0,0 0-1 0 0,0 0 0 0 0,0 0 0 0 0,0 0 1 0 0,0 0-1 0 0,0 0 0 0 0,0 0 1 0 0,0 1-1 0 0,0-1 0 0 0,0 0 1 0 0,0 0-1 0 0,0 0 0 0 0,0 0 1 0 0,0 0-1 0 0,0 0 0 0 0,0 0 0 0 0,0 0 1 0 0,0 0-1 0 0,0 0 0 0 0,0 0 1 0 0,1 1-1 0 0,-1-1 0 0 0,0 0 1 0 0,0 0-1 0 0,0 0 0 0 0,0 0 1 0 0,0 0-1 0 0,0 0 0 0 0,0 0 1 0 0,0 0-1 0 0,0 0 0 0 0,0 0 0 0 0,0 0 1 0 0,0 0-1 0 0,0 0 0 0 0,0 0 1 0 0,1 0-1 0 0,-28 3-646 0 0,-308 12-2398 0 0,0-12 4770 0 0,291-3-1390 0 0,22 1 347 0 0,62-4-196 0 0,182-2-359 0 0,86-6-310 0 0,-305 11 175 0 0,9-1-131 0 0,-9-1-155 0 0,-14 0-2 0 0,-556 5-694 0 0,536-4 1035 0 0,30 1-34 0 0,1 0 1 0 0,-1 0 0 0 0,1 0-1 0 0,0 1 1 0 0,-1-1 0 0 0,1 0 0 0 0,-1 0-1 0 0,1 0 1 0 0,-1 0 0 0 0,1 0-1 0 0,-1 0 1 0 0,1-1 0 0 0,-1 1-1 0 0,1 0 1 0 0,-1 0 0 0 0,1 0 0 0 0,-1 0-1 0 0,1-1 1 0 0,-1 1 0 0 0,1 0-1 0 0,-1 0 1 0 0,1-1 0 0 0,0 1-1 0 0,-1 0 1 0 0,1-1 0 0 0,0 1 0 0 0,-1 0-1 0 0,1-1 1 0 0,0 1 0 0 0,-1-1-1 0 0,1 1 1 0 0,0 0 0 0 0,0-1-1 0 0,-1 1 1 0 0,1-1 0 0 0,0 1 0 0 0,0-1-1 0 0,0 0 1 0 0,49-8 19 0 0,338-31-436 0 0,-244 28 707 0 0,-130 8-665 0 0,-22-1 155 0 0,-27-1-311 0 0,-138 6-1084 0 0,94 0-2172 0 0,61 0 2643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19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14 240 0 0,'0'0'4321'0'0,"41"-12"1310"0"0,-5 10-5393 0 0,50 4 0 0 0,-2 4-4774 0 0,-74-5 3567 0 0,9 1-1790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19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0 408 0 0,'13'2'6357'0'0,"3"1"-5349"0"0,2-3-1180 0 0,0 2-1444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19.8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1652 0 0,'0'0'1601'0'0,"19"1"2548"0"0,86-1-4335 0 0,-18 2-3730 0 0,-66-3 3020 0 0</inkml:trace>
  <inkml:trace contextRef="#ctx0" brushRef="#br0" timeOffset="1">533 1 980 0 0,'61'0'6347'0'0,"-57"0"-5839"0"0,17 0 730 0 0,50 3-5688 0 0</inkml:trace>
  <inkml:trace contextRef="#ctx0" brushRef="#br0" timeOffset="2">1328 8 1812 0 0,'3'0'2305'0'0,"93"3"1205"0"0,2-5-4122 0 0,2 1-2865 0 0,-73 1 2343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0.2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1272 0 0,'14'1'3548'0'0,"1"-1"-1367"0"0,5-1-1281 0 0,-6-1-472 0 0,3 2-424 0 0,3 0-640 0 0,1 0-908 0 0,1-2-2205 0 0</inkml:trace>
  <inkml:trace contextRef="#ctx0" brushRef="#br0" timeOffset="1">419 2 948 0 0,'24'0'3388'0'0,"-4"0"-2019"0"0,-4-2-481 0 0,0 2-420 0 0,4 0-460 0 0,2 2-504 0 0,2 0-745 0 0,6-2-1687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0.5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0 256 0 0,'17'2'6115'0'0,"90"11"-6988"0"0,-104-13 680 0 0,31 5-2770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1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55 1200 0 0,'-26'-30'9388'0'0,"26"30"-9323"0"0,-1-1 0 0 0,1 1 1 0 0,-1-1-1 0 0,1 1 1 0 0,0-1-1 0 0,0 1 0 0 0,-1-1 1 0 0,1 0-1 0 0,0 1 1 0 0,0-1-1 0 0,0 1 0 0 0,-1-1 1 0 0,1 0-1 0 0,0 1 0 0 0,0-1 1 0 0,0 0-1 0 0,0 1 1 0 0,0-1-1 0 0,0 0 0 0 0,0 1 1 0 0,1-1-1 0 0,-1 0 1 0 0,0 1-1 0 0,0-1 0 0 0,0 1 1 0 0,1-1-1 0 0,-1 0 1 0 0,0 1-1 0 0,1-1 0 0 0,-1 1 1 0 0,0-1-1 0 0,1 1 0 0 0,-1-1 1 0 0,1 1-1 0 0,-1-1 1 0 0,1 1-1 0 0,-1-1 0 0 0,1 1 1 0 0,-1 0-1 0 0,1-1 1 0 0,-1 1-1 0 0,1 0 0 0 0,0 0 1 0 0,-1-1-1 0 0,1 1 1 0 0,0 0-1 0 0,-1 0 0 0 0,1 0 1 0 0,-1 0-1 0 0,1 0 1 0 0,0-1-1 0 0,-1 1 0 0 0,1 1 1 0 0,0-1-1 0 0,-1 0 0 0 0,1 0 1 0 0,0 0-1 0 0,-1 0 1 0 0,1 0-1 0 0,0 0 0 0 0,0 1 1 0 0,44 15 474 0 0,-9 3-354 0 0,0 2 1 0 0,0 2-1 0 0,55 47 1 0 0,87 96-239 0 0,-161-149 19 0 0,798 706-320 0 0,-328-368 2064 0 0,-472-343-1834 0 0,17 11 508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45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548 73 1608 0 0,'48'-68'11318'0'0,"-45"63"-10793"0"0,-3 14-339 0 0,-9 21 282 0 0,-2-1 0 0 0,-19 40 1 0 0,7-16-234 0 0,-174 386 876 0 0,-55 135-447 0 0,241-546-802 0 0,8-17-378 0 0,-1 1 0 0 0,-1-1 1 0 0,0 0-1 0 0,0 0 0 0 0,-1 0 0 0 0,0 0 1 0 0,-12 13-1 0 0,5-17-2085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2.6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432 1 980 0 0,'15'2'3957'0'0,"37"13"542"0"0,-50-14-4217 0 0,2 0-106 0 0,0 0 0 0 0,-1 0-1 0 0,1 1 1 0 0,0 0 0 0 0,0-1 0 0 0,-1 1-1 0 0,1 1 1 0 0,-1-1 0 0 0,0 0-1 0 0,0 1 1 0 0,5 5 0 0 0,-7-8-135 0 0,0 1 15 0 0,5 5 233 0 0,-6-5-271 0 0,1-1-1 0 0,-1 0 1 0 0,1 0 0 0 0,-1 0-1 0 0,0 0 1 0 0,1 1-1 0 0,-1-1 1 0 0,0 0-1 0 0,1 0 1 0 0,-1 1-1 0 0,0-1 1 0 0,1 0-1 0 0,-1 0 1 0 0,0 1-1 0 0,1-1 1 0 0,-1 0-1 0 0,0 1 1 0 0,0-1-1 0 0,0 1 1 0 0,1-1-1 0 0,-1 0 1 0 0,0 1-1 0 0,0-1 1 0 0,0 1 0 0 0,0-1-1 0 0,0 0 1 0 0,1 1-1 0 0,-1-1 1 0 0,0 1-1 0 0,0-1 1 0 0,0 0-1 0 0,0 1 1 0 0,0-1-1 0 0,-1 1 1 0 0,1-1-1 0 0,0 1 1 0 0,-1 1 61 0 0,-1-1-29 0 0,-45 9 121 0 0,-1-2 0 0 0,-1-3 0 0 0,-66 0 0 0 0,-14 2 150 0 0,71-5-268 0 0,-27 4-29 0 0,82-6 4 0 0,0 1-36 0 0,2-1 44 0 0,0 0-1 0 0,0-1 0 0 0,0 1 0 0 0,0 0 0 0 0,0 1 0 0 0,0-1 0 0 0,0 0 0 0 0,0 0 0 0 0,0 0 0 0 0,0 0 0 0 0,1 1 0 0 0,-1-1 0 0 0,0 0 0 0 0,0 1 0 0 0,0-1 0 0 0,0 1 1 0 0,1-1-1 0 0,-1 1 0 0 0,0-1 0 0 0,0 1 0 0 0,1 0 0 0 0,-1-1 0 0 0,0 1 0 0 0,0 1 0 0 0,2 8 293 0 0,1 0 0 0 0,1-1 0 0 0,0 1 0 0 0,0-1 0 0 0,1 1 0 0 0,0-1 0 0 0,8 13 0 0 0,12 31-6 0 0,76 338 373 0 0,-76-280-686 0 0,8 88 147 0 0,-29-183-432 0 0,8 25-734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4.3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0 123 2204 0 0,'13'-17'7850'0'0,"-1"10"-7299"0"0,1 1 1 0 0,0 1-1 0 0,1 0 1 0 0,-1 1-1 0 0,1 0 1 0 0,24-3 0 0 0,93-4-221 0 0,-64 7-138 0 0,447-44-1563 0 0,-501 47 699 0 0,14-2 449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5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402 5 572 0 0,'-43'-5'15817'0'0,"42"5"-15792"0"0,0 1 0 0 0,1-1 0 0 0,-1 0 0 0 0,0 1 0 0 0,1-1 0 0 0,-1 0 0 0 0,1 1 0 0 0,-1-1-1 0 0,0 1 1 0 0,1-1 0 0 0,-1 1 0 0 0,1-1 0 0 0,-1 1 0 0 0,1 0 0 0 0,0-1 0 0 0,-1 1-1 0 0,1 0 1 0 0,-1-1 0 0 0,1 1 0 0 0,0 0 0 0 0,0-1 0 0 0,-1 1 0 0 0,1 0 0 0 0,0 0-1 0 0,0 1 1 0 0,-5 25 284 0 0,4-17-174 0 0,-12 58 323 0 0,3 1-1 0 0,-1 89 0 0 0,14 143 198 0 0,0-99-347 0 0,-1 75-42 0 0,-2-277-265 0 0,0 2 3 0 0,0-1 0 0 0,0 1-1 0 0,0-1 1 0 0,0 1 0 0 0,0-1-1 0 0,0 1 1 0 0,-1-1 0 0 0,1 1-1 0 0,-1-1 1 0 0,1 1 0 0 0,-1-1 0 0 0,0 0-1 0 0,1 1 1 0 0,-1-1 0 0 0,0 0-1 0 0,0 0 1 0 0,0 0 0 0 0,0 1-1 0 0,0-1 1 0 0,0 0 0 0 0,0 0-1 0 0,0 0 1 0 0,0 0 0 0 0,-1-1-1 0 0,1 1 1 0 0,0 0 0 0 0,-1-1-1 0 0,1 1 1 0 0,0 0 0 0 0,-1-1-1 0 0,1 1 1 0 0,-3-1 0 0 0,-4 3-20 0 0,0-1 0 0 0,0 1 0 0 0,0-2 0 0 0,0 1 0 0 0,0-1 0 0 0,0-1 0 0 0,-12 0 0 0 0,-71 4-45 0 0,49-3 76 0 0,4 1 0 0 0,35-2-29 0 0,0 0 13 0 0,-27 3 18 0 0,27-3 34 0 0,19 5 6 0 0,652-33-1892 0 0,-661 27 1388 0 0,1 0 1 0 0,-1-1-1 0 0,1 0 1 0 0,-1 0-1 0 0,0-1 1 0 0,10-5-1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5.6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30 2276 0 0,'0'-13'11022'0'0,"40"6"-10453"0"0,0 2 1 0 0,0 2-1 0 0,1 1 1 0 0,41 5-1 0 0,-5-2-808 0 0,-14-2-372 0 0,31 1-1344 0 0,-38 3-2960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6.6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169 23 1464 0 0,'-23'-6'12797'0'0,"252"-4"-10273"0"0,-49 5-2607 0 0,-170 4 41 0 0,-9 1 51 0 0,29 3-220 0 0,-30-3 208 0 0,1 0 0 0 0,-1 0 0 0 0,1 0 0 0 0,-1 0 0 0 0,1 0 1 0 0,-1 0-1 0 0,1 0 0 0 0,-1 0 0 0 0,1 0 0 0 0,-1 0 0 0 0,1 1 1 0 0,-1-1-1 0 0,1 0 0 0 0,-1 0 0 0 0,1 1 0 0 0,-1-1 0 0 0,0 0 1 0 0,1 0-1 0 0,-1 1 0 0 0,1-1 0 0 0,-1 0 0 0 0,0 1 1 0 0,1-1-1 0 0,-1 1 0 0 0,0-1 0 0 0,1 0 0 0 0,-1 1 0 0 0,0-1 1 0 0,0 1-1 0 0,1-1 0 0 0,-1 1 0 0 0,0-1 0 0 0,0 1 0 0 0,0 0 1 0 0,-9 18 14 0 0,-33 24 140 0 0,33-35-122 0 0,-264 223 550 0 0,96-88 360 0 0,163-132-755 0 0,1 1-1 0 0,1 0 1 0 0,-1 1 0 0 0,2 0-1 0 0,0 0 1 0 0,-12 21 0 0 0,22-33-172 0 0,1 0 0 0 0,0-1 0 0 0,0 1 0 0 0,-1 0-1 0 0,1 0 1 0 0,0 0 0 0 0,0 0 0 0 0,0 0 0 0 0,0 0 0 0 0,0 0 0 0 0,0-1 0 0 0,1 1 0 0 0,-1 0 0 0 0,0 0 0 0 0,0 0 0 0 0,0 0 0 0 0,1 0 0 0 0,-1-1 0 0 0,1 1 0 0 0,-1 0-1 0 0,0 0 1 0 0,1-1 0 0 0,-1 1 0 0 0,1 0 0 0 0,0-1 0 0 0,-1 1 0 0 0,1 0 0 0 0,0-1 0 0 0,-1 1 0 0 0,1-1 0 0 0,0 1 0 0 0,-1-1 0 0 0,1 1 0 0 0,0-1 0 0 0,0 0 0 0 0,0 1-1 0 0,0-1 1 0 0,-1 0 0 0 0,1 0 0 0 0,0 1 0 0 0,0-1 0 0 0,0 0 0 0 0,1 0 0 0 0,39 6 177 0 0,-39-6-195 0 0,84 3 437 0 0,124-13 0 0 0,-105 3-3991 0 0,2 4-7377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7.6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1 139 1452 0 0,'-1'-21'6672'0'0,"1"-5"-3623"0"0,1 21-2908 0 0,1 0 1 0 0,-1 0-1 0 0,1 0 1 0 0,0 0-1 0 0,0 1 0 0 0,1-1 1 0 0,-1 1-1 0 0,1-1 1 0 0,0 1-1 0 0,0 0 0 0 0,1 0 1 0 0,-1 0-1 0 0,1 1 1 0 0,0-1-1 0 0,0 1 0 0 0,0 0 1 0 0,0 0-1 0 0,1 0 1 0 0,-1 1-1 0 0,9-4 0 0 0,-10 5-148 0 0,1 0 0 0 0,-1 0-1 0 0,1 0 1 0 0,0 0-1 0 0,-1 1 1 0 0,1 0 0 0 0,0 0-1 0 0,-1 0 1 0 0,1 0-1 0 0,0 0 1 0 0,-1 1 0 0 0,1-1-1 0 0,0 1 1 0 0,-1 0 0 0 0,1 0-1 0 0,-1 1 1 0 0,1-1-1 0 0,-1 1 1 0 0,0-1 0 0 0,0 1-1 0 0,1 0 1 0 0,-1 0-1 0 0,-1 1 1 0 0,1-1 0 0 0,0 1-1 0 0,0-1 1 0 0,-1 1-1 0 0,0 0 1 0 0,1 0 0 0 0,2 5-1 0 0,2 5-7 0 0,-1 0 0 0 0,0 0 0 0 0,0 0 0 0 0,-2 0 0 0 0,0 1 0 0 0,0 0 0 0 0,-1 0 0 0 0,-1 0 0 0 0,0 0 0 0 0,-1 0 0 0 0,-1 21 0 0 0,-3 21-11 0 0,-15 85 0 0 0,14-111 22 0 0,-28 151 196 0 0,31-179-30 0 0,23-27 329 0 0,-4-1 74 0 0,29-45 959 0 0,88-98 0 0 0,-117 150-1553 0 0,0 0-1 0 0,2 2 1 0 0,0 0 0 0 0,1 1-1 0 0,0 1 1 0 0,1 1-1 0 0,1 1 1 0 0,1 1-1 0 0,34-13 1 0 0,-55 24 4 0 0,-1 0 0 0 0,1 0-1 0 0,0 0 1 0 0,0 1 0 0 0,0-1 0 0 0,0 1-1 0 0,-1 0 1 0 0,1 0 0 0 0,0 0 0 0 0,0 0-1 0 0,0 0 1 0 0,0 0 0 0 0,0 1 0 0 0,0 0 0 0 0,-1-1-1 0 0,1 1 1 0 0,0 0 0 0 0,0 0 0 0 0,-1 1-1 0 0,1-1 1 0 0,-1 0 0 0 0,1 1 0 0 0,-1 0-1 0 0,0-1 1 0 0,1 1 0 0 0,-1 0 0 0 0,0 0 0 0 0,0 0-1 0 0,0 1 1 0 0,-1-1 0 0 0,1 0 0 0 0,0 1-1 0 0,-1-1 1 0 0,0 1 0 0 0,1-1 0 0 0,-1 1-1 0 0,0 0 1 0 0,1 5 0 0 0,3 11-88 0 0,0 0-1 0 0,-2 0 1 0 0,0 1-1 0 0,0 30 1 0 0,-2-32 39 0 0,1 38-55 0 0,-7 56 0 0 0,0 1 281 0 0,5-111-122 0 0,2-4-19 0 0,0 1 1 0 0,0-1-1 0 0,-1 0 0 0 0,1 0 1 0 0,0 0-1 0 0,-1 0 0 0 0,1 0 0 0 0,-1 0 1 0 0,1 0-1 0 0,-1 0 0 0 0,0 0 1 0 0,0-1-1 0 0,1-2 0 0 0,17-38 217 0 0,3 0-1 0 0,2 0 0 0 0,42-57 1 0 0,-52 82-261 0 0,1 1 1 0 0,0 1-1 0 0,1 0 1 0 0,0 1 0 0 0,2 0-1 0 0,-1 2 1 0 0,2 0-1 0 0,0 1 1 0 0,35-17 0 0 0,-50 27-1 0 0,1 0 0 0 0,-1 1 0 0 0,0-1 0 0 0,1 1 0 0 0,-1 0 0 0 0,1 0 0 0 0,-1 0 0 0 0,1 0 0 0 0,0 1 0 0 0,-1 0 0 0 0,1 0 0 0 0,0 0 0 0 0,-1 1 0 0 0,1-1 0 0 0,-1 1 0 0 0,1 0 0 0 0,-1 1 0 0 0,1-1 0 0 0,4 3 0 0 0,-4-1 19 0 0,0 1 0 0 0,-1 0 0 0 0,1-1 0 0 0,-1 1 0 0 0,0 1 0 0 0,0-1 0 0 0,0 1 0 0 0,-1-1 0 0 0,0 1 0 0 0,0 0 0 0 0,0 0 0 0 0,0 1 0 0 0,-1-1 0 0 0,3 10 0 0 0,5 19 122 0 0,9 56 0 0 0,-12-52 101 0 0,16 54 0 0 0,-19-82-426 0 0,0 0 0 0 0,0 0 0 0 0,1 0 0 0 0,0 0 1 0 0,0-1-1 0 0,1 0 0 0 0,1 0 0 0 0,0 0 0 0 0,13 12 0 0 0,-15-16-921 0 0,1-1-1 0 0,0 0 1 0 0,0-1 0 0 0,0 1-1 0 0,12 4 1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8.2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453 335 984 0 0,'0'0'3066'0'0,"26"-24"1968"0"0,-21 19-4812 0 0,0 1 0 0 0,0-1 1 0 0,0 0-1 0 0,-1-1 1 0 0,0 1-1 0 0,0-1 1 0 0,0 1-1 0 0,0-1 0 0 0,-1 0 1 0 0,0-1-1 0 0,0 1 1 0 0,-1 0-1 0 0,0-1 1 0 0,0 0-1 0 0,0 1 1 0 0,-1-1-1 0 0,0 0 0 0 0,0 0 1 0 0,-1 0-1 0 0,0 0 1 0 0,0 1-1 0 0,-1-1 1 0 0,0 0-1 0 0,0 0 1 0 0,0 0-1 0 0,-1 1 0 0 0,0-1 1 0 0,0 1-1 0 0,-1-1 1 0 0,0 1-1 0 0,0 0 1 0 0,0 0-1 0 0,-1 0 1 0 0,0 0-1 0 0,0 1 0 0 0,0-1 1 0 0,-1 1-1 0 0,0 0 1 0 0,0 1-1 0 0,-8-7 1 0 0,3 3-162 0 0,-1 2 1 0 0,1-1 0 0 0,-1 1 0 0 0,0 1-1 0 0,-1 0 1 0 0,1 1 0 0 0,-1 0 0 0 0,0 0-1 0 0,0 1 1 0 0,0 1 0 0 0,0 0 0 0 0,0 1-1 0 0,-1 0 1 0 0,1 1 0 0 0,-1 0 0 0 0,1 1-1 0 0,0 1 1 0 0,0 0 0 0 0,-1 0 0 0 0,1 1-1 0 0,1 1 1 0 0,-1 0 0 0 0,0 0 0 0 0,1 1-1 0 0,-11 7 1 0 0,10-6-100 0 0,2 1 0 0 0,-1 0-1 0 0,1 1 1 0 0,0-1-1 0 0,0 2 1 0 0,1 0 0 0 0,0 0-1 0 0,1 0 1 0 0,0 1 0 0 0,0 0-1 0 0,1 1 1 0 0,1 0 0 0 0,0 0-1 0 0,0 0 1 0 0,1 1 0 0 0,0 0-1 0 0,1 0 1 0 0,0 0 0 0 0,1 0-1 0 0,1 1 1 0 0,0-1-1 0 0,1 1 1 0 0,0 0 0 0 0,1 17-1 0 0,0-23 5 0 0,1 0-1 0 0,0 0 1 0 0,0-1 0 0 0,1 1-1 0 0,-1 0 1 0 0,1-1-1 0 0,1 1 1 0 0,-1-1-1 0 0,1 0 1 0 0,1 0-1 0 0,-1 0 1 0 0,1 0-1 0 0,0 0 1 0 0,0-1-1 0 0,0 0 1 0 0,1 0 0 0 0,0 0-1 0 0,0 0 1 0 0,0-1-1 0 0,1 0 1 0 0,-1 0-1 0 0,1 0 1 0 0,0-1-1 0 0,0 1 1 0 0,0-2-1 0 0,1 1 1 0 0,-1-1-1 0 0,1 0 1 0 0,-1 0 0 0 0,1 0-1 0 0,0-1 1 0 0,0 0-1 0 0,-1-1 1 0 0,1 1-1 0 0,0-2 1 0 0,0 1-1 0 0,0 0 1 0 0,0-1-1 0 0,-1-1 1 0 0,1 1-1 0 0,0-1 1 0 0,-1 0 0 0 0,1 0-1 0 0,-1-1 1 0 0,0 0-1 0 0,0 0 1 0 0,8-6-1 0 0,18-12 325 0 0,-2-2-1 0 0,0-1 1 0 0,-2-1-1 0 0,0-2 1 0 0,25-32-1 0 0,-53 58-290 0 0,1 1 1 0 0,-1-1-1 0 0,1 1 1 0 0,-1-1-1 0 0,1 1 0 0 0,0-1 1 0 0,-1 1-1 0 0,1-1 1 0 0,0 1-1 0 0,0-1 0 0 0,-1 1 1 0 0,1 0-1 0 0,0 0 1 0 0,0-1-1 0 0,0 1 0 0 0,-1 0 1 0 0,1 0-1 0 0,0 0 1 0 0,0 0-1 0 0,0 0 0 0 0,-1 0 1 0 0,1 0-1 0 0,0 0 1 0 0,0 0-1 0 0,0 0 0 0 0,-1 0 1 0 0,1 1-1 0 0,0-1 1 0 0,0 0-1 0 0,0 1 0 0 0,-1-1 1 0 0,1 0-1 0 0,0 1 1 0 0,-1-1-1 0 0,1 1 0 0 0,0-1 1 0 0,-1 1-1 0 0,1-1 1 0 0,-1 1-1 0 0,1 0 0 0 0,0-1 1 0 0,-1 1-1 0 0,0 0 1 0 0,1-1-1 0 0,0 2 0 0 0,24 39-304 0 0,-19-30 125 0 0,3 4-88 0 0,1 0-1 0 0,0-1 0 0 0,1 0 0 0 0,0-1 0 0 0,17 14 1 0 0,-20-20-866 0 0,0-1 0 0 0,0 0 0 0 0,0 0 0 0 0,1-1 0 0 0,18 8 0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8.6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67 36 0 0,'-16'-53'19298'0'0,"16"52"-19252"0"0,-1 1 0 0 0,1-1 0 0 0,0 1 0 0 0,0 0-1 0 0,0-1 1 0 0,0 1 0 0 0,0-1 0 0 0,0 1 0 0 0,0 0-1 0 0,0-1 1 0 0,0 1 0 0 0,0-1 0 0 0,0 1 0 0 0,0 0-1 0 0,0-1 1 0 0,0 1 0 0 0,0-1 0 0 0,1 1 0 0 0,-1 0-1 0 0,0-1 1 0 0,0 1 0 0 0,0 0 0 0 0,1-1 0 0 0,-1 1 0 0 0,0 0-1 0 0,0-1 1 0 0,1 1 0 0 0,-1 0 0 0 0,0-1 0 0 0,1 1-1 0 0,-1 0 1 0 0,0 0 0 0 0,1 0 0 0 0,-1-1 0 0 0,0 1-1 0 0,1 0 1 0 0,-1 0 0 0 0,0 0 0 0 0,1 0 0 0 0,-1 0-1 0 0,1-1 1 0 0,-1 1 0 0 0,0 0 0 0 0,1 0 0 0 0,-1 0-1 0 0,1 0 1 0 0,-1 0 0 0 0,0 0 0 0 0,1 0 0 0 0,-1 0-1 0 0,1 1 1 0 0,-1-1 0 0 0,0 0 0 0 0,1 0 0 0 0,-1 0-1 0 0,0 0 1 0 0,1 1 0 0 0,-1-1 0 0 0,1 0 0 0 0,-1 0-1 0 0,0 0 1 0 0,0 1 0 0 0,1-1 0 0 0,-1 0 0 0 0,0 1-1 0 0,1-1 1 0 0,-1 0 0 0 0,0 1 0 0 0,23 15 25 0 0,-1 0 0 0 0,-1 1 0 0 0,26 28 0 0 0,-5-5-263 0 0,142 126-869 0 0,-91-81-777 0 0,0-2-4133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28.9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545 95 2332 0 0,'-2'-40'7611'0'0,"2"36"-7272"0"0,-1 1-1 0 0,1-1 0 0 0,-1 1 1 0 0,0 0-1 0 0,0-1 0 0 0,0 1 1 0 0,0 0-1 0 0,0 0 0 0 0,-1 0 0 0 0,0 0 1 0 0,0 0-1 0 0,1 0 0 0 0,-1 0 1 0 0,-4-4-1 0 0,4 7-285 0 0,1-1-1 0 0,-1 1 1 0 0,1 0-1 0 0,-1-1 1 0 0,0 1 0 0 0,1 0-1 0 0,-1 0 1 0 0,1 0-1 0 0,-1 0 1 0 0,0 0 0 0 0,1 0-1 0 0,-1 0 1 0 0,1 1-1 0 0,-1-1 1 0 0,1 1 0 0 0,-1-1-1 0 0,1 1 1 0 0,-1 0-1 0 0,-1 0 1 0 0,1 0-32 0 0,-13 7 80 0 0,1 0-1 0 0,-1 1 1 0 0,2 1-1 0 0,-1 0 1 0 0,2 1-1 0 0,-1 0 1 0 0,-18 23-1 0 0,14-17-47 0 0,-59 68-24 0 0,4 2 1 0 0,-108 174 0 0 0,167-244-115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32.9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27 151 536 0 0,'0'0'7661'0'0,"-27"-14"-2520"0"0,49 4-4578 0 0,37-7-602 0 0,88-15-203 0 0,26-4-334 0 0,-171 35 569 0 0,31-4-293 0 0,-20 4-3 0 0,-27 5-81 0 0,-302 43 353 0 0,258-40 280 0 0,20-6 728 0 0,60-5-685 0 0,237-48-255 0 0,-162 31-336 0 0,-76 16 211 0 0,-6 2-164 0 0,0 0-1 0 0,31-2 1 0 0,-92 19 160 0 0,-257 34 363 0 0,241-41 37 0 0,60-6-20 0 0,62-6-230 0 0,-3-2-213 0 0,9-2-232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46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36 231 200 0 0,'8'-15'11156'0'0,"-6"13"-10634"0"0,0 3-450 0 0,0 1 0 0 0,0 0 0 0 0,-1-1 0 0 0,1 1-1 0 0,0 0 1 0 0,-1 0 0 0 0,0 0 0 0 0,1 0 0 0 0,-1 0-1 0 0,0 0 1 0 0,0 0 0 0 0,0 0 0 0 0,0 0-1 0 0,-1 1 1 0 0,1-1 0 0 0,-1 0 0 0 0,1 1 0 0 0,-1 3-1 0 0,6 56 772 0 0,-5-49-684 0 0,10 277 1732 0 0,5 74 156 0 0,1-112-903 0 0,-16-250-908 0 0,-3-19-387 0 0,-20-226-2224 0 0,13 171 1905 0 0,-68-578 358 0 0,73 611 442 0 0,2 23-126 0 0,0 0 0 0 0,1 0 0 0 0,0 0 1 0 0,2 0-1 0 0,2-21 0 0 0,-2 33-199 0 0,0 0 0 0 0,0 0 0 0 0,1 0 0 0 0,-1 0 0 0 0,1 0 1 0 0,0 0-1 0 0,0 1 0 0 0,1-1 0 0 0,-1 1 0 0 0,1-1 0 0 0,-1 1 0 0 0,1 0 0 0 0,0 0 0 0 0,4-3 0 0 0,-1 2-33 0 0,0-1-1 0 0,1 1 1 0 0,0 1-1 0 0,-1-1 0 0 0,1 1 1 0 0,0 0-1 0 0,11-2 1 0 0,-3 1-83 0 0,1 1 0 0 0,0 1 1 0 0,1 0-1 0 0,-1 1 1 0 0,0 1-1 0 0,29 3 1 0 0,-26 0 58 0 0,0 1 1 0 0,0 1-1 0 0,-1 1 0 0 0,0 0 1 0 0,0 1-1 0 0,-1 1 0 0 0,0 1 1 0 0,0 1-1 0 0,-1 0 1 0 0,-1 1-1 0 0,1 0 0 0 0,-2 2 1 0 0,1-1-1 0 0,23 30 0 0 0,-31-33 41 0 0,1 0-1 0 0,-2 1 0 0 0,1 0 1 0 0,-1 0-1 0 0,-1 1 1 0 0,0 0-1 0 0,-1 0 0 0 0,0 0 1 0 0,0 0-1 0 0,-1 0 0 0 0,-1 1 1 0 0,0 0-1 0 0,0-1 0 0 0,-1 1 1 0 0,-1 0-1 0 0,0 0 0 0 0,0 0 1 0 0,-2-1-1 0 0,1 1 0 0 0,-1 0 1 0 0,-1-1-1 0 0,0 1 0 0 0,-1-1 1 0 0,0 0-1 0 0,-7 14 0 0 0,5-15-123 0 0,0 1 0 0 0,-1-1 0 0 0,0 0-1 0 0,0-1 1 0 0,-1 0 0 0 0,-1 0-1 0 0,1-1 1 0 0,-1 0 0 0 0,-1 0 0 0 0,0-1-1 0 0,0 0 1 0 0,0-1 0 0 0,0 0 0 0 0,-1-1-1 0 0,0 0 1 0 0,-1 0 0 0 0,1-1-1 0 0,-1-1 1 0 0,1 0 0 0 0,-21 2 0 0 0,27-4-225 0 0,-37 6-1626 0 0,9-2-3461 0 0,12-2 2479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39.3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683 40 1044 0 0,'0'0'1648'0'0,"-5"-39"5390"0"0,-36 53-5517 0 0,15 0-1248 0 0,1 1 0 0 0,0 0 0 0 0,1 2 1 0 0,1 1-1 0 0,1 1 0 0 0,0 1 0 0 0,-33 40 0 0 0,7 0 607 0 0,-71 116-1 0 0,81-112-533 0 0,4 2-1 0 0,3 2 0 0 0,2 0 1 0 0,4 2-1 0 0,2 1 1 0 0,4 0-1 0 0,3 2 0 0 0,3 0 1 0 0,3 1-1 0 0,0 92 0 0 0,10-102-312 0 0,3 0 0 0 0,3-1 0 0 0,2 0 0 0 0,4 0 0 0 0,2-1 0 0 0,2 0-1 0 0,3-1 1 0 0,3-1 0 0 0,3-2 0 0 0,2 0 0 0 0,3-1 0 0 0,46 66 0 0 0,-53-91-386 0 0,1 0 0 0 0,46 44 0 0 0,-57-63-314 0 0,1-2-1 0 0,1 1 1 0 0,17 9 0 0 0,-23-16-391 0 0,0 0 1 0 0,1-1 0 0 0,-1 0-1 0 0,1 0 1 0 0,0-1-1 0 0,15 3 1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0.3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611 191 1184 0 0,'7'8'11626'0'0,"-3"-12"-11492"0"0,0 0 0 0 0,0-1 1 0 0,0 1-1 0 0,-1-1 0 0 0,0 1 0 0 0,1-1 1 0 0,2-8-1 0 0,-5 12-8 0 0,4-32 679 0 0,-7 27-777 0 0,0 1 0 0 0,0-1 0 0 0,0 1 0 0 0,0 0 1 0 0,-1 0-1 0 0,0 0 0 0 0,0 0 0 0 0,-1 0 0 0 0,1 1 0 0 0,-1-1 1 0 0,0 1-1 0 0,0 0 0 0 0,0 0 0 0 0,-1 1 0 0 0,1-1 1 0 0,-1 1-1 0 0,0 0 0 0 0,-10-5 0 0 0,5 3 40 0 0,0 1 0 0 0,0-1 0 0 0,-1 2 0 0 0,1-1-1 0 0,-1 1 1 0 0,0 1 0 0 0,0 0 0 0 0,0 1 0 0 0,-14-1 0 0 0,15 3 51 0 0,-1 0 1 0 0,1 0-1 0 0,-1 1 1 0 0,1 1-1 0 0,0 0 1 0 0,0 0-1 0 0,0 1 0 0 0,0 0 1 0 0,1 1-1 0 0,0 0 1 0 0,-9 6-1 0 0,4-1 48 0 0,1 1 0 0 0,1 0 0 0 0,0 0 0 0 0,0 1 1 0 0,1 1-1 0 0,-13 20 0 0 0,7-6 51 0 0,1 0 1 0 0,2 2-1 0 0,1 0 1 0 0,1 0 0 0 0,1 1-1 0 0,-12 58 1 0 0,13-28 94 0 0,2 2 0 0 0,2 112 0 0 0,23 126 280 0 0,-4-108-346 0 0,-9-119-208 0 0,11 363 237 0 0,-16-311-718 0 0,-25 183 1 0 0,21-277-235 0 0,-13 48 0 0 0,16-71 248 0 0,-1 0 0 0 0,0 0 0 0 0,0 0 0 0 0,-1-1 0 0 0,0 1 0 0 0,0-1 0 0 0,-1 0 0 0 0,0 0 0 0 0,0 0 0 0 0,-1-1 0 0 0,-6 6 0 0 0,10-10 60 0 0,1-1 0 0 0,-1 0 0 0 0,0 0 0 0 0,0 0-1 0 0,0-1 1 0 0,0 1 0 0 0,0 0 0 0 0,0-1-1 0 0,0 1 1 0 0,0-1 0 0 0,0 0 0 0 0,0 0 0 0 0,0 0-1 0 0,0 0 1 0 0,0 0 0 0 0,0 0 0 0 0,0 0-1 0 0,0-1 1 0 0,0 1 0 0 0,0-1 0 0 0,-4-1 0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0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1 534 168 0 0,'2'-21'1774'0'0,"2"2"0"0"0,0-1 0 0 0,1 0-1 0 0,15-34 1 0 0,-12 36-1427 0 0,2 1 0 0 0,0 0-1 0 0,0 1 1 0 0,2 0 0 0 0,0 1-1 0 0,1 0 1 0 0,0 1-1 0 0,23-20 1 0 0,-9 13-236 0 0,1 1-1 0 0,0 1 1 0 0,1 2-1 0 0,54-24 1 0 0,131-38-3923 0 0,-146 56 695 0 0,-16 5-260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1.0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2 144 956 0 0,'-1'-16'6790'0'0,"1"-6"-4276"0"0,1 15-2025 0 0,0-1-1 0 0,1 1 1 0 0,0-1 0 0 0,0 1-1 0 0,1 0 1 0 0,-1 0-1 0 0,2 0 1 0 0,-1 1 0 0 0,1-1-1 0 0,0 1 1 0 0,6-8-1 0 0,-8 13-478 0 0,-1-1 1 0 0,0 1-1 0 0,1 0 0 0 0,-1 0 0 0 0,1 0 0 0 0,0 0 0 0 0,-1 0 0 0 0,1 0 0 0 0,0 0 0 0 0,0 0 0 0 0,-1 0 1 0 0,1 1-1 0 0,0-1 0 0 0,0 1 0 0 0,0 0 0 0 0,0-1 0 0 0,0 1 0 0 0,0 0 0 0 0,2 0 0 0 0,-1 1-27 0 0,0 0-1 0 0,0 0 0 0 0,0 0 0 0 0,0 0 1 0 0,0 1-1 0 0,0-1 0 0 0,0 1 1 0 0,0 0-1 0 0,0 0 0 0 0,-1 0 0 0 0,1 0 1 0 0,-1 0-1 0 0,1 0 0 0 0,3 6 0 0 0,6 7-60 0 0,-1 1-1 0 0,-1 1 0 0 0,0 0 1 0 0,-1 0-1 0 0,-1 1 0 0 0,0 0 1 0 0,-2 1-1 0 0,8 31 0 0 0,1 18-115 0 0,5 71 0 0 0,0 63 2477 0 0,-20-201-2212 0 0,0 0 0 0 0,0 0 0 0 0,1 0 0 0 0,-1 0 0 0 0,0 0-1 0 0,0 0 1 0 0,0 0 0 0 0,0 0 0 0 0,0 0 0 0 0,-1 0 0 0 0,1-1 0 0 0,0 1-1 0 0,0 0 1 0 0,0 0 0 0 0,-1 0 0 0 0,1 0 0 0 0,-1 0 0 0 0,1 0 0 0 0,-1 0-1 0 0,1-1 1 0 0,-1 1 0 0 0,1 0 0 0 0,-1 0 0 0 0,0-1 0 0 0,0 2 0 0 0,0-3-26 0 0,1 1 0 0 0,-1-1 1 0 0,0 1-1 0 0,1-1 1 0 0,-1 1-1 0 0,0-1 0 0 0,1 1 1 0 0,-1-1-1 0 0,1 0 0 0 0,-1 1 1 0 0,1-1-1 0 0,-1 0 0 0 0,1 1 1 0 0,0-1-1 0 0,-1 0 1 0 0,1 0-1 0 0,0 1 0 0 0,-1-1 1 0 0,1 0-1 0 0,0 0 0 0 0,0 0 1 0 0,0 1-1 0 0,0-1 1 0 0,0 0-1 0 0,0 0 0 0 0,0 0 1 0 0,0 1-1 0 0,0-1 0 0 0,0-1 1 0 0,0-27-52 0 0,0 1-1 0 0,2-1 1 0 0,1 1 0 0 0,2 0 0 0 0,0 0-1 0 0,12-33 1 0 0,-3 21-570 0 0,1 1-1 0 0,2 0 1 0 0,33-55-1 0 0,-41 79 37 0 0,2 0 0 0 0,0 1 0 0 0,0 0-1 0 0,1 1 1 0 0,1 0 0 0 0,0 1 0 0 0,23-16-1 0 0,-25 20-697 0 0,1 0-1 0 0,1 1 1 0 0,-1 1-1 0 0,1 0 1 0 0,27-7-1 0 0,-9 6-2704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1.9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375 164 2068 0 0,'0'0'1554'0'0,"30"-39"4403"0"0,42-23-2891 0 0,-71 60-2791 0 0,-1 2-251 0 0,1 0 1 0 0,-1 0-1 0 0,0 0 1 0 0,0-1-1 0 0,1 1 1 0 0,-1 0-1 0 0,0 0 1 0 0,1-1-1 0 0,-1 1 1 0 0,0 0-1 0 0,0 0 1 0 0,1-1-1 0 0,-1 1 1 0 0,0 0-1 0 0,0-1 0 0 0,0 1 1 0 0,1 0-1 0 0,-1-1 1 0 0,0 1-1 0 0,0 0 1 0 0,0-1-1 0 0,0 1 1 0 0,0 0-1 0 0,0-1 1 0 0,0 1-1 0 0,0-1 1 0 0,0 1-1 0 0,0 0 1 0 0,0-1-1 0 0,0 1 1 0 0,0 0-1 0 0,0-1 1 0 0,0 1-1 0 0,0 0 1 0 0,0-1-1 0 0,-1 1 0 0 0,1 0 1 0 0,0-1-1 0 0,0 1 1 0 0,0 0-1 0 0,0-1 1 0 0,-1 1-1 0 0,1-2 21 0 0,-1 1-1 0 0,1 0 0 0 0,-1 0 1 0 0,1 0-1 0 0,-1 0 0 0 0,0 0 1 0 0,0-1-1 0 0,1 1 1 0 0,-1 1-1 0 0,0-1 0 0 0,0 0 1 0 0,0 0-1 0 0,0 0 0 0 0,0 0 1 0 0,-1 0-1 0 0,-9-3 11 0 0,-1 2-1 0 0,1-1 1 0 0,-1 1 0 0 0,0 1 0 0 0,1 0-1 0 0,-1 1 1 0 0,0 0 0 0 0,0 1-1 0 0,1 0 1 0 0,-1 1 0 0 0,0 0 0 0 0,1 1-1 0 0,0 0 1 0 0,0 1 0 0 0,0 0-1 0 0,0 1 1 0 0,-17 10 0 0 0,7-3-47 0 0,0 1-1 0 0,1 0 1 0 0,0 2-1 0 0,1 0 1 0 0,1 2 0 0 0,1 0-1 0 0,-27 33 1 0 0,36-38-20 0 0,0 1-1 0 0,0 0 1 0 0,2 0 0 0 0,-1 1-1 0 0,2 0 1 0 0,0 0 0 0 0,0 0-1 0 0,2 0 1 0 0,-1 1 0 0 0,2 0-1 0 0,0 0 1 0 0,1-1 0 0 0,1 21-1 0 0,0-28-3 0 0,0 0-1 0 0,1 0 0 0 0,0 0 1 0 0,0 0-1 0 0,1 0 1 0 0,0 0-1 0 0,0 0 1 0 0,1-1-1 0 0,-1 1 0 0 0,1-1 1 0 0,1 0-1 0 0,0 0 1 0 0,-1 0-1 0 0,2 0 1 0 0,-1 0-1 0 0,1-1 0 0 0,-1 0 1 0 0,2 0-1 0 0,-1 0 1 0 0,0-1-1 0 0,1 0 1 0 0,0 0-1 0 0,0 0 0 0 0,0 0 1 0 0,1-1-1 0 0,-1 0 1 0 0,1-1-1 0 0,-1 1 1 0 0,1-1-1 0 0,7 1 0 0 0,-8-2 54 0 0,0 0-1 0 0,0 0 0 0 0,0-1 0 0 0,0 0 1 0 0,-1 0-1 0 0,1 0 0 0 0,0-1 0 0 0,0 0 0 0 0,0 0 1 0 0,0 0-1 0 0,0-1 0 0 0,-1 0 0 0 0,11-4 1 0 0,-8 1 67 0 0,1 0 1 0 0,-1-1 0 0 0,-1 0-1 0 0,1 0 1 0 0,-1 0-1 0 0,0-1 1 0 0,11-14 0 0 0,3-8 456 0 0,-2-2-1 0 0,-1 0 1 0 0,23-54 0 0 0,-29 57-126 0 0,-3 10-156 0 0,0-5-133 0 0,2 0-1 0 0,1 1 1 0 0,1 0-1 0 0,1 0 0 0 0,18-19 1 0 0,-30 37-216 0 0,1 0 0 0 0,1 1 0 0 0,-1 0 0 0 0,0 0 1 0 0,1 0-1 0 0,0 0 0 0 0,-1 1 0 0 0,1-1 0 0 0,0 1 0 0 0,0 0 1 0 0,1 0-1 0 0,-1 0 0 0 0,0 1 0 0 0,1-1 0 0 0,-1 1 0 0 0,1 0 1 0 0,-1 1-1 0 0,1-1 0 0 0,-1 1 0 0 0,1 0 0 0 0,-1 0 0 0 0,1 0 0 0 0,0 0 1 0 0,-1 1-1 0 0,1 0 0 0 0,-1 0 0 0 0,1 0 0 0 0,-1 1 0 0 0,0-1 1 0 0,1 1-1 0 0,-1 0 0 0 0,0 0 0 0 0,0 1 0 0 0,0-1 0 0 0,4 4 1 0 0,1 2-27 0 0,-1-1 1 0 0,0 1 0 0 0,0 1 0 0 0,0-1 0 0 0,-1 1 0 0 0,0 1 0 0 0,-1-1 0 0 0,0 1-1 0 0,-1 0 1 0 0,0 1 0 0 0,0-1 0 0 0,-1 1 0 0 0,-1 0 0 0 0,0 0 0 0 0,0 0-1 0 0,-1 0 1 0 0,2 24 0 0 0,-3-9 111 0 0,0 1-1 0 0,-2 0 1 0 0,-1 0-1 0 0,-1-1 1 0 0,-1 1 0 0 0,-13 42-1 0 0,10-55 261 0 0,7-26 42 0 0,6-28 160 0 0,5 7-124 0 0,2 0 0 0 0,2 1 1 0 0,1 0-1 0 0,1 1 0 0 0,25-35 0 0 0,-30 50-333 0 0,1-1-1 0 0,0 2 1 0 0,1 0 0 0 0,1 0-1 0 0,0 2 1 0 0,1 0 0 0 0,1 0-1 0 0,-1 2 1 0 0,2 0 0 0 0,26-13-1 0 0,-40 22-74 0 0,1 0 0 0 0,0 0 0 0 0,0 1 0 0 0,-1 0 0 0 0,1-1 0 0 0,0 1 0 0 0,0 1 0 0 0,0-1 0 0 0,0 1 0 0 0,0 0 0 0 0,0 0 0 0 0,0 1 0 0 0,0-1 0 0 0,0 1 0 0 0,0 0 0 0 0,0 0 0 0 0,0 1-1 0 0,8 3 1 0 0,-8-2-34 0 0,0 1-1 0 0,0-1 0 0 0,0 1 0 0 0,-1 0 0 0 0,1 1 1 0 0,-1-1-1 0 0,0 1 0 0 0,0 0 0 0 0,-1 0 0 0 0,1 0 1 0 0,-1 1-1 0 0,0-1 0 0 0,2 8 0 0 0,3 9-134 0 0,-1 0 0 0 0,-1 1 0 0 0,-1 0 0 0 0,-1 0 0 0 0,-1 1 0 0 0,0 41 0 0 0,-3-57 222 0 0,0-1 1 0 0,0 0 0 0 0,-1 0-1 0 0,0 0 1 0 0,0 1-1 0 0,0-1 1 0 0,-1 0 0 0 0,0 0-1 0 0,-1-1 1 0 0,0 1-1 0 0,-4 8 1 0 0,6-13 137 0 0,-4-4-3 0 0,4 2-130 0 0,1 0 1 0 0,0 0 0 0 0,-1 0 0 0 0,1 0 0 0 0,0 0-1 0 0,-1 0 1 0 0,1 0 0 0 0,-1 0 0 0 0,1 0 0 0 0,0-1-1 0 0,-1 1 1 0 0,1 0 0 0 0,0 0 0 0 0,-1 0 0 0 0,1 0-1 0 0,0 0 1 0 0,-1-1 0 0 0,1 1 0 0 0,0 0 0 0 0,-1 0-1 0 0,1 0 1 0 0,0-1 0 0 0,0 1 0 0 0,-1 0 0 0 0,1-1-1 0 0,0 1 1 0 0,0 0 0 0 0,-1-1 0 0 0,1 1 0 0 0,0 0-1 0 0,0-1 1 0 0,-1-12 91 0 0,0 1 0 0 0,1-1 0 0 0,0 0 0 0 0,1 1 0 0 0,1-1 0 0 0,0 1 0 0 0,1-1 0 0 0,0 1 0 0 0,1 0 0 0 0,0 0 0 0 0,1 0 1 0 0,0 1-1 0 0,1 0 0 0 0,0 0 0 0 0,8-11 0 0 0,4-4-73 0 0,1 0 1 0 0,1 1 0 0 0,2 1-1 0 0,44-40 1 0 0,-45 47-110 0 0,1 1 0 0 0,0 1-1 0 0,36-19 1 0 0,-50 29 61 0 0,0 1 0 0 0,0 1 0 0 0,1 0 0 0 0,-1 0 0 0 0,1 0 0 0 0,0 1 0 0 0,-1 1 0 0 0,1-1 0 0 0,0 1 0 0 0,0 1-1 0 0,0 0 1 0 0,0 0 0 0 0,0 0 0 0 0,13 4 0 0 0,-17-2 17 0 0,0 0 0 0 0,0 0 0 0 0,-1 0 0 0 0,1 1-1 0 0,0 0 1 0 0,-1 0 0 0 0,0 0 0 0 0,0 1 0 0 0,0-1 0 0 0,0 1-1 0 0,0 0 1 0 0,-1 0 0 0 0,0 1 0 0 0,1-1 0 0 0,-2 1 0 0 0,1-1-1 0 0,0 1 1 0 0,-1 0 0 0 0,0 0 0 0 0,0 0 0 0 0,-1 0 0 0 0,1 0 0 0 0,-1 1-1 0 0,1 5 1 0 0,2 17-12 0 0,-2 0 0 0 0,0 0 0 0 0,-3 41 1 0 0,0-29 9 0 0,1-39 7 0 0,0 24 5 0 0,0 1 1 0 0,8 42-1 0 0,-6-59-408 0 0,0-1-1 0 0,1 1 1 0 0,0-1-1 0 0,7 15 1 0 0,-7-19-341 0 0,0 1 1 0 0,0-1 0 0 0,0 1 0 0 0,1-1 0 0 0,-1 0-1 0 0,1 0 1 0 0,0 0 0 0 0,8 5 0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3.2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633 935 2652 0 0,'38'-11'11769'0'0,"-17"-34"-11724"0"0,-16 38-66 0 0,-1-1 1 0 0,0 0 0 0 0,-1-1 0 0 0,0 1-1 0 0,4-16 1 0 0,-7 20 44 0 0,1 0 0 0 0,-1 0-1 0 0,0 0 1 0 0,-1 0 0 0 0,1 0-1 0 0,-1 1 1 0 0,1-1 0 0 0,-1 0-1 0 0,0 0 1 0 0,-1 0 0 0 0,1 1 0 0 0,-1-1-1 0 0,0 1 1 0 0,1-1 0 0 0,-2 1-1 0 0,1-1 1 0 0,-4-3 0 0 0,0-1 20 0 0,0 1 1 0 0,-1-1-1 0 0,0 1 1 0 0,-1 1-1 0 0,0-1 1 0 0,0 1-1 0 0,0 1 1 0 0,0-1-1 0 0,-1 1 1 0 0,0 1-1 0 0,0 0 1 0 0,-1 0-1 0 0,-15-4 1 0 0,10 5 8 0 0,1 1 0 0 0,-1 0 1 0 0,0 1-1 0 0,0 1 1 0 0,0 0-1 0 0,0 1 1 0 0,0 0-1 0 0,-22 6 1 0 0,10 0 5 0 0,1 1 1 0 0,-1 2 0 0 0,2 0-1 0 0,-1 2 1 0 0,1 0-1 0 0,1 2 1 0 0,1 1 0 0 0,0 0-1 0 0,-31 29 1 0 0,40-31-45 0 0,2 1-1 0 0,0 1 1 0 0,0 0 0 0 0,1 0 0 0 0,1 1 0 0 0,1 0-1 0 0,0 1 1 0 0,1 0 0 0 0,1 1 0 0 0,1-1 0 0 0,0 1 0 0 0,-5 32-1 0 0,9-42-4 0 0,1 1-1 0 0,0-1 0 0 0,0 1 0 0 0,1-1 1 0 0,0 1-1 0 0,1-1 0 0 0,0 0 0 0 0,0 1 1 0 0,1-1-1 0 0,0 0 0 0 0,0 0 0 0 0,1 0 1 0 0,0 0-1 0 0,0 0 0 0 0,1 0 0 0 0,0-1 1 0 0,0 0-1 0 0,1 0 0 0 0,0 0 0 0 0,0 0 1 0 0,1-1-1 0 0,-1 0 0 0 0,2 0 0 0 0,-1 0 1 0 0,0-1-1 0 0,1 0 0 0 0,0 0 0 0 0,0-1 1 0 0,1 1-1 0 0,8 2 0 0 0,-6-3-11 0 0,0 0 0 0 0,0-1 0 0 0,1 0 0 0 0,-1-1 0 0 0,1 0 0 0 0,-1 0 1 0 0,1-1-1 0 0,-1-1 0 0 0,1 0 0 0 0,0 0 0 0 0,-1-1 0 0 0,13-2 0 0 0,-9-1 24 0 0,1 0-1 0 0,-1-1 1 0 0,0 0 0 0 0,0-1 0 0 0,-1-1 0 0 0,1 0-1 0 0,21-17 1 0 0,-11 5 31 0 0,0-1-1 0 0,-2-1 1 0 0,-1-2 0 0 0,-1 0-1 0 0,0-1 1 0 0,-2-1 0 0 0,26-47-1 0 0,-5-5 181 0 0,-3-1 0 0 0,-5-2-1 0 0,33-123 1 0 0,34-257 1461 0 0,-91 423-1602 0 0,-1 17-68 0 0,-5 16-54 0 0,1 0-1 0 0,-1 1 1 0 0,0-1 0 0 0,0 0-1 0 0,0 0 1 0 0,-1-1 0 0 0,1 1-1 0 0,-1-6 1 0 0,9 47-58 0 0,-10 74 218 0 0,-5-1 1 0 0,-36 197 0 0 0,21-195-434 0 0,6 1 0 0 0,-2 215-1 0 0,19-304-193 0 0,0 0-1 0 0,8 35 1 0 0,9-8-2224 0 0,-16-47 1945 0 0,-1 0 0 0 0,1 0 0 0 0,0 0 0 0 0,0-1 0 0 0,17 16-2329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3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521 267 548 0 0,'13'-17'7557'0'0,"-8"7"-7185"0"0,0 0 0 0 0,1 1 0 0 0,1-1 1 0 0,9-11-1 0 0,19-29 398 0 0,-34 48-658 0 0,1-1 0 0 0,-1 1 0 0 0,0-1 0 0 0,0 0 0 0 0,0 0 0 0 0,0 1 0 0 0,-1-1 0 0 0,1 0 1 0 0,-1 0-1 0 0,1 0 0 0 0,-1 0 0 0 0,0 0 0 0 0,0 0 0 0 0,0 1 0 0 0,-1-1 0 0 0,1 0 0 0 0,-1 0 0 0 0,0 0 1 0 0,1 0-1 0 0,-1 1 0 0 0,0-1 0 0 0,-3-4 0 0 0,1 3-4 0 0,0 0 1 0 0,-1 0-1 0 0,1 0 1 0 0,-1 0-1 0 0,0 1 0 0 0,0 0 1 0 0,0-1-1 0 0,-1 2 1 0 0,1-1-1 0 0,-1 0 0 0 0,-8-3 1 0 0,-1 1-4 0 0,-1 0 1 0 0,0 0 0 0 0,0 1-1 0 0,0 1 1 0 0,0 1 0 0 0,-1 0-1 0 0,-25 1 1 0 0,20 3-77 0 0,0 2 0 0 0,1 0 0 0 0,-1 1 0 0 0,1 1 0 0 0,1 1 0 0 0,-1 0-1 0 0,1 2 1 0 0,0 0 0 0 0,1 1 0 0 0,0 1 0 0 0,1 1 0 0 0,0 0 0 0 0,-29 29 0 0 0,36-31-27 0 0,-1 0 1 0 0,2 1 0 0 0,-1 0-1 0 0,2 1 1 0 0,0 0-1 0 0,0 0 1 0 0,1 1-1 0 0,0 0 1 0 0,1 1 0 0 0,1-1-1 0 0,0 1 1 0 0,1 0-1 0 0,0 0 1 0 0,1 0-1 0 0,1 1 1 0 0,0-1 0 0 0,1 1-1 0 0,1-1 1 0 0,0 1-1 0 0,4 24 1 0 0,-3-33-20 0 0,0 0 0 0 0,1 0 0 0 0,-1 0 0 0 0,1 0 0 0 0,1 0 1 0 0,-1 0-1 0 0,1-1 0 0 0,0 1 0 0 0,0-1 0 0 0,1 0 0 0 0,0 0 0 0 0,0 0 0 0 0,0 0 1 0 0,0-1-1 0 0,1 0 0 0 0,-1 1 0 0 0,1-2 0 0 0,0 1 0 0 0,0-1 0 0 0,1 1 0 0 0,-1-1 1 0 0,1-1-1 0 0,-1 1 0 0 0,1-1 0 0 0,0 0 0 0 0,0 0 0 0 0,0-1 0 0 0,0 0 0 0 0,0 0 1 0 0,1 0-1 0 0,-1-1 0 0 0,0 0 0 0 0,0 0 0 0 0,1 0 0 0 0,-1-1 0 0 0,0 0 0 0 0,0 0 1 0 0,0-1-1 0 0,0 0 0 0 0,0 0 0 0 0,0 0 0 0 0,-1 0 0 0 0,1-1 0 0 0,8-6 0 0 0,8-6 296 0 0,-2-2 0 0 0,0 0-1 0 0,-1-1 1 0 0,0-1-1 0 0,-2 0 1 0 0,0-2 0 0 0,23-37-1 0 0,10-9 576 0 0,-49 66-839 0 0,1 1-23 0 0,0 1 0 0 0,0-1 1 0 0,0 1-1 0 0,0 0 0 0 0,0 0 0 0 0,0 0 1 0 0,0 0-1 0 0,0 0 0 0 0,0 0 0 0 0,-1 0 0 0 0,1 1 1 0 0,0-1-1 0 0,-1 1 0 0 0,1-1 0 0 0,-1 1 1 0 0,0 0-1 0 0,0-1 0 0 0,1 1 0 0 0,-1 0 0 0 0,0 0 1 0 0,1 2-1 0 0,24 56-334 0 0,-14-30 68 0 0,-10-25 180 0 0,12 23-237 0 0,0 0 0 0 0,21 27 1 0 0,-31-49-20 0 0,0 0 1 0 0,1 0 0 0 0,0-1-1 0 0,0 0 1 0 0,0 1 0 0 0,1-2 0 0 0,0 1-1 0 0,0-1 1 0 0,0 1 0 0 0,0-2-1 0 0,1 1 1 0 0,-1-1 0 0 0,1 0 0 0 0,10 3-1 0 0,12-5-4446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4.2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202 136 568 0 0,'70'-136'16377'0'0,"-76"165"-15521"0"0,-78 156-161 0 0,44-102-1097 0 0,-50 150 1 0 0,75-180 178 0 0,3 0 0 0 0,-9 82 0 0 0,19-107 104 0 0,1 1 0 0 0,1 0 0 0 0,1 0 0 0 0,2 0 0 0 0,0-1 0 0 0,12 43 0 0 0,-12-64-18 0 0,-1 0-1 0 0,1 0 1 0 0,0 0-1 0 0,0-1 1 0 0,1 1-1 0 0,0-1 1 0 0,0 1-1 0 0,1-1 1 0 0,0-1-1 0 0,0 1 1 0 0,7 6-1 0 0,-8-9-245 0 0,-1-1-1 0 0,1 1 0 0 0,-1-1 0 0 0,1 0 0 0 0,0 0 1 0 0,0 0-1 0 0,0 0 0 0 0,0-1 0 0 0,0 1 0 0 0,0-1 0 0 0,1 0 1 0 0,-1 0-1 0 0,0-1 0 0 0,1 1 0 0 0,-1-1 0 0 0,0 0 1 0 0,1 0-1 0 0,-1-1 0 0 0,0 1 0 0 0,8-3 0 0 0,8-3-3693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4.6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146 149 948 0 0,'-21'-9'2298'0'0,"2"1"-467"0"0,1 0 1 0 0,0-1-1 0 0,0-1 1 0 0,1-1-1 0 0,-16-13 1 0 0,33 24-1794 0 0,-1-1 0 0 0,1 1 1 0 0,0 0-1 0 0,0-1 0 0 0,0 1 0 0 0,0-1 1 0 0,0 1-1 0 0,-1-1 0 0 0,1 1 1 0 0,0-1-1 0 0,0 1 0 0 0,0 0 1 0 0,0-1-1 0 0,0 1 0 0 0,0-1 1 0 0,0 1-1 0 0,1-1 0 0 0,-1 1 0 0 0,0-1 1 0 0,0 1-1 0 0,0-1 0 0 0,0 1 1 0 0,1 0-1 0 0,-1-1 0 0 0,0 1 1 0 0,0-1-1 0 0,1 1 0 0 0,-1 0 1 0 0,0-1-1 0 0,0 1 0 0 0,1 0 0 0 0,-1-1 1 0 0,0 1-1 0 0,1 0 0 0 0,-1 0 1 0 0,1-1-1 0 0,-1 1 0 0 0,0 0 1 0 0,1 0-1 0 0,-1 0 0 0 0,2-1 1 0 0,16-8 539 0 0,15-1-725 0 0,1 2 1 0 0,0 1-1 0 0,58-4 1 0 0,110 6-2953 0 0,-117 5 1469 0 0,6-2-2930 0 0,-49 1 417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5.2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461 169 2320 0 0,'5'3'943'0'0,"1"-1"0"0"0,-1 0 0 0 0,1 0 0 0 0,0 0-1 0 0,0-1 1 0 0,0 0 0 0 0,11 1 0 0 0,-12-2-796 0 0,-1 0 0 0 0,1 0 0 0 0,0 0 0 0 0,0-1 0 0 0,0 0-1 0 0,0 0 1 0 0,-1 0 0 0 0,1 0 0 0 0,0-1 0 0 0,-1 0 0 0 0,1 0 0 0 0,-1 0 0 0 0,0-1 0 0 0,0 1 0 0 0,8-7 0 0 0,3-1 412 0 0,-14 9-486 0 0,0 1 0 0 0,0-1 0 0 0,0 1 0 0 0,0-1 0 0 0,0 0 0 0 0,0 1 0 0 0,-1-1 0 0 0,1 0 0 0 0,0 0 0 0 0,0 0 0 0 0,0 0 0 0 0,-1 0 0 0 0,1 0-1 0 0,0 0 1 0 0,-1 0 0 0 0,2-3 352 0 0,-2 4-399 0 0,1 0 0 0 0,-1-1 0 0 0,0 1 0 0 0,1 0 0 0 0,-1 0-1 0 0,0 0 1 0 0,1-1 0 0 0,-1 1 0 0 0,0 0 0 0 0,0 0 0 0 0,1-1 0 0 0,-1 1-1 0 0,0 0 1 0 0,0-1 0 0 0,1 1 0 0 0,-1 0 0 0 0,0-1 0 0 0,0 1-1 0 0,0 0 1 0 0,0-1 0 0 0,0 1 0 0 0,0 0 0 0 0,1-1 0 0 0,-1 1 0 0 0,0-1-1 0 0,0 1 1 0 0,0 0 0 0 0,0-1 0 0 0,0 1 0 0 0,0 0 0 0 0,0-1 0 0 0,-1 1-1 0 0,1-1 1 0 0,0 1 0 0 0,0 0 0 0 0,0-1 0 0 0,0 1 0 0 0,0 0 0 0 0,-1-1-1 0 0,1 1 1 0 0,-10-18 520 0 0,0 11-485 0 0,-2 1 0 0 0,1 0 0 0 0,-1 1 0 0 0,1 0 1 0 0,-1 1-1 0 0,-1 0 0 0 0,1 1 0 0 0,0 0 0 0 0,-1 1 0 0 0,0 0 1 0 0,1 1-1 0 0,-1 1 0 0 0,0 0 0 0 0,0 1 0 0 0,-23 4 0 0 0,8-1-41 0 0,1 2 1 0 0,-1 1-1 0 0,1 1 0 0 0,1 2 0 0 0,0 0 0 0 0,-33 19 0 0 0,42-19-55 0 0,1 0 1 0 0,1 2-1 0 0,0 0 0 0 0,0 1 0 0 0,1 0 0 0 0,0 1 0 0 0,2 0 0 0 0,-20 28 1 0 0,27-34-30 0 0,1 0 0 0 0,0 0 1 0 0,0 0-1 0 0,0 0 0 0 0,1 1 1 0 0,1 0-1 0 0,-1-1 1 0 0,1 1-1 0 0,0 11 0 0 0,1-14 5 0 0,1 0-1 0 0,1 0 0 0 0,-1 0 0 0 0,1 0 0 0 0,0 0 0 0 0,0 0 0 0 0,1 0 1 0 0,0 0-1 0 0,0 0 0 0 0,0 0 0 0 0,1-1 0 0 0,-1 0 0 0 0,1 1 1 0 0,7 8-1 0 0,-6-9 31 0 0,0-1 0 0 0,-1 0 0 0 0,1 0 0 0 0,1 0 0 0 0,-1-1 0 0 0,0 1 0 0 0,1-1 0 0 0,0 0 0 0 0,0 0 0 0 0,0-1 0 0 0,0 1 0 0 0,0-1 0 0 0,0 0 0 0 0,11 2 0 0 0,-7-3 64 0 0,0 0 0 0 0,0 0 0 0 0,1-1 0 0 0,-1 0 0 0 0,0-1 0 0 0,0 0 0 0 0,1 0 0 0 0,11-4 0 0 0,-2-1 120 0 0,0 0 1 0 0,-1-2-1 0 0,0 0 1 0 0,0-1-1 0 0,-1 0 1 0 0,0-2-1 0 0,28-23 1 0 0,-14 5 603 0 0,45-57 0 0 0,-21 22-140 0 0,-54 63-600 0 0,9 32-381 0 0,-4 103-1765 0 0,-5-122 2045 0 0,0 1 0 0 0,2-2 0 0 0,0 1-1 0 0,0 0 1 0 0,1 0 0 0 0,0-1 0 0 0,1 0 0 0 0,12 21 0 0 0,-16-30 83 0 0,1 0 1 0 0,-1 0-1 0 0,1 0 0 0 0,0 0 0 0 0,0 0 0 0 0,0 0 0 0 0,0-1 0 0 0,0 1 0 0 0,0-1 0 0 0,0 0 0 0 0,0 1 0 0 0,1-1 0 0 0,-1 0 0 0 0,0 0 1 0 0,1 0-1 0 0,-1-1 0 0 0,1 1 0 0 0,-1 0 0 0 0,5-1 0 0 0,-2 0 8 0 0,-1 0 1 0 0,1-1-1 0 0,-1 1 1 0 0,1-1-1 0 0,-1 0 0 0 0,1-1 1 0 0,-1 1-1 0 0,0-1 1 0 0,0 0-1 0 0,6-4 0 0 0,9-6 43 0 0,-2-1 0 0 0,0 0 0 0 0,28-30-1 0 0,-32 30-43 0 0,24-22 588 0 0,-1-1-1 0 0,-2-2 1 0 0,-1-1-1 0 0,-3-2 1 0 0,41-71-1 0 0,-48 51 262 0 0,-22 57-826 0 0,0 0 1 0 0,0 0-1 0 0,0-1 0 0 0,-1 1 1 0 0,1 0-1 0 0,-1-1 1 0 0,0 1-1 0 0,0-1 0 0 0,-1 1 1 0 0,0 0-1 0 0,1 0 0 0 0,-3-7 1 0 0,-11-7-151 0 0,13 18 97 0 0,1 0 0 0 0,-1 0-1 0 0,1-1 1 0 0,0 1 0 0 0,-1 0-1 0 0,1 0 1 0 0,-1 0-1 0 0,1 0 1 0 0,-1 0 0 0 0,1 0-1 0 0,-1 0 1 0 0,1 0 0 0 0,-1 0-1 0 0,1 0 1 0 0,0 0-1 0 0,-1 0 1 0 0,1 0 0 0 0,-1 0-1 0 0,1 0 1 0 0,-1 0 0 0 0,1 0-1 0 0,-1 1 1 0 0,1-1-1 0 0,0 0 1 0 0,-1 0 0 0 0,1 1-1 0 0,-1-1 1 0 0,0 1-25 0 0,1 0 1 0 0,-1 1-1 0 0,0-1 1 0 0,1 0-1 0 0,-1 0 1 0 0,1 0-1 0 0,-1 1 1 0 0,1-1-1 0 0,0 0 1 0 0,0 1-1 0 0,-1-1 1 0 0,1 0-1 0 0,0 1 0 0 0,0-1 1 0 0,0 0-1 0 0,0 1 1 0 0,1-1-1 0 0,-1 0 1 0 0,0 1-1 0 0,0-1 1 0 0,1 0-1 0 0,-1 0 1 0 0,1 1-1 0 0,-1-1 1 0 0,1 0-1 0 0,0 0 0 0 0,-1 0 1 0 0,2 1-1 0 0,16 24-405 0 0,1-1-1 0 0,1-1 0 0 0,2-1 1 0 0,0 0-1 0 0,38 28 1 0 0,-38-34 473 0 0,0 2 1 0 0,-1 1 0 0 0,-1 0-1 0 0,-1 1 1 0 0,-1 1 0 0 0,-1 1-1 0 0,14 25 1 0 0,-29-44 32 0 0,0 0 0 0 0,0 0 0 0 0,-1 0 0 0 0,1 0 0 0 0,-1 0 0 0 0,0 1 0 0 0,0-1 0 0 0,-1 0 0 0 0,1 1-1 0 0,-1-1 1 0 0,0 0 0 0 0,0 1 0 0 0,-1-1 0 0 0,1 1 0 0 0,-1-1 0 0 0,0 0 0 0 0,0 0 0 0 0,-3 6 0 0 0,1-3 59 0 0,-1 0 0 0 0,1-1-1 0 0,-2 1 1 0 0,1-1 0 0 0,-1 0 0 0 0,0 0 0 0 0,0-1 0 0 0,-1 1 0 0 0,-11 7-1 0 0,0 0-548 0 0,-2-2-1 0 0,1 0 1 0 0,-2-1-1 0 0,1-1 1 0 0,-1-1-1 0 0,-34 9 0 0 0,35-13-2618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47.5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394 501 348 0 0,'8'7'6249'0'0,"8"-12"-4902"0"0,-11 3-282 0 0,5-28 914 0 0,-11 29-1922 0 0,1 0 1 0 0,0 0-1 0 0,-1 0 1 0 0,1 0-1 0 0,-1 0 0 0 0,1 0 1 0 0,-1 0-1 0 0,0 0 1 0 0,1 0-1 0 0,-1 0 1 0 0,0 0-1 0 0,0 1 1 0 0,0-1-1 0 0,1 0 1 0 0,-1 0-1 0 0,0 1 1 0 0,0-1-1 0 0,0 0 1 0 0,0 1-1 0 0,-2-1 0 0 0,1 0 59 0 0,0 0-82 0 0,1 0 1 0 0,0 0-1 0 0,0 1 0 0 0,-1-1 1 0 0,1 1-1 0 0,0-1 0 0 0,-1 1 1 0 0,1-1-1 0 0,0 1 1 0 0,-1 0-1 0 0,1-1 0 0 0,0 1 1 0 0,-1 0-1 0 0,1 0 0 0 0,-1 0 1 0 0,-1 0-1 0 0,-31 0 607 0 0,17 3-549 0 0,0 0 1 0 0,1 1-1 0 0,-1 0 0 0 0,1 1 0 0 0,0 1 1 0 0,0 1-1 0 0,1 1 0 0 0,0 0 0 0 0,0 0 0 0 0,1 2 1 0 0,0 0-1 0 0,1 0 0 0 0,0 1 0 0 0,1 1 1 0 0,-15 17-1 0 0,16-17-25 0 0,1 0 0 0 0,0 1 0 0 0,1 0 1 0 0,0 0-1 0 0,1 1 0 0 0,1 0 0 0 0,0 1 0 0 0,1-1 0 0 0,1 1 1 0 0,0 1-1 0 0,1-1 0 0 0,0 1 0 0 0,1-1 0 0 0,1 1 0 0 0,1 0 1 0 0,1 29-1 0 0,1-35-40 0 0,2 1-1 0 0,-1-1 1 0 0,1 0 0 0 0,0 0-1 0 0,1 0 1 0 0,1 0 0 0 0,-1-1-1 0 0,2 0 1 0 0,-1 0 0 0 0,1 0-1 0 0,0 0 1 0 0,1-1 0 0 0,0 0-1 0 0,0 0 1 0 0,1-1 0 0 0,0 0 0 0 0,10 7-1 0 0,-12-10-50 0 0,0-1-1 0 0,0 1 1 0 0,0-1-1 0 0,0 0 1 0 0,0 0-1 0 0,0-1 1 0 0,1 0-1 0 0,0 0 1 0 0,-1 0-1 0 0,1-1 1 0 0,0 0-1 0 0,0-1 1 0 0,-1 1-1 0 0,1-1 0 0 0,0 0 1 0 0,0-1-1 0 0,0 0 1 0 0,-1 0-1 0 0,1 0 1 0 0,0-1-1 0 0,-1 0 1 0 0,1 0-1 0 0,-1-1 1 0 0,0 0-1 0 0,0 0 1 0 0,0 0-1 0 0,9-7 1 0 0,-9 5 15 0 0,0-1 0 0 0,0 0-1 0 0,-1 0 1 0 0,1 0 0 0 0,-1 0 0 0 0,-1-1 0 0 0,1 0 0 0 0,-1 0-1 0 0,0 0 1 0 0,-1 0 0 0 0,1-1 0 0 0,-2 0 0 0 0,5-14 0 0 0,-3 0 260 0 0,0 0 1 0 0,-2 0 0 0 0,1-38 0 0 0,-3 52-204 0 0,0 7 19 0 0,6-20 8 0 0,-4 15-140 0 0,0 1 1 0 0,1-1-1 0 0,-1 1 0 0 0,1 0 0 0 0,1 0 0 0 0,-1 1 0 0 0,1-1 0 0 0,-1 0 1 0 0,1 1-1 0 0,0 0 0 0 0,7-5 0 0 0,55-39-889 0 0,-62 45 935 0 0,171-104-1067 0 0,23-14 762 0 0,-159 93 561 0 0,-1-1 0 0 0,61-60 0 0 0,-86 77 2 0 0,-2-1 0 0 0,0-1 1 0 0,0 0-1 0 0,-2 0 0 0 0,1-1 0 0 0,10-24 1 0 0,-18 35-203 0 0,-1 0 0 0 0,1 0 1 0 0,-1 0-1 0 0,0 0 1 0 0,0-1-1 0 0,0 1 1 0 0,0 0-1 0 0,-1-1 0 0 0,1 1 1 0 0,-1-1-1 0 0,0 1 1 0 0,-1 0-1 0 0,1-1 1 0 0,-1 1-1 0 0,0 0 0 0 0,0-1 1 0 0,0 1-1 0 0,-1 0 1 0 0,1 0-1 0 0,-1 0 1 0 0,0 0-1 0 0,0 0 0 0 0,-1 0 1 0 0,1 1-1 0 0,-1-1 1 0 0,0 1-1 0 0,0-1 1 0 0,0 1-1 0 0,0 0 0 0 0,-6-5 1 0 0,4 6-31 0 0,1-1 0 0 0,-1 0 0 0 0,1 1 0 0 0,-1 0 0 0 0,0 0 0 0 0,0 0 0 0 0,0 1 0 0 0,0-1 0 0 0,0 1 0 0 0,0 0 0 0 0,0 1 0 0 0,0-1 0 0 0,-1 1 0 0 0,1 0 0 0 0,0 0 0 0 0,0 1 0 0 0,0 0 0 0 0,0 0 0 0 0,-1 0 0 0 0,1 0 0 0 0,0 1 0 0 0,1 0 0 0 0,-1 0 0 0 0,0 0 0 0 0,1 0 0 0 0,-8 6 0 0 0,-1 1 35 0 0,0 0-1 0 0,1 1 1 0 0,1 0 0 0 0,0 0-1 0 0,0 1 1 0 0,1 1-1 0 0,-16 24 1 0 0,9-9-12 0 0,2 2 1 0 0,1 0-1 0 0,1 0 1 0 0,2 1-1 0 0,1 1 1 0 0,1 0-1 0 0,2 0 1 0 0,1 1-1 0 0,2 0 1 0 0,1 0-1 0 0,1 0 0 0 0,3 35 1 0 0,7 41 216 0 0,6-1 1 0 0,33 134-1 0 0,-5-34-14 0 0,-42-204-233 0 0,47 346 385 0 0,-44-305-510 0 0,-2-1 0 0 0,-2 1 0 0 0,-2-1 0 0 0,-2 0 0 0 0,-2 0 0 0 0,-12 44 0 0 0,18-82-52 0 0,-1-1 1 0 0,1 0 0 0 0,-1 1-1 0 0,0-1 1 0 0,0 0-1 0 0,0 0 1 0 0,0 0 0 0 0,-1 0-1 0 0,1 0 1 0 0,-1-1-1 0 0,0 1 1 0 0,0-1 0 0 0,-1 0-1 0 0,1 0 1 0 0,-1 0-1 0 0,1 0 1 0 0,-1-1 0 0 0,0 1-1 0 0,0-1 1 0 0,0 0-1 0 0,0 0 1 0 0,-1-1 0 0 0,1 1-1 0 0,0-1 1 0 0,-1 0 0 0 0,1 0-1 0 0,-6 0 1 0 0,1 0-231 0 0,-1-1 0 0 0,1-1 1 0 0,0 0-1 0 0,-1 0 0 0 0,1-1 0 0 0,0-1 1 0 0,0 1-1 0 0,0-1 0 0 0,0-1 1 0 0,1 1-1 0 0,-1-1 0 0 0,-9-7 0 0 0,-2-1 281 0 0,2-1-1 0 0,-1-1 0 0 0,2-1 1 0 0,0 0-1 0 0,1-1 0 0 0,0-1 0 0 0,-20-28 1 0 0,30 35 453 0 0,0 1 0 0 0,0-1 0 0 0,1 0 0 0 0,0 0 0 0 0,1 0 0 0 0,0-1 0 0 0,0 1 0 0 0,1-1 0 0 0,1 0 0 0 0,0 0 1 0 0,0 0-1 0 0,1 0 0 0 0,1-1 0 0 0,0 1 0 0 0,0 0 0 0 0,1 0 0 0 0,3-13 0 0 0,1 6-144 0 0,0 1-1 0 0,2-1 1 0 0,0 1-1 0 0,1 1 1 0 0,1-1-1 0 0,0 1 0 0 0,2 1 1 0 0,-1 0-1 0 0,2 0 1 0 0,0 1-1 0 0,1 1 1 0 0,0 0-1 0 0,1 1 1 0 0,22-16-1 0 0,20-9-1825 0 0,1 2 0 0 0,104-44-1 0 0,-76 38-2626 0 0,-47 22-314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6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242 107 2496 0 0,'-4'-106'11321'0'0,"-7"151"-10879"0"0,4-20-316 0 0,-67 368 373 0 0,-3 15 308 0 0,9-136 1568 0 0,68-271-2264 0 0,2-7-57 0 0,1 0 1 0 0,0 0-1 0 0,0 0 0 0 0,0 0 0 0 0,1 0 1 0 0,0 1-1 0 0,6-7 0 0 0,44-55 309 0 0,-44 55-242 0 0,13-18-52 0 0,2 2 0 0 0,1 0 0 0 0,2 2 0 0 0,0 0 0 0 0,1 2 0 0 0,2 2 0 0 0,0 0 0 0 0,47-22 0 0 0,-77 43-78 0 0,1 1 0 0 0,0-1-1 0 0,0 1 1 0 0,-1-1-1 0 0,1 1 1 0 0,0 0 0 0 0,0 0-1 0 0,0 0 1 0 0,0 0-1 0 0,-1 0 1 0 0,1 0-1 0 0,0 0 1 0 0,0 1 0 0 0,0-1-1 0 0,-1 1 1 0 0,1-1-1 0 0,0 1 1 0 0,-1 0-1 0 0,1 0 1 0 0,0 0 0 0 0,-1-1-1 0 0,1 1 1 0 0,-1 1-1 0 0,1-1 1 0 0,-1 0-1 0 0,0 0 1 0 0,0 1 0 0 0,1-1-1 0 0,-1 0 1 0 0,0 1-1 0 0,0-1 1 0 0,0 1-1 0 0,0 0 1 0 0,-1-1 0 0 0,1 1-1 0 0,0 0 1 0 0,0 2-1 0 0,4 8-71 0 0,0 1-1 0 0,-1 0 0 0 0,4 23 1 0 0,-6-30 51 0 0,2 17-17 0 0,2 0 0 0 0,0 0 0 0 0,2 0 0 0 0,0-1 0 0 0,1 0 1 0 0,19 31-1 0 0,-25-48 45 0 0,1 0 0 0 0,0 0 0 0 0,0 0 0 0 0,0 0 1 0 0,1 0-1 0 0,-1-1 0 0 0,1 0 0 0 0,0 0 0 0 0,0 0 0 0 0,1-1 1 0 0,-1 0-1 0 0,1 0 0 0 0,0 0 0 0 0,0-1 0 0 0,0 1 1 0 0,0-1-1 0 0,0-1 0 0 0,0 1 0 0 0,0-1 0 0 0,1 0 0 0 0,-1-1 1 0 0,0 1-1 0 0,1-1 0 0 0,-1-1 0 0 0,0 1 0 0 0,1-1 0 0 0,-1 0 1 0 0,0 0-1 0 0,9-4 0 0 0,12-4-56 0 0,1-1 0 0 0,-2-2 0 0 0,1-1-1 0 0,-2-1 1 0 0,37-26 0 0 0,111-96 822 0 0,-146 115-336 0 0,-1-1-1 0 0,-1-1 1 0 0,-1-1 0 0 0,-1-1 0 0 0,-2-1 0 0 0,36-56 0 0 0,-55 80-423 0 0,-1 0 0 0 0,0 0 0 0 0,0 0 0 0 0,0 0 0 0 0,0 0 0 0 0,0-1 0 0 0,0 1 0 0 0,-1 0 0 0 0,1 0 1 0 0,-1-1-1 0 0,1 1 0 0 0,-1 0 0 0 0,0 0 0 0 0,0-1 0 0 0,0 1 0 0 0,0 0 0 0 0,-1-1 0 0 0,1 1 0 0 0,0 0 0 0 0,-1-1 0 0 0,0 1 1 0 0,1 0-1 0 0,-1 0 0 0 0,0 0 0 0 0,0 0 0 0 0,0 0 0 0 0,-1 0 0 0 0,1 0 0 0 0,0 0 0 0 0,-1 0 0 0 0,1 0 0 0 0,-1 1 1 0 0,0-1-1 0 0,1 1 0 0 0,-1-1 0 0 0,0 1 0 0 0,0 0 0 0 0,0-1 0 0 0,0 1 0 0 0,0 0 0 0 0,-3-1 0 0 0,-3-1-51 0 0,0 1-1 0 0,-1-1 1 0 0,1 1-1 0 0,-1 1 1 0 0,0-1-1 0 0,1 1 1 0 0,-1 1-1 0 0,0 0 1 0 0,-14 1-1 0 0,4 2-54 0 0,2 2 0 0 0,-1-1 0 0 0,0 2-1 0 0,1 0 1 0 0,0 1 0 0 0,0 1-1 0 0,1 1 1 0 0,0 0 0 0 0,0 1 0 0 0,1 0-1 0 0,1 2 1 0 0,0 0 0 0 0,-25 26 0 0 0,31-29 67 0 0,1-1-1 0 0,0 1 1 0 0,0 1 0 0 0,0-1 0 0 0,1 1 0 0 0,1 1 0 0 0,0-1 0 0 0,0 1 0 0 0,1-1 0 0 0,0 1-1 0 0,1 0 1 0 0,1 1 0 0 0,-1-1 0 0 0,2 1 0 0 0,0-1 0 0 0,0 1 0 0 0,1-1 0 0 0,0 1 0 0 0,1-1 0 0 0,0 1-1 0 0,1-1 1 0 0,0 1 0 0 0,5 13 0 0 0,-4-17 29 0 0,1 0 0 0 0,-1-1-1 0 0,1 0 1 0 0,0 1 0 0 0,1-1-1 0 0,-1-1 1 0 0,1 1 0 0 0,1-1 0 0 0,-1 0-1 0 0,1 0 1 0 0,0 0 0 0 0,1-1 0 0 0,-1 0-1 0 0,12 6 1 0 0,-7-5-49 0 0,0-1 0 0 0,0-1-1 0 0,1 0 1 0 0,0 0 0 0 0,-1-1 0 0 0,1-1 0 0 0,0 0 0 0 0,24 1-1 0 0,-1-4-128 0 0,0-2-1 0 0,0-1 0 0 0,0-2 1 0 0,-1-1-1 0 0,63-21 0 0 0,-36 6 148 0 0,-1-2-1 0 0,58-32 1 0 0,-90 40 279 0 0,0-1 0 0 0,-1-1 1 0 0,0-2-1 0 0,-2 0 0 0 0,44-46 0 0 0,-61 55-132 0 0,0 1-1 0 0,-1-2 1 0 0,-1 1-1 0 0,1-1 0 0 0,-2 0 1 0 0,1 0-1 0 0,-2 0 0 0 0,0-1 1 0 0,0 1-1 0 0,-1-1 0 0 0,1-15 1 0 0,-3 23-94 0 0,-1 0 0 0 0,0 0 0 0 0,0 0 0 0 0,0 0 0 0 0,-1 0 0 0 0,0 0 0 0 0,0 0 0 0 0,0 0 0 0 0,0 0 0 0 0,-1 0 0 0 0,0 0 0 0 0,0 0 0 0 0,-4-6 0 0 0,4 8-23 0 0,-1-1 0 0 0,0 1 0 0 0,0 1 0 0 0,0-1 0 0 0,0 0 0 0 0,0 1 0 0 0,-1-1 0 0 0,1 1-1 0 0,-1 0 1 0 0,0 0 0 0 0,1 1 0 0 0,-1-1 0 0 0,0 1 0 0 0,0 0 0 0 0,0-1 0 0 0,0 2 0 0 0,0-1 0 0 0,0 0 0 0 0,-5 1 0 0 0,-2 0-13 0 0,-1 0-1 0 0,1 1 1 0 0,0 1-1 0 0,0-1 1 0 0,0 2 0 0 0,0 0-1 0 0,0 0 1 0 0,1 1 0 0 0,-1 0-1 0 0,1 1 1 0 0,0 0 0 0 0,0 0-1 0 0,1 1 1 0 0,-1 1-1 0 0,1-1 1 0 0,1 1 0 0 0,-1 1-1 0 0,1 0 1 0 0,-8 10 0 0 0,4-4-37 0 0,1 0 1 0 0,0 1 0 0 0,1 0 0 0 0,0 1-1 0 0,2 0 1 0 0,0 1 0 0 0,0 0 0 0 0,2 0 0 0 0,0 0-1 0 0,-7 37 1 0 0,11-43 31 0 0,1 0 0 0 0,1 0 0 0 0,-1 0 0 0 0,2 0-1 0 0,-1 0 1 0 0,2 1 0 0 0,0-1 0 0 0,0 0 0 0 0,1-1 0 0 0,0 1 0 0 0,0 0-1 0 0,2-1 1 0 0,-1 0 0 0 0,1 0 0 0 0,1 0 0 0 0,-1 0 0 0 0,2-1 0 0 0,-1 0 0 0 0,1 0-1 0 0,17 15 1 0 0,-13-15-220 0 0,2 1 0 0 0,-1-1 0 0 0,1-1-1 0 0,0 0 1 0 0,1-1 0 0 0,0-1 0 0 0,0 0-1 0 0,1-1 1 0 0,-1 0 0 0 0,1-1 0 0 0,0-1-1 0 0,0 0 1 0 0,0-1 0 0 0,29 0 0 0 0,-13-3-600 0 0,-1-1 0 0 0,0-1 0 0 0,55-14 0 0 0,-51 7-1749 0 0,43-19 0 0 0,-24 5-1940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6.6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313 40 1792 0 0,'-9'-39'7736'0'0,"5"45"-7655"0"0,0 0 1 0 0,0 0-1 0 0,0 0 1 0 0,1 1 0 0 0,0 0-1 0 0,0 0 1 0 0,1 0 0 0 0,0 0-1 0 0,-2 10 1 0 0,-6 16 45 0 0,-52 136 245 0 0,15-51-126 0 0,6 3 1 0 0,-37 183-1 0 0,64-221 390 0 0,-3 91 1 0 0,16-147-461 0 0,1-1 0 0 0,1 1 0 0 0,1-1 0 0 0,2 0 0 0 0,1 1 0 0 0,0-2 0 0 0,17 44 0 0 0,-18-60-256 0 0,0 0 0 0 0,1 0-1 0 0,1 0 1 0 0,-1-1 0 0 0,1 0 0 0 0,1 0-1 0 0,-1 0 1 0 0,11 8 0 0 0,-12-11-277 0 0,1-1 0 0 0,-1-1-1 0 0,1 1 1 0 0,-1-1 0 0 0,13 6 0 0 0,-14-8-191 0 0,0 0 1 0 0,1 1-1 0 0,-1-1 0 0 0,0-1 0 0 0,1 1 1 0 0,-1-1-1 0 0,1 1 0 0 0,-1-1 0 0 0,7-1 1 0 0,7-2-2970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7.0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133 172 2156 0 0,'-38'-20'3563'0'0,"29"16"-2675"0"0,0 0 0 0 0,1 0 0 0 0,-1-1 0 0 0,1 0 0 0 0,0-1 0 0 0,0 1-1 0 0,0-2 1 0 0,1 1 0 0 0,-13-15 0 0 0,20 20-833 0 0,0 0 0 0 0,0 0 0 0 0,-1 0 0 0 0,1 0 0 0 0,0 0 1 0 0,0 0-1 0 0,0 0 0 0 0,0 0 0 0 0,0 1 0 0 0,0-1 0 0 0,1 0 0 0 0,-1 0 0 0 0,0 0 0 0 0,0 0 0 0 0,1 0 0 0 0,-1 0 0 0 0,1 0 1 0 0,-1 0-1 0 0,0 0 0 0 0,1 1 0 0 0,0-1 0 0 0,-1 0 0 0 0,1 0 0 0 0,-1 1 0 0 0,1-1 0 0 0,0 0 0 0 0,0 1 0 0 0,-1-1 1 0 0,1 0-1 0 0,0 1 0 0 0,0-1 0 0 0,0 1 0 0 0,0 0 0 0 0,0-1 0 0 0,-1 1 0 0 0,1 0 0 0 0,0-1 0 0 0,0 1 0 0 0,0 0 0 0 0,1 0 1 0 0,44-12 191 0 0,-43 11-169 0 0,103-14-1243 0 0,-1 5-1 0 0,118 4 0 0 0,-26 1-3189 0 0,-134 2 1351 0 0,-6-1-918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0:48.2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696 57 1548 0 0,'-9'-56'9235'0'0,"18"83"-9092"0"0,197 763 573 0 0,-181-701-589 0 0,-4 1 0 0 0,-5 1 0 0 0,8 124-1 0 0,-22-177 80 0 0,-3 0 0 0 0,-1 0-1 0 0,-1 0 1 0 0,-2-1-1 0 0,-2 0 1 0 0,-1 0-1 0 0,-2 0 1 0 0,-2-1 0 0 0,-1 0-1 0 0,-35 65 1 0 0,20-56 200 0 0,-2-1 0 0 0,-2-2 0 0 0,-2 0 0 0 0,-1-3 0 0 0,-3-1-1 0 0,0-2 1 0 0,-80 57 0 0 0,59-54-43 0 0,-1-2 0 0 0,-2-3 0 0 0,-1-2 0 0 0,-2-4 0 0 0,-96 30 0 0 0,121-48-1653 0 0,23-9-982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1.4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1 265 16 0 0,'0'0'3306'0'0,"38"-26"660"0"0,15-4-3235 0 0,0 3 1 0 0,2 1-1 0 0,72-22 1 0 0,-62 24-375 0 0,-23 8-190 0 0,-4 3-107 0 0,-1-2 1 0 0,42-23-1 0 0,-78 37-289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1.9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253 36 1236 0 0,'6'-36'9460'0'0,"-9"48"-9331"0"0,0-1 0 0 0,0 1 0 0 0,-1-1 0 0 0,0 0 0 0 0,-1-1 0 0 0,-1 1 0 0 0,0-1 0 0 0,-7 10 0 0 0,3-3-3 0 0,-71 103 195 0 0,56-88-245 0 0,2 2 0 0 0,1 1 0 0 0,-22 48 0 0 0,43-81-58 0 0,0 0 0 0 0,0 0-1 0 0,0 0 1 0 0,1 0 0 0 0,-1 0-1 0 0,1 0 1 0 0,-1 1-1 0 0,1-1 1 0 0,0 0 0 0 0,0 0-1 0 0,0 0 1 0 0,0 0-1 0 0,0 1 1 0 0,0-1 0 0 0,0 0-1 0 0,1 0 1 0 0,-1 0-1 0 0,1 0 1 0 0,0 0 0 0 0,0 0-1 0 0,-1 0 1 0 0,1 0-1 0 0,0 0 1 0 0,1 0 0 0 0,-1 0-1 0 0,0 0 1 0 0,1-1 0 0 0,-1 1-1 0 0,1-1 1 0 0,-1 1-1 0 0,1-1 1 0 0,-1 1 0 0 0,1-1-1 0 0,0 0 1 0 0,0 0-1 0 0,0 0 1 0 0,0 0 0 0 0,0 0-1 0 0,0 0 1 0 0,3 0-1 0 0,11 4-87 0 0,0 0-1 0 0,0-2 1 0 0,0 0-1 0 0,25 1 1 0 0,-7 0-682 0 0,87 22-5929 0 0,-100-20 3540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2.8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1159 244 0 0,'0'0'2904'0'0,"13"-8"-361"0"0,13-18-1413 0 0,0-1 0 0 0,-2-1 0 0 0,22-33 0 0 0,59-103-821 0 0,-21 32-121 0 0,298-399 983 0 0,-286 423-331 0 0,-41 49 98 0 0,-44 45-1686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3.4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90 1404 0 0,'9'-46'8442'0'0,"-11"3"-2645"0"0,-21 408-4235 0 0,17-304-1365 0 0,6-60-189 0 0,0 1 1 0 0,0-1 0 0 0,0 0 0 0 0,-1 0 0 0 0,2 0 0 0 0,-1 1 0 0 0,0-1-1 0 0,0 0 1 0 0,0 0 0 0 0,0 1 0 0 0,1-1 0 0 0,-1 0 0 0 0,1 0-1 0 0,-1 0 1 0 0,1 0 0 0 0,-1 1 0 0 0,1-1 0 0 0,0 0 0 0 0,-1 0 0 0 0,1 0-1 0 0,0 0 1 0 0,0-1 0 0 0,0 1 0 0 0,1 2 0 0 0,0-2 26 0 0,1-1-1 0 0,-1 1 1 0 0,0 0 0 0 0,0 0 0 0 0,0-1 0 0 0,1 0-1 0 0,-1 1 1 0 0,0-1 0 0 0,1 0 0 0 0,-1 0 0 0 0,0 0-1 0 0,5-1 1 0 0,8-2 175 0 0,0 0-1 0 0,0-2 0 0 0,19-7 1 0 0,-20 7-153 0 0,368-148-10705 0 0,-351 139 4730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4.2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441 31 1832 0 0,'-19'-22'9281'0'0,"14"20"-9116"0"0,-1 0-1 0 0,1 1 1 0 0,0 0-1 0 0,0 0 1 0 0,0 0-1 0 0,-1 1 1 0 0,1-1 0 0 0,0 1-1 0 0,-1 1 1 0 0,1-1-1 0 0,0 1 1 0 0,-1 0-1 0 0,1 0 1 0 0,0 0 0 0 0,-8 4-1 0 0,-9 3 47 0 0,0 1 0 0 0,-22 13 0 0 0,23-11-54 0 0,0 1 0 0 0,1 1 0 0 0,0 1 0 0 0,2 0 0 0 0,-1 2 0 0 0,2 0 0 0 0,0 1 0 0 0,-21 28 1 0 0,32-36-141 0 0,0-1 0 0 0,0 2 0 0 0,1-1 0 0 0,0 0 0 0 0,1 1 0 0 0,0 0 0 0 0,1 0 0 0 0,0 0 0 0 0,0 1 0 0 0,1-1 0 0 0,0 1 0 0 0,1-1 0 0 0,1 1 0 0 0,-1-1 0 0 0,2 1 0 0 0,-1 0 0 0 0,1-1 0 0 0,1 1 0 0 0,0-1 0 0 0,1 0 0 0 0,4 13 0 0 0,3 3-101 0 0,2-2-1 0 0,0 1 1 0 0,2-1-1 0 0,1-1 1 0 0,30 38-1 0 0,102 91-485 0 0,-107-116 422 0 0,-2 3 0 0 0,-2 1-1 0 0,55 78 1 0 0,-85-109 147 0 0,-1-1 0 0 0,1 1 0 0 0,-2 1-1 0 0,1-1 1 0 0,-1 1 0 0 0,-1 0 0 0 0,0 0-1 0 0,0 0 1 0 0,-1 0 0 0 0,0 0 0 0 0,-1 1-1 0 0,0-1 1 0 0,-1 1 0 0 0,0-1 0 0 0,-1 1 0 0 0,1-1-1 0 0,-2 0 1 0 0,0 1 0 0 0,0-1 0 0 0,-1 0-1 0 0,0 0 1 0 0,-1 0 0 0 0,0-1 0 0 0,0 1-1 0 0,-1-1 1 0 0,-1 0 0 0 0,-9 13 0 0 0,-3 1 266 0 0,0-2 0 0 0,-1 0 0 0 0,-2-1 0 0 0,0-1 0 0 0,-1-1 1 0 0,-28 17-1 0 0,36-25-136 0 0,0-2 0 0 0,0 0 0 0 0,-1 0 0 0 0,-1-2 1 0 0,1 0-1 0 0,-1 0 0 0 0,0-2 0 0 0,0 0 0 0 0,0 0 1 0 0,-1-2-1 0 0,-30 1 0 0 0,42-3-266 0 0,0 0 0 0 0,1-1-1 0 0,-1 0 1 0 0,0 0 0 0 0,1 0 0 0 0,-1 0-1 0 0,1-1 1 0 0,-1 0 0 0 0,-4-3 0 0 0,-9-12-2677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4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0 424 2356 0 0,'23'-10'7543'0'0,"3"-3"-3673"0"0,15-10-2103 0 0,87-35 1 0 0,15-8-2005 0 0,-117 52 168 0 0,0 1 228 0 0,-1-2 0 0 0,27-20 0 0 0,-47 31-48 0 0,0 0 0 0 0,0 1 0 0 0,-1-2 0 0 0,1 1 0 0 0,-1 0 0 0 0,0-1 0 0 0,-1 0 1 0 0,1 0-1 0 0,-1 0 0 0 0,0 0 0 0 0,0-1 0 0 0,0 1 0 0 0,-1-1 0 0 0,0 0 0 0 0,0 0 0 0 0,1-8 0 0 0,-3 11-98 0 0,0 0 0 0 0,0-1 0 0 0,0 1 0 0 0,-1 0 0 0 0,1 0 0 0 0,-1 0 0 0 0,0 0 0 0 0,0 0 0 0 0,0 0 0 0 0,0 0 0 0 0,-1 0 0 0 0,1 1 1 0 0,-1-1-1 0 0,1 0 0 0 0,-1 1 0 0 0,0-1 0 0 0,0 1 0 0 0,0 0 0 0 0,-1-1 0 0 0,1 1 0 0 0,0 0 0 0 0,-1 1 0 0 0,0-1 0 0 0,1 0 0 0 0,-1 1 0 0 0,0-1 0 0 0,0 1 0 0 0,0 0 0 0 0,0 0 0 0 0,0 0 0 0 0,-6-1 0 0 0,-1-1 31 0 0,-1 1-1 0 0,0 0 0 0 0,0 1 1 0 0,0 0-1 0 0,0 1 0 0 0,0 0 1 0 0,-21 3-1 0 0,13 1-24 0 0,0 1 0 0 0,1 1 1 0 0,-1 1-1 0 0,2 0 0 0 0,-1 1 0 0 0,1 1 0 0 0,0 1 0 0 0,1 1 0 0 0,0 0 0 0 0,1 1 1 0 0,-15 14-1 0 0,21-18-5 0 0,0 0 1 0 0,1 1-1 0 0,0 1 1 0 0,1-1-1 0 0,0 1 1 0 0,1 0 0 0 0,-1 1-1 0 0,2 0 1 0 0,0 0-1 0 0,0 0 1 0 0,1 0-1 0 0,0 1 1 0 0,1 0-1 0 0,0-1 1 0 0,1 1 0 0 0,1 0-1 0 0,0 0 1 0 0,0 23-1 0 0,2-27 9 0 0,1 1 0 0 0,-1 0 0 0 0,1-1 0 0 0,1 0 0 0 0,0 1 0 0 0,0-1 0 0 0,0 0 0 0 0,1 0 0 0 0,0-1 0 0 0,1 1 0 0 0,0-1 0 0 0,11 13-1 0 0,-7-11-5 0 0,0 0-1 0 0,1-1 0 0 0,0 0 0 0 0,0-1 1 0 0,1 0-1 0 0,0-1 0 0 0,0 0 0 0 0,14 6 0 0 0,1-3-221 0 0,0-1-1 0 0,1-1 1 0 0,0-2-1 0 0,0 0 0 0 0,0-2 1 0 0,1-1-1 0 0,45-2 0 0 0,-38-2-749 0 0,0-2 0 0 0,-1-2 0 0 0,48-14 0 0 0,-59 13-936 0 0,0-1-1 0 0,-1-2 1 0 0,27-14-1 0 0,-14 3-3750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49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55 316 0 0,'24'-10'5657'0'0,"-15"3"-3931"0"0,-3-16 122 0 0,-6 21-1791 0 0,-12-11 484 0 0,12 28-601 0 0,-1 27-476 0 0,-7-18-3869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5.4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168 116 124 0 0,'-20'-49'9750'0'0,"12"35"-7672"0"0,0 1-1 0 0,-1 1 0 0 0,-12-14 1 0 0,20 24-1805 0 0,-19 21 422 0 0,10 3-569 0 0,1 0 0 0 0,1 1-1 0 0,1 0 1 0 0,1 0 0 0 0,-5 35-1 0 0,-4 125 8 0 0,12-140-94 0 0,3-41-37 0 0,-12 367 140 0 0,14-309-7 0 0,2 0-1 0 0,3-1 1 0 0,3 0-1 0 0,19 66 1 0 0,-27-118-112 0 0,0 0 0 0 0,0-1 1 0 0,0 1-1 0 0,1-1 1 0 0,0 0-1 0 0,1 0 1 0 0,-1 0-1 0 0,1 0 1 0 0,1-1-1 0 0,-1 1 1 0 0,1-1-1 0 0,-1 0 0 0 0,1 0 1 0 0,1-1-1 0 0,-1 0 1 0 0,1 0-1 0 0,0 0 1 0 0,-1 0-1 0 0,12 4 1 0 0,-8-6-86 0 0,1 1 0 0 0,0-1 0 0 0,0 0 0 0 0,0-1 0 0 0,0 0 0 0 0,0-1 0 0 0,0 0 1 0 0,0-1-1 0 0,0 0 0 0 0,0 0 0 0 0,0-1 0 0 0,17-5 0 0 0,3-3-175 0 0,0-2 0 0 0,-1 0 1 0 0,0-2-1 0 0,-1-1 0 0 0,50-37 0 0 0,-40 23 517 0 0,-1-1 0 0 0,-2-2-1 0 0,41-48 1 0 0,-61 61 233 0 0,0 0 0 0 0,-1 0 1 0 0,-1-1-1 0 0,13-28 0 0 0,-23 42-429 0 0,0 0 0 0 0,0-1 0 0 0,0 1 0 0 0,-1-1-1 0 0,0 0 1 0 0,-1 0 0 0 0,0 1 0 0 0,0-1 0 0 0,0 0 0 0 0,-1 0 0 0 0,0 0 0 0 0,0 0 0 0 0,-1 0 0 0 0,1 0-1 0 0,-2 0 1 0 0,1 0 0 0 0,-1 0 0 0 0,0 1 0 0 0,-3-8 0 0 0,3 11-91 0 0,1 1 0 0 0,-1-1 1 0 0,1 1-1 0 0,-1 0 0 0 0,0-1 1 0 0,0 1-1 0 0,0 0 0 0 0,-1 0 0 0 0,1 0 1 0 0,0 0-1 0 0,-1 0 0 0 0,1 1 0 0 0,-1-1 1 0 0,0 1-1 0 0,1 0 0 0 0,-1 0 1 0 0,0 0-1 0 0,-3-1 0 0 0,0 1-30 0 0,-1 0 1 0 0,1 0-1 0 0,-1 1 0 0 0,0 0 0 0 0,1 0 1 0 0,-1 0-1 0 0,-12 4 0 0 0,-1 1-80 0 0,0 1-1 0 0,0 1 1 0 0,0 0 0 0 0,-21 13-1 0 0,28-13 87 0 0,0 1 0 0 0,1 0 0 0 0,-1 1 0 0 0,2 0 0 0 0,-1 1 0 0 0,1 1-1 0 0,1-1 1 0 0,0 2 0 0 0,0-1 0 0 0,1 1 0 0 0,1 1 0 0 0,0 0 0 0 0,0 0 0 0 0,-6 16 0 0 0,11-20 15 0 0,0 0 1 0 0,0 1-1 0 0,1-1 0 0 0,0 1 1 0 0,0-1-1 0 0,1 1 1 0 0,1 0-1 0 0,0-1 1 0 0,0 1-1 0 0,0 0 1 0 0,1-1-1 0 0,1 1 1 0 0,0 0-1 0 0,0-1 0 0 0,1 0 1 0 0,0 1-1 0 0,1-1 1 0 0,0 0-1 0 0,0-1 1 0 0,1 1-1 0 0,0-1 1 0 0,10 14-1 0 0,-4-10-116 0 0,0-1 1 0 0,0 0-1 0 0,1-1 0 0 0,0-1 1 0 0,1 1-1 0 0,0-2 0 0 0,0 0 1 0 0,1 0-1 0 0,0-2 0 0 0,0 1 1 0 0,1-2-1 0 0,-1 0 0 0 0,1-1 1 0 0,1 0-1 0 0,-1-1 0 0 0,0-1 1 0 0,30 1-1 0 0,-18-2-901 0 0,1-2 0 0 0,0-1-1 0 0,47-9 1 0 0,-45 4-950 0 0,-1-1-1 0 0,0-1 1 0 0,28-13-1 0 0,-16 2-3843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5.7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57 1532 0 0,'9'-28'9309'0'0,"-9"27"-9155"0"0,1 1-1 0 0,-1-1 1 0 0,0 0-1 0 0,0 0 1 0 0,1 0 0 0 0,-1 0-1 0 0,0 0 1 0 0,0 0-1 0 0,0 0 1 0 0,0 0-1 0 0,0 1 1 0 0,0-1 0 0 0,-1 0-1 0 0,1 0 1 0 0,0 0-1 0 0,0 0 1 0 0,-1 0 0 0 0,1 0-1 0 0,0 0 1 0 0,-1 1-1 0 0,-4-7 1230 0 0,4 7-1230 0 0,1-1 1 0 0,-1 1-1 0 0,0-1 1 0 0,-1 0 0 0 0,-1 1-37 0 0,0-1 0 0 0,1 1 1 0 0,-1 0-1 0 0,0 0 0 0 0,0 0 1 0 0,0 0-1 0 0,0 1 0 0 0,0-1 1 0 0,1 1-1 0 0,-1 0 0 0 0,-4 1 1 0 0,-9 4-13 0 0,1 1 1 0 0,-1 1 0 0 0,-16 11 0 0 0,16-8 23 0 0,1 1 1 0 0,0 0 0 0 0,0 1-1 0 0,2 1 1 0 0,-1 1-1 0 0,2 0 1 0 0,0 0 0 0 0,1 1-1 0 0,0 0 1 0 0,2 1 0 0 0,0 1-1 0 0,0-1 1 0 0,2 1-1 0 0,-11 38 1 0 0,16-45-124 0 0,-1 0 0 0 0,2 0 0 0 0,-1 0 0 0 0,1 1 0 0 0,1-1 0 0 0,0 0 0 0 0,1 0 0 0 0,0 1 0 0 0,1-1 1 0 0,0 0-1 0 0,1 0 0 0 0,0 0 0 0 0,0 0 0 0 0,1-1 0 0 0,1 1 0 0 0,0-1 0 0 0,0 0 0 0 0,1-1 0 0 0,0 1 0 0 0,1-1 0 0 0,0 0 0 0 0,0-1 0 0 0,1 1 0 0 0,0-1 0 0 0,1-1 0 0 0,17 13 0 0 0,-12-12-440 0 0,0 0 0 0 0,0-1 0 0 0,0-1 0 0 0,1 0 0 0 0,0-1 0 0 0,0 0 0 0 0,0-1 0 0 0,1-1 0 0 0,21 2 0 0 0,-13-3-2236 0 0,0-2 0 0 0,47-4 0 0 0,-29-1-2731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6.1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126 110 1760 0 0,'-5'-20'4239'0'0,"1"2"-615"0"0,-1 0 0 0 0,0 1 0 0 0,-9-19 0 0 0,4 62-3206 0 0,-13 103-104 0 0,0-8-323 0 0,6 2-1 0 0,-2 135 1 0 0,18-212-41 0 0,8 142 352 0 0,-6-170-443 0 0,2 0-1 0 0,1 0 0 0 0,0 0 1 0 0,1-1-1 0 0,1 1 1 0 0,0-1-1 0 0,2-1 1 0 0,8 17-1 0 0,-13-28-168 0 0,0-1 0 0 0,1 0 0 0 0,-1 0 0 0 0,0 0-1 0 0,1 0 1 0 0,0-1 0 0 0,0 1 0 0 0,0-1 0 0 0,5 3 0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6.5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84 196 3420 0 0,'-10'-2'2008'0'0,"0"-1"-1"0"0,0 0 1 0 0,0-1-1 0 0,1 0 0 0 0,-1 0 1 0 0,-12-9-1 0 0,22 13-1947 0 0,-1-1-1 0 0,1 1 0 0 0,0-1 1 0 0,-1 1-1 0 0,1-1 0 0 0,0 1 1 0 0,0-1-1 0 0,0 0 1 0 0,-1 1-1 0 0,1-1 0 0 0,0 1 1 0 0,0-1-1 0 0,0 0 0 0 0,0 1 1 0 0,0-1-1 0 0,0 1 1 0 0,0-1-1 0 0,0 0 0 0 0,0 1 1 0 0,0-1-1 0 0,1 1 0 0 0,-1-1 1 0 0,0 0-1 0 0,0 1 0 0 0,0-1 1 0 0,1 1-1 0 0,-1-1 1 0 0,0 1-1 0 0,1-1 0 0 0,-1 1 1 0 0,0-1-1 0 0,1 1 0 0 0,-1-1 1 0 0,1 1-1 0 0,-1 0 0 0 0,1-1 1 0 0,-1 1-1 0 0,1 0 1 0 0,-1-1-1 0 0,1 1 0 0 0,-1 0 1 0 0,2-1-1 0 0,21-14 619 0 0,19-2-901 0 0,1 2 1 0 0,1 2-1 0 0,54-9 1 0 0,60-5-3967 0 0,-34 7-2493 0 0,-62 8 144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7.7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3 301 364 0 0,'-2'-54'20694'0'0,"5"48"-20897"0"0,15-34 861 0 0,-17 39-688 0 0,5 37-47 0 0,-5-6 77 0 0,26 332 3 0 0,-15-270 140 0 0,45 173 1 0 0,-54-252-121 0 0,6 20 41 0 0,1-1 0 0 0,1 0 0 0 0,2 0 1 0 0,1-1-1 0 0,18 30 0 0 0,-31-60-51 0 0,0 0 0 0 0,0 1 0 0 0,0-1 0 0 0,0 0 0 0 0,0 0 1 0 0,0 0-1 0 0,0 1 0 0 0,1-1 0 0 0,-1 0 0 0 0,0 0 0 0 0,0-1 0 0 0,1 1 0 0 0,-1 0 0 0 0,1 0 0 0 0,-1-1 0 0 0,1 1 0 0 0,-1-1 1 0 0,1 1-1 0 0,-1-1 0 0 0,1 1 0 0 0,-1-1 0 0 0,1 0 0 0 0,0 0 0 0 0,2 0 0 0 0,-1-1-8 0 0,0 0 0 0 0,0 0 0 0 0,0 0 0 0 0,0 0 1 0 0,0 0-1 0 0,-1-1 0 0 0,1 1 0 0 0,0-1 0 0 0,-1 0 0 0 0,1 0 0 0 0,3-4 0 0 0,5-5-5 0 0,-1-1-1 0 0,0 0 1 0 0,15-26 0 0 0,64-124-437 0 0,111-286 0 0 0,-112 237 139 0 0,-61 147 66 0 0,7-18-1594 0 0,46-78 1 0 0,-79 159 1665 0 0,-1 0 0 0 0,1 0 0 0 0,-1 0 0 0 0,1 0 0 0 0,0 0 0 0 0,-1 0 0 0 0,1 0 0 0 0,0 0 0 0 0,0 0-1 0 0,-1 1 1 0 0,1-1 0 0 0,0 0 0 0 0,0 1 0 0 0,0-1 0 0 0,0 0 0 0 0,0 1 0 0 0,0-1 0 0 0,0 1 0 0 0,0 0 0 0 0,0-1 0 0 0,0 1-1 0 0,0 0 1 0 0,1-1 0 0 0,0 1 0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8.1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1992 0 0,'13'9'6006'0'0,"-11"-7"-5787"0"0,0-1 1 0 0,1 1-1 0 0,-2 0 0 0 0,1 0 1 0 0,0 0-1 0 0,0 0 0 0 0,0 0 0 0 0,-1 0 1 0 0,0 0-1 0 0,1 1 0 0 0,-1-1 1 0 0,0 1-1 0 0,0-1 0 0 0,0 1 1 0 0,0-1-1 0 0,0 1 0 0 0,-1-1 0 0 0,1 1 1 0 0,-1 0-1 0 0,0-1 0 0 0,0 1 1 0 0,0 0-1 0 0,0 2 0 0 0,-1 14-134 0 0,0 1 0 0 0,-6 24 0 0 0,0 6 217 0 0,6-29-210 0 0,1 1-1 0 0,1-1 1 0 0,5 27 0 0 0,-5-41-312 0 0,0-1 1 0 0,1 0 0 0 0,0 0-1 0 0,1 0 1 0 0,-1 0 0 0 0,7 10-1 0 0,-8-14-180 0 0,1 1 0 0 0,0-1-1 0 0,0 1 1 0 0,0-1 0 0 0,1 0-1 0 0,-1 0 1 0 0,1 0-1 0 0,-1 0 1 0 0,1 0 0 0 0,-1-1-1 0 0,1 1 1 0 0,0-1 0 0 0,0 1-1 0 0,5 0 1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8.4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20 272 0 0,'-16'-7'2700'0'0,"2"3"-892"0"0,1-1 129 0 0,-5 1-1613 0 0,0 4-552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8.8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613 1413 1392 0 0,'6'3'709'0'0,"0"-1"0"0"0,1 1 1 0 0,-1-1-1 0 0,1 0 0 0 0,0-1 0 0 0,0 1 0 0 0,-1-1 0 0 0,1-1 1 0 0,0 1-1 0 0,0-1 0 0 0,0-1 0 0 0,0 1 0 0 0,0-1 0 0 0,-1 0 1 0 0,1-1-1 0 0,0 1 0 0 0,-1-1 0 0 0,1-1 0 0 0,7-3 0 0 0,-10 4-537 0 0,0 0 0 0 0,0-1 0 0 0,0 1 0 0 0,-1-1 0 0 0,1 0 0 0 0,-1 0 0 0 0,0 0 0 0 0,0 0 0 0 0,0-1 0 0 0,0 1-1 0 0,-1-1 1 0 0,0 1 0 0 0,1-1 0 0 0,-1 0 0 0 0,0 0 0 0 0,-1 0 0 0 0,1 0 0 0 0,-1-1 0 0 0,0 1 0 0 0,0 0 0 0 0,0-1-1 0 0,0 1 1 0 0,-1-1 0 0 0,0 1 0 0 0,0 0 0 0 0,0-1 0 0 0,0 1 0 0 0,-1-1 0 0 0,0 1 0 0 0,-2-8 0 0 0,-7-21 214 0 0,-1 0 1 0 0,-2 0 0 0 0,-31-56 0 0 0,-68-89-23 0 0,38 64-239 0 0,37 55-120 0 0,-3-5 111 0 0,2-2 1 0 0,-39-90-1 0 0,70 137-176 0 0,0 1-1 0 0,1-1 1 0 0,0 0 0 0 0,2 0 0 0 0,0-1-1 0 0,2 1 1 0 0,0-1 0 0 0,1 0-1 0 0,1 1 1 0 0,0-1 0 0 0,2 0-1 0 0,0 1 1 0 0,11-38 0 0 0,-10 47-42 0 0,1 1 0 0 0,0 0-1 0 0,1 0 1 0 0,0 0 0 0 0,1 0 0 0 0,-1 1 0 0 0,2 0 0 0 0,-1 0 0 0 0,1 1 0 0 0,0 0 0 0 0,1 0 0 0 0,-1 1 0 0 0,1-1-1 0 0,1 2 1 0 0,-1-1 0 0 0,1 1 0 0 0,0 1 0 0 0,0-1 0 0 0,0 2 0 0 0,1-1 0 0 0,0 1 0 0 0,-1 1 0 0 0,1-1 0 0 0,0 2-1 0 0,0-1 1 0 0,0 2 0 0 0,0-1 0 0 0,1 1 0 0 0,-1 1 0 0 0,0 0 0 0 0,18 4 0 0 0,-25-5 54 0 0,-1 1-1 0 0,1 0 1 0 0,0-1 0 0 0,-1 1 0 0 0,1 1 0 0 0,-1-1-1 0 0,1 0 1 0 0,-1 1 0 0 0,0-1 0 0 0,0 1 0 0 0,1-1-1 0 0,-1 1 1 0 0,0 0 0 0 0,0 0 0 0 0,-1 0 0 0 0,1 0-1 0 0,0 1 1 0 0,-1-1 0 0 0,1 0 0 0 0,-1 1-1 0 0,0-1 1 0 0,2 6 0 0 0,-2-4 7 0 0,-1 1 0 0 0,1-1 1 0 0,-1 0-1 0 0,-1 1 0 0 0,1-1 0 0 0,0 0 0 0 0,-1 1 0 0 0,0-1 1 0 0,0 0-1 0 0,-1 0 0 0 0,1 1 0 0 0,-1-1 0 0 0,-2 4 0 0 0,-6 10-34 0 0,-1 0-1 0 0,-1-1 0 0 0,0 0 1 0 0,-1-1-1 0 0,-15 15 1 0 0,-49 40-104 0 0,-103 74 1 0 0,-57 52 539 0 0,229-189-225 0 0,1-1 1 0 0,0 1 0 0 0,0 1 0 0 0,0-1-1 0 0,-8 17 1 0 0,14-23-101 0 0,0-1 0 0 0,0 1 0 0 0,0 0 0 0 0,0 0 0 0 0,1 0 0 0 0,-1 0 0 0 0,1 0 0 0 0,-1 0 0 0 0,1 0 0 0 0,0 0 0 0 0,0 0 0 0 0,0 0 0 0 0,0 0 0 0 0,0 0 0 0 0,0 0 0 0 0,1 0 0 0 0,-1 0 0 0 0,1 0 0 0 0,-1 0 0 0 0,1 0 0 0 0,0-1 0 0 0,0 1 0 0 0,-1 0 0 0 0,1 0 0 0 0,1-1 0 0 0,-1 1 0 0 0,0 0 0 0 0,0-1 0 0 0,1 1 0 0 0,-1-1 0 0 0,1 1 0 0 0,-1-1 0 0 0,1 0 0 0 0,-1 0 0 0 0,1 0 0 0 0,0 0 0 0 0,3 2 0 0 0,15 6-32 0 0,0 0-1 0 0,1-1 1 0 0,0-1-1 0 0,1-1 0 0 0,0-1 1 0 0,0-1-1 0 0,33 3 0 0 0,161-4-1017 0 0,-201-3 925 0 0,371-25-3683 0 0,-133-19-3707 0 0,-189 27 2968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9.4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55 423 2004 0 0,'32'-38'10759'0'0,"-16"14"-8070"0"0,-4 6 219 0 0,-11 19-2884 0 0,-1-1 0 0 0,1 1 0 0 0,0 0 1 0 0,0 0-1 0 0,-1-1 0 0 0,1 1 0 0 0,-1 0 0 0 0,1 0 1 0 0,-1 0-1 0 0,1 0 0 0 0,-1 0 0 0 0,1 0 0 0 0,-1 0 1 0 0,0 0-1 0 0,1 0 0 0 0,-1 0 0 0 0,0 0 1 0 0,0 0-1 0 0,0 0 0 0 0,0 1 0 0 0,0-1 0 0 0,0 0 1 0 0,0 0-1 0 0,0 0 0 0 0,-1 0 0 0 0,1 0 0 0 0,-1 1 1 0 0,1 0-15 0 0,-8 89 323 0 0,-22 99 1 0 0,-1-1-108 0 0,-14 186-142 0 0,45-373-241 0 0,-7-42-737 0 0,7-114 44 0 0,37-272 1 0 0,-25 330 1483 0 0,-9 67-408 0 0,29-178 1335 0 0,-27 187-1467 0 0,0 1 0 0 0,1 0 0 0 0,1 0 0 0 0,1 0 0 0 0,1 1 0 0 0,0 0 0 0 0,1 1 0 0 0,16-20 1 0 0,-20 30-118 0 0,0 0 1 0 0,1 0 0 0 0,0 1-1 0 0,0 0 1 0 0,1 0-1 0 0,0 0 1 0 0,0 1 0 0 0,0 0-1 0 0,1 1 1 0 0,0 0 0 0 0,-1 0-1 0 0,1 1 1 0 0,17-4 0 0 0,-13 5-100 0 0,0 0 0 0 0,0 1 1 0 0,0 1-1 0 0,0 0 1 0 0,0 1-1 0 0,0 0 0 0 0,0 1 1 0 0,0 0-1 0 0,18 7 1 0 0,-15-4-56 0 0,1 1 1 0 0,-1 1 0 0 0,-1 0 0 0 0,1 1 0 0 0,-1 1 0 0 0,-1 1 0 0 0,0 0 0 0 0,0 0-1 0 0,-1 2 1 0 0,0-1 0 0 0,-1 2 0 0 0,0 0 0 0 0,-1 0 0 0 0,-1 1 0 0 0,13 22-1 0 0,-20-31 130 0 0,0 0 0 0 0,-1 1-1 0 0,0 0 1 0 0,0-1-1 0 0,-1 1 1 0 0,0 0 0 0 0,0 0-1 0 0,0 0 1 0 0,0 0-1 0 0,-1 0 1 0 0,0 0 0 0 0,0 0-1 0 0,-1 0 1 0 0,0 0-1 0 0,-1 7 1 0 0,-1-5 1 0 0,0 1 0 0 0,-1 0 0 0 0,0-1-1 0 0,0 0 1 0 0,-1 0 0 0 0,0 0 0 0 0,0 0 0 0 0,-13 13 0 0 0,-4 0 5 0 0,-1-1 0 0 0,-1-1 0 0 0,0-1 1 0 0,-50 28-1 0 0,14-15 415 0 0,-65 24 0 0 0,-7 3 1372 0 0,131-57-1718 0 0,0 0 0 0 0,0-1 1 0 0,0 1-1 0 0,0 0 0 0 0,0 0 0 0 0,0 0 1 0 0,0 0-1 0 0,0 0 0 0 0,0 0 1 0 0,0 0-1 0 0,1 0 0 0 0,-1 0 1 0 0,0 0-1 0 0,1 0 0 0 0,-1 1 1 0 0,1-1-1 0 0,-1 0 0 0 0,1 0 0 0 0,0 1 1 0 0,-1-1-1 0 0,1 0 0 0 0,0 1 1 0 0,0-1-1 0 0,0 0 0 0 0,0 1 1 0 0,0-1-1 0 0,0 0 0 0 0,0 1 1 0 0,1-1-1 0 0,-1 0 0 0 0,0 1 0 0 0,1-1 1 0 0,-1 0-1 0 0,1 0 0 0 0,-1 0 1 0 0,1 1-1 0 0,0-1 0 0 0,0 0 1 0 0,-1 0-1 0 0,3 2 0 0 0,4 7 20 0 0,0 0-1 0 0,1 0 1 0 0,12 12-1 0 0,-13-15 16 0 0,33 37-139 0 0,102 113-385 0 0,-51-47-4084 0 0,-87-105 4087 0 0,1 2-722 0 0,0 0 0 0 0,1 0 0 0 0,0-1 0 0 0,0 0 0 0 0,9 6 0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09.8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54 804 0 0,'32'-32'11391'0'0,"-6"10"-6188"0"0,-39 57-4571 0 0,5-20-713 0 0,1 1 0 0 0,1 0 1 0 0,1 0-1 0 0,0 0 0 0 0,-3 22 0 0 0,7-31-367 0 0,0 0 1 0 0,1 1-1 0 0,0-1 1 0 0,0 0-1 0 0,1 0 1 0 0,2 12-1 0 0,-2-15-96 0 0,0-1 0 0 0,0 1 0 0 0,0-1 0 0 0,0 0-1 0 0,1 0 1 0 0,0 0 0 0 0,-1 0 0 0 0,1 0 0 0 0,0 0-1 0 0,1 0 1 0 0,-1-1 0 0 0,0 1 0 0 0,1-1-1 0 0,4 4 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0.3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76 300 0 0,'0'0'6279'0'0,"-3"0"-5840"0"0,1-1 0 0 0,0 1-1 0 0,-1-1 1 0 0,1 1-1 0 0,0-1 1 0 0,0 0 0 0 0,0 0-1 0 0,-3-2 1 0 0,147-54-1568 0 0,-114 46-3663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0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72 1764 0 0,'-9'-13'2820'0'0,"1"0"-675"0"0,1 3-489 0 0,0 2-340 0 0,0 0-372 0 0,-1 3 520 0 0,-6-5-668 0 0,1 5-720 0 0,-1 7-2312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0.7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122 19 136 0 0,'0'0'3276'0'0,"-46"-9"1884"0"0,40 8-4825 0 0,-3-1 245 0 0,0 0 0 0 0,0 0 1 0 0,-1 1-1 0 0,1 0 0 0 0,-11 1 0 0 0,17 0-274 0 0,32 9 311 0 0,123 17-352 0 0,230 10 0 0 0,-227-25-191 0 0,748 67 197 0 0,-849-73-196 0 0,7 2-44 0 0,-58-6-13 0 0,47 5 237 0 0,11 1 315 0 0,-58-7-442 0 0,7 1-90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27.4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1185 271 828 0 0,'0'0'14417'0'0,"15"-11"-13101"0"0,-15 9-1073 0 0,-4-31 287 0 0,4 27-490 0 0,-1 0-1 0 0,0 0 1 0 0,-1 0 0 0 0,1 0-1 0 0,-1 0 1 0 0,0 0 0 0 0,0 0-1 0 0,-1 0 1 0 0,0 1-1 0 0,0 0 1 0 0,0-1 0 0 0,-1 1-1 0 0,1 0 1 0 0,-1 1 0 0 0,0-1-1 0 0,-1 1 1 0 0,1-1-1 0 0,-1 1 1 0 0,-9-5 0 0 0,-8-6 78 0 0,-1 1 0 0 0,0 1 1 0 0,-29-10-1 0 0,38 16-67 0 0,8 5 2 0 0,-9-5 22 0 0,0 1 0 0 0,0 1 0 0 0,0 0 0 0 0,-1 1 0 0 0,1 1 0 0 0,-1 0 0 0 0,-25-1 0 0 0,11 2-45 0 0,1 1 1 0 0,0 2-1 0 0,-1 1 0 0 0,-55 10 1 0 0,40-4 54 0 0,9-1-2 0 0,1 2 0 0 0,0 1 1 0 0,0 1-1 0 0,-62 31 0 0 0,72-29-49 0 0,1 1 1 0 0,1 1-1 0 0,1 1 1 0 0,0 0-1 0 0,1 2 1 0 0,1 1-1 0 0,-20 23 1 0 0,22-19-3 0 0,1 0 1 0 0,1 1 0 0 0,1 1 0 0 0,2 0 0 0 0,0 1 0 0 0,2 0 0 0 0,1 1 0 0 0,-8 29 0 0 0,9-17 22 0 0,2 0 0 0 0,2 0 0 0 0,1 1-1 0 0,2 0 1 0 0,3 49 0 0 0,1-49 2 0 0,1 0 0 0 0,3 0 0 0 0,10 38 0 0 0,-13-64 45 0 0,2-1 0 0 0,0 1-1 0 0,0-1 1 0 0,1 0 0 0 0,1-1-1 0 0,0 0 1 0 0,1 0 0 0 0,0 0-1 0 0,1-1 1 0 0,0-1 0 0 0,1 1-1 0 0,12 9 1 0 0,0-3 0 0 0,2 0-1 0 0,0-2 1 0 0,1 0 0 0 0,0-2-1 0 0,2-1 1 0 0,-1-1-1 0 0,1-1 1 0 0,0-1 0 0 0,1-2-1 0 0,0-1 1 0 0,42 4-1 0 0,-7-5-18 0 0,-1-3 0 0 0,1-3 0 0 0,-1-3 0 0 0,76-13 0 0 0,-117 14-130 0 0,0-1 1 0 0,-1-1-1 0 0,0 0 1 0 0,0-2-1 0 0,0 0 1 0 0,0-1-1 0 0,-1-1 1 0 0,-1-1-1 0 0,0-1 1 0 0,0 0-1 0 0,-1-1 1 0 0,0-1-1 0 0,-1-1 1 0 0,27-29-1 0 0,-26 22 15 0 0,-1-2-1 0 0,0 0 1 0 0,-2 0 0 0 0,15-33-1 0 0,-22 40 32 0 0,-1-1 0 0 0,-1-1 0 0 0,0 1 0 0 0,-1-1-1 0 0,-1 0 1 0 0,-1 0 0 0 0,0-28 0 0 0,-22-167 331 0 0,19 200-306 0 0,0 1 0 0 0,-1-1-1 0 0,-1 1 1 0 0,0 0-1 0 0,-7-16 1 0 0,-7-34-12 0 0,0 9-119 0 0,5 18 90 0 0,11 33-8 0 0,1 1 44 0 0,-3-5-57 0 0,3 5 2 0 0,-21-31-144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29.1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1806 31 1100 0 0,'21'-31'10613'0'0,"-44"44"-9974"0"0,-29 24-787 0 0,-510 428 935 0 0,-290 262 281 0 0,593-492-616 0 0,181-169-1227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09:30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78 256 1036 0 0,'0'0'968'0'0,"-19"-25"3522"0"0,-34-44 1757 0 0,52 68-6192 0 0,1 1 1 0 0,-1-1 0 0 0,1 0-1 0 0,-1 1 1 0 0,1-1 0 0 0,0 0 0 0 0,-1 1-1 0 0,1-1 1 0 0,0 0 0 0 0,-1 0 0 0 0,1 1-1 0 0,0-1 1 0 0,0 0 0 0 0,0 0 0 0 0,0 0-1 0 0,0 1 1 0 0,0-1 0 0 0,0 0 0 0 0,0-1-1 0 0,59-14 127 0 0,1 3-1 0 0,78-8 1 0 0,-1 0 7 0 0,-133 21-189 0 0,290-67 169 0 0,-291 66-185 0 0,49-6-355 0 0,-50 7 401 0 0,-3 8 52 0 0,0 0 0 0 0,0 0 0 0 0,-1-1-1 0 0,0 1 1 0 0,0-1 0 0 0,-1 1 0 0 0,0-1 0 0 0,0 0-1 0 0,-1 0 1 0 0,-4 6 0 0 0,-52 70 884 0 0,39-56-740 0 0,-266 369 699 0 0,235-314-2866 0 0,22-24-5930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3.8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21 852 0 0,'-8'-5'10664'0'0,"9"4"-10646"0"0,1 0 1 0 0,-1 0 0 0 0,1 0 0 0 0,-1 0-1 0 0,1 0 1 0 0,-1 1 0 0 0,1-1 0 0 0,-1 0 0 0 0,1 1-1 0 0,-1 0 1 0 0,1-1 0 0 0,0 1 0 0 0,-1 0-1 0 0,1 0 1 0 0,0 0 0 0 0,0 0 0 0 0,-1 0-1 0 0,1 0 1 0 0,0 0 0 0 0,-1 0 0 0 0,1 1-1 0 0,2 0 1 0 0,42 1 77 0 0,261-12-269 0 0,-280 11-592 0 0,10 1-5472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4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1 392 0 0,'28'8'9273'0'0,"-18"-6"-8655"0"0,18 3-347 0 0,0-2 0 0 0,0 0-1 0 0,54-4 1 0 0,24 2-545 0 0,-12 2-1834 0 0,-91-3 1591 0 0,11 2-656 0 0,10 0-3717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4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9 460 0 0,'0'0'4041'0'0,"42"10"1603"0"0,305-26-5627 0 0,-296 15-5017 0 0,-33 0 2242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4.8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 1984 0 0,'57'8'8226'0'0,"33"-9"-7541"0"0,-38 0-202 0 0,195-5-837 0 0,-142-1-6224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5.2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 1044 0 0,'0'0'2978'0'0,"40"0"2256"0"0,168-9-2716 0 0,-78 6-4172 0 0,-94 1 243 0 0,14 0-3128 0 0,-31 0 2773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2.0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334 173 348 0 0,'32'20'7711'0'0,"-16"-8"-5266"0"0,-2-8-953 0 0,28 2-114 0 0,-40-6-1192 0 0,29-19 118 0 0,-27 14-274 0 0,0 0-1 0 0,0-1 1 0 0,-1 1 0 0 0,0-1 0 0 0,0 0 0 0 0,0 0-1 0 0,0-1 1 0 0,-1 1 0 0 0,0 0 0 0 0,1-8-1 0 0,-2 10-5 0 0,-1 1-1 0 0,1-1 1 0 0,-1 0-1 0 0,1 0 1 0 0,-1 0-1 0 0,0 0 1 0 0,0 1-1 0 0,-1-1 1 0 0,1 0-1 0 0,-1 0 1 0 0,0 0-1 0 0,0 1 1 0 0,0-1-1 0 0,-1 0 1 0 0,1 1-1 0 0,-1-1 1 0 0,0 1-1 0 0,0 0 1 0 0,0 0-1 0 0,0-1 0 0 0,-1 1 1 0 0,1 1-1 0 0,-1-1 1 0 0,0 0-1 0 0,0 1 1 0 0,0-1-1 0 0,0 1 1 0 0,0 0-1 0 0,0 0 1 0 0,-6-3-1 0 0,5 2-22 0 0,-34-7 4 0 0,24 7-8 0 0,-1 1 0 0 0,1 1-1 0 0,0 1 1 0 0,-1 0 0 0 0,1 1 0 0 0,0 0 0 0 0,-1 1 0 0 0,1 1 0 0 0,0 0 0 0 0,0 1 0 0 0,1 0 0 0 0,-1 1 0 0 0,1 1 0 0 0,0 0 0 0 0,1 1 0 0 0,-21 14 0 0 0,20-12 17 0 0,1 0 0 0 0,0 1 0 0 0,0 1 0 0 0,1 0 0 0 0,0 1 0 0 0,1 0 0 0 0,0 0 0 0 0,1 1 0 0 0,0 0 0 0 0,1 1 0 0 0,1 0 0 0 0,0 0 0 0 0,1 1 0 0 0,-9 28 0 0 0,13-31-27 0 0,1-1-1 0 0,-1 1 1 0 0,2-1 0 0 0,0 0 0 0 0,0 1 0 0 0,1-1 0 0 0,0 1-1 0 0,1-1 1 0 0,0 0 0 0 0,8 22 0 0 0,-8-28-2 0 0,0 0-1 0 0,0 0 1 0 0,0-1 0 0 0,0 1 0 0 0,1-1-1 0 0,0 0 1 0 0,0 0 0 0 0,0 0 0 0 0,0 0 0 0 0,1 0-1 0 0,0-1 1 0 0,-1 1 0 0 0,1-1 0 0 0,1 0-1 0 0,-1 0 1 0 0,0-1 0 0 0,1 1 0 0 0,-1-1-1 0 0,1 0 1 0 0,0 0 0 0 0,-1-1 0 0 0,1 1 0 0 0,0-1-1 0 0,0 0 1 0 0,0 0 0 0 0,0-1 0 0 0,6 1-1 0 0,2-2-7 0 0,1-1-1 0 0,-1 0 1 0 0,0 0-1 0 0,0-1 0 0 0,0-1 1 0 0,0-1-1 0 0,0 0 1 0 0,-1 0-1 0 0,0-1 1 0 0,0 0-1 0 0,15-12 0 0 0,-1-1 480 0 0,0-1 0 0 0,-2-1 0 0 0,37-42 0 0 0,-15 14 787 0 0,-45 48-1186 0 0,1-1-12 0 0,4-4-23 0 0,-2 4-17 0 0,2-1-7 0 0,-4 2-2 0 0,12 4 0 0 0,4 30 179 0 0,34 46 0 0 0,-46-70-314 0 0,1-2-1 0 0,0 1 0 0 0,0-1 0 0 0,1 0 1 0 0,0 0-1 0 0,0-1 0 0 0,0 0 0 0 0,1-1 1 0 0,13 7-1 0 0,-17-11-327 0 0,-1 0 1 0 0,1 0-1 0 0,0-1 1 0 0,0 1-1 0 0,-1-1 0 0 0,1 0 1 0 0,0-1-1 0 0,-1 1 1 0 0,1-1-1 0 0,0 0 0 0 0,-1 0 1 0 0,1-1-1 0 0,-1 1 1 0 0,7-4-1 0 0,4-2-2531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5.5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60 0 0,'33'6'7455'0'0,"-2"-3"-4970"0"0,76-8-1358 0 0,-51 3-739 0 0,40 2-746 0 0,-18 1-5835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6.1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 1528 0 0,'14'-12'8926'0'0,"4"8"-8599"0"0,0 2 1 0 0,0 0-1 0 0,0 1 1 0 0,0 0 0 0 0,0 2-1 0 0,0 0 1 0 0,25 5-1 0 0,14 0-538 0 0,68-3 465 0 0,-73-3-3241 0 0,-20 0-2212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6.8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60 1980 0 0,'39'-12'7766'0'0,"15"2"-7373"0"0,-1 2 0 0 0,92-3 0 0 0,-45 5-1115 0 0,-65 4 240 0 0,-21 2-163 0 0,0-1 0 0 0,0 0 0 0 0,-1-1 0 0 0,15-4 1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7.4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303 0 152 0 0,'-22'9'11080'0'0,"14"76"-9750"0"0,2 0 1 0 0,8 98-1 0 0,1-111-1300 0 0,-3 1 1 0 0,-3-1-1 0 0,-22 132 1 0 0,22-191-11 0 0,1 0 1 0 0,-2-1 0 0 0,1 1 0 0 0,-2-1-1 0 0,0 0 1 0 0,0 0 0 0 0,-1 0-1 0 0,-1 0 1 0 0,0-1 0 0 0,0 0 0 0 0,-1-1-1 0 0,-1 0 1 0 0,-16 16 0 0 0,14-19 121 0 0,0-1-1 0 0,0 0 1 0 0,0-1 0 0 0,-1-1 0 0 0,0 0 0 0 0,0 0 0 0 0,-20 3 0 0 0,8-1 472 0 0,22-6-448 0 0,-7 3 1100 0 0,74-6-1226 0 0,79-15-1 0 0,-16 2-1242 0 0,-57 10-214 0 0,24-2-2018 0 0,-33-1-3003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58.2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57 2300 0 0,'-36'-30'11901'0'0,"37"29"-11838"0"0,0 0 1 0 0,-1 0-1 0 0,1 0 0 0 0,0-1 0 0 0,0 1 0 0 0,0 0 1 0 0,0 0-1 0 0,1 0 0 0 0,-1 0 0 0 0,0 1 0 0 0,0-1 0 0 0,0 0 1 0 0,1 0-1 0 0,-1 1 0 0 0,1-1 0 0 0,-1 1 0 0 0,0-1 1 0 0,1 1-1 0 0,-1-1 0 0 0,1 1 0 0 0,-1 0 0 0 0,1 0 1 0 0,-1 0-1 0 0,3 0 0 0 0,49-4 132 0 0,-44 3-158 0 0,67-3-209 0 0,0 4 1 0 0,98 10 0 0 0,-173-10 174 0 0,0 0 1 0 0,0 0 0 0 0,0 0 0 0 0,0 0-1 0 0,-1 0 1 0 0,1 1 0 0 0,0-1 0 0 0,0 0-1 0 0,0 0 1 0 0,0 1 0 0 0,0-1 0 0 0,0 0-1 0 0,-1 1 1 0 0,1-1 0 0 0,0 1 0 0 0,0-1-1 0 0,-1 1 1 0 0,1-1 0 0 0,0 1 0 0 0,0 0-1 0 0,-1-1 1 0 0,1 1 0 0 0,-1 0 0 0 0,1-1-1 0 0,-1 1 1 0 0,1 0 0 0 0,-1 0 0 0 0,1 0-1 0 0,-1-1 1 0 0,0 1 0 0 0,1 0 0 0 0,-1 0-1 0 0,0 0 1 0 0,0 0 0 0 0,0 0 0 0 0,1 0-1 0 0,-1 0 1 0 0,0 0 0 0 0,0 0 0 0 0,0-1-1 0 0,-1 1 1 0 0,1 0 0 0 0,0 1 0 0 0,-15 31 219 0 0,13-31-209 0 0,-21 32 197 0 0,-2-1 0 0 0,-57 58-1 0 0,27-32-33 0 0,-6 6 28 0 0,36-41-107 0 0,1 1 0 0 0,2 1-1 0 0,1 0 1 0 0,1 2 0 0 0,-30 54 0 0 0,48-79-28 0 0,1 0 0 0 0,0 0 1 0 0,0 0-1 0 0,0 0 1 0 0,0 0-1 0 0,0 0 0 0 0,1 0 1 0 0,0 0-1 0 0,-1 1 0 0 0,1-1 1 0 0,1 5-1 0 0,-1-7-28 0 0,0 0 1 0 0,1 1-1 0 0,-1-1 0 0 0,1 1 0 0 0,-1-1 0 0 0,1 0 1 0 0,0 0-1 0 0,-1 1 0 0 0,1-1 0 0 0,0 0 1 0 0,0 0-1 0 0,0 0 0 0 0,0 0 0 0 0,0 0 0 0 0,0 0 1 0 0,0 0-1 0 0,0 0 0 0 0,2 1 0 0 0,3 0-5 0 0,0 0-1 0 0,0 0 1 0 0,0 0 0 0 0,0-1-1 0 0,0 0 1 0 0,0 0 0 0 0,0-1-1 0 0,0 1 1 0 0,12-2-1 0 0,207-13-893 0 0,62-1 673 0 0,-284 15 217 0 0,6 2-30 0 0,1-1 0 0 0,-1 0-1 0 0,0 0 1 0 0,1-1 0 0 0,12-1 0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1.9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38 186 580 0 0,'-17'-52'8996'0'0,"9"36"-7684"0"0,6 14-1185 0 0,1 0 0 0 0,0 0 0 0 0,-1 0 0 0 0,1 0 0 0 0,0 0 0 0 0,0 0 0 0 0,0-1 0 0 0,1 1 0 0 0,-1 0 0 0 0,0 0 0 0 0,1-1 1 0 0,0 1-1 0 0,-1-1 0 0 0,1 1 0 0 0,0 0 0 0 0,0-1 0 0 0,0 1 0 0 0,1 0 0 0 0,-1-1 0 0 0,0 1 0 0 0,1 0 0 0 0,0-1 0 0 0,0-1 0 0 0,1 2-106 0 0,0 1-1 0 0,-1 0 0 0 0,1 0 0 0 0,0 0 0 0 0,-1 0 1 0 0,1 1-1 0 0,0-1 0 0 0,0 0 0 0 0,0 1 1 0 0,0-1-1 0 0,0 1 0 0 0,0 0 0 0 0,2-1 1 0 0,4 0 41 0 0,265-39-4 0 0,-269 40-87 0 0,4-2-186 0 0,0 0-1 0 0,0 0 1 0 0,0 1 0 0 0,0 0 0 0 0,1 0-1 0 0,12 1 1 0 0,8-1-2271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2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140 1 984 0 0,'0'0'6123'0'0,"5"30"-2457"0"0,0-14-3316 0 0,-1 0 1 0 0,-1 0-1 0 0,0 1 1 0 0,-1-1-1 0 0,0 26 1 0 0,-7 92 370 0 0,1-67-335 0 0,-1 142 1025 0 0,35 343-1 0 0,-25-512-1301 0 0,-1-17 89 0 0,-1 0 0 0 0,-2 1 0 0 0,-1 41 0 0 0,-1-62-170 0 0,0 0 0 0 0,0 0 0 0 0,0 0 0 0 0,0 0 0 0 0,-1 0 0 0 0,1 0 0 0 0,-1 0 0 0 0,0 0 0 0 0,0-1 0 0 0,0 1 0 0 0,0-1 0 0 0,0 0 0 0 0,0 1 0 0 0,-1-1 0 0 0,1 0 0 0 0,-1 0 0 0 0,0-1 0 0 0,1 1 0 0 0,-7 2 0 0 0,-64 24 241 0 0,58-23-139 0 0,-43 13 585 0 0,56-17-262 0 0,36-3-275 0 0,-20 1-318 0 0,229-29-2128 0 0,-86-4-7493 0 0,-131 26 4324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3.1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69 2728 0 0,'-56'-29'11877'0'0,"64"13"-9838"0"0,51 6-2226 0 0,0 3 0 0 0,1 2 1 0 0,82 3-1 0 0,-114 2 192 0 0,-13 0-54 0 0,36 3-141 0 0,-50-3 206 0 0,1 0-1 0 0,-1 0 1 0 0,0 1 0 0 0,0-1-1 0 0,1 0 1 0 0,-1 1 0 0 0,0-1-1 0 0,0 1 1 0 0,0-1 0 0 0,1 1-1 0 0,-1 0 1 0 0,0 0 0 0 0,0-1-1 0 0,0 1 1 0 0,0 0 0 0 0,0 0-1 0 0,-1 0 1 0 0,1 0 0 0 0,0 0-1 0 0,0 0 1 0 0,0 0 0 0 0,-1 0-1 0 0,1 0 1 0 0,-1 1-1 0 0,1-1 1 0 0,-1 0 0 0 0,1 2-1 0 0,-2 3 35 0 0,-1-1 0 0 0,1 0-1 0 0,-1 0 1 0 0,0 0 0 0 0,-1 0-1 0 0,1 0 1 0 0,-1 0 0 0 0,0-1-1 0 0,0 1 1 0 0,-1-1 0 0 0,1 0-1 0 0,-5 4 1 0 0,1-1-25 0 0,-89 108 209 0 0,31-39 240 0 0,3 2 0 0 0,-74 123 0 0 0,134-198-427 0 0,1-1-1 0 0,-1 0 0 0 0,1 1 0 0 0,0-1 1 0 0,-1 0-1 0 0,1 1 0 0 0,0 0 0 0 0,1-1 1 0 0,-1 1-1 0 0,0 0 0 0 0,1-1 0 0 0,-1 1 0 0 0,1 0 1 0 0,0 0-1 0 0,0-1 0 0 0,0 1 0 0 0,0 0 1 0 0,1 0-1 0 0,-1-1 0 0 0,1 1 0 0 0,1 3 1 0 0,0-3-17 0 0,0-1 0 0 0,0 0 0 0 0,1 0 0 0 0,-1 0 1 0 0,1 0-1 0 0,0 0 0 0 0,0 0 0 0 0,-1 0 0 0 0,1-1 1 0 0,0 0-1 0 0,0 1 0 0 0,0-1 0 0 0,1-1 0 0 0,-1 1 1 0 0,0 0-1 0 0,0-1 0 0 0,7 1 0 0 0,39 3-426 0 0,1-2 0 0 0,0-2 0 0 0,58-8 0 0 0,-27 2-1397 0 0,-11 1-1077 0 0,-24 0-3321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4.2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874 97 1536 0 0,'24'-39'7230'0'0,"-20"31"-6065"0"0,1-1 0 0 0,0 1 0 0 0,0 0 0 0 0,1 1 0 0 0,11-11 1167 0 0,-20 38-2282 0 0,-14 11 61 0 0,0 0 0 0 0,-3-1 0 0 0,-33 40-1 0 0,-80 77-29 0 0,98-110-45 0 0,-520 469 1454 0 0,527-482-1269 0 0,9-8 238 0 0,1 1 0 0 0,-18 20 0 0 0,36-36-418 0 0,-1 0 0 0 0,0 0-1 0 0,1 1 1 0 0,-1-1 0 0 0,1 0-1 0 0,-1 0 1 0 0,1 1 0 0 0,-1-1-1 0 0,1 0 1 0 0,0 1 0 0 0,0-1 0 0 0,0 0-1 0 0,0 1 1 0 0,0-1 0 0 0,0 0-1 0 0,0 1 1 0 0,0-1 0 0 0,0 0-1 0 0,1 1 1 0 0,-1-1 0 0 0,1 0 0 0 0,-1 1-1 0 0,1-1 1 0 0,-1 0 0 0 0,1 0-1 0 0,0 1 1 0 0,-1-1 0 0 0,1 0-1 0 0,0 0 1 0 0,0 0 0 0 0,0 0-1 0 0,0 0 1 0 0,0 0 0 0 0,0 0 0 0 0,0-1-1 0 0,0 1 1 0 0,0 0 0 0 0,3 0-1 0 0,46 27 389 0 0,131 62-212 0 0,78 74-666 0 0,-134-82 319 0 0,167 121 5 0 0,-241-165 264 0 0,-50-37-155 0 0,18 8-1176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4.8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74 1212 0 0,'19'-16'14345'0'0,"26"6"-14269"0"0,1 3 0 0 0,0 1 0 0 0,0 2 0 0 0,58 3-1 0 0,30-3-1400 0 0,-110 2 863 0 0,115-9-1526 0 0,-49-1-2215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3.8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1 441 1288 0 0,'21'-39'10130'0'0,"4"-7"-6737"0"0,-21 36-3160 0 0,1 0 0 0 0,0 0 0 0 0,1 1 0 0 0,0-1 0 0 0,1 1 0 0 0,0 0 0 0 0,0 1-1 0 0,1 0 1 0 0,15-13 0 0 0,-12 14-228 0 0,-1 1-1 0 0,1 0 0 0 0,0 0 1 0 0,0 1-1 0 0,0 1 0 0 0,1 0 1 0 0,0 1-1 0 0,0 0 0 0 0,0 0 1 0 0,0 1-1 0 0,15 0 1 0 0,-19 2-40 0 0,0 0 1 0 0,1 1 0 0 0,-1 0 0 0 0,0 0-1 0 0,1 1 1 0 0,-1 0 0 0 0,0 0 0 0 0,0 1-1 0 0,0 0 1 0 0,-1 0 0 0 0,1 1 0 0 0,-1 0-1 0 0,0 0 1 0 0,0 1 0 0 0,0 0 0 0 0,-1 0-1 0 0,10 10 1 0 0,-1 3 0 0 0,0 0-1 0 0,-2 0 1 0 0,0 2 0 0 0,-1-1-1 0 0,-1 2 1 0 0,-1-1 0 0 0,-1 2-1 0 0,11 35 1 0 0,-7-8 71 0 0,-2 1-1 0 0,7 93 1 0 0,-17-137-29 0 0,0 2 37 0 0,-1 0-1 0 0,1 0 0 0 0,-2 0 0 0 0,0 10 428 0 0,0-22-366 0 0,1-1 0 0 0,0 0 0 0 0,0 1-1 0 0,0-1 1 0 0,0 0 0 0 0,2-6 0 0 0,-1 10-93 0 0,12-69 77 0 0,3 1-1 0 0,3 1 1 0 0,3 1 0 0 0,3 1 0 0 0,2 1 0 0 0,41-67 0 0 0,-56 111-377 0 0,1 1 1 0 0,0 1-1 0 0,33-36 1 0 0,-36 45-315 0 0,0 0 1 0 0,1 1 0 0 0,0 0 0 0 0,1 1-1 0 0,0 0 1 0 0,0 1 0 0 0,23-10-1 0 0,-32 16 141 0 0,0 1-1 0 0,0-1 0 0 0,0 1 0 0 0,0 0 0 0 0,0 0 0 0 0,0 0 0 0 0,0 1 0 0 0,0-1 0 0 0,0 1 0 0 0,0-1 0 0 0,3 2 0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5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235 0 1116 0 0,'-31'25'8896'0'0,"24"9"-8373"0"0,2 0 1 0 0,1 0-1 0 0,1 0 1 0 0,3 0-1 0 0,5 62 0 0 0,-3-60-296 0 0,3 49 55 0 0,11 378 1563 0 0,-12-384-1637 0 0,-1-40-60 0 0,-5 77-1 0 0,2-107-136 0 0,-1 0 0 0 0,-1 1 0 0 0,0-1 1 0 0,0-1-1 0 0,-1 1 0 0 0,0 0 0 0 0,0-1 1 0 0,-1 1-1 0 0,0-1 0 0 0,-1 0 0 0 0,0 0 1 0 0,0-1-1 0 0,-10 12 0 0 0,3-9 77 0 0,-1 0 1 0 0,0-1-1 0 0,-1-1 0 0 0,0 0 1 0 0,0-1-1 0 0,0 0 0 0 0,-1-2 1 0 0,-30 9-1 0 0,44-14 70 0 0,-2 2 2 0 0,-3 2 161 0 0,18-1-92 0 0,270-6-1673 0 0,-94-4-5024 0 0,-159 5 3290 0 0,-1-1-1157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6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56 1184 0 0,'-7'-10'12173'0'0,"23"4"-11120"0"0,35-5-911 0 0,1 2 0 0 0,1 2 1 0 0,61 0-1 0 0,-26 2-189 0 0,1 6-113 0 0,-76 0 137 0 0,-11-1 37 0 0,-1 0 0 0 0,0 0 0 0 0,1 0 0 0 0,-1 0 0 0 0,0 0 0 0 0,1 0 0 0 0,-1 0 0 0 0,1 0 0 0 0,-1 1-1 0 0,0-1 1 0 0,1 0 0 0 0,-1 1 0 0 0,0-1 0 0 0,0 1 0 0 0,1 0 0 0 0,-1-1 0 0 0,0 1 0 0 0,0 0 0 0 0,0 0 0 0 0,0 0-1 0 0,0 0 1 0 0,0-1 0 0 0,0 2 0 0 0,0-1 0 0 0,0 0 0 0 0,0 0 0 0 0,-1 0 0 0 0,1 0 0 0 0,0 0 0 0 0,-1 1 0 0 0,1-1-1 0 0,-1 0 1 0 0,1 0 0 0 0,-1 1 0 0 0,0-1 0 0 0,0 1 0 0 0,1-1 0 0 0,-1 0 0 0 0,0 1 0 0 0,0-1 0 0 0,0 0 0 0 0,0 1 0 0 0,-1-1-1 0 0,1 0 1 0 0,0 1 0 0 0,0-1 0 0 0,-1 0 0 0 0,1 1 0 0 0,-1-1 0 0 0,1 0 0 0 0,-1 0 0 0 0,0 1 0 0 0,0-1 0 0 0,-1 2-1 0 0,-4 8 126 0 0,0-1-1 0 0,-1 1 1 0 0,-1-1-1 0 0,-10 11 1 0 0,-141 142 492 0 0,-48 56 412 0 0,205-217-979 0 0,1-1 1 0 0,-1 1-1 0 0,1 0 1 0 0,0 0-1 0 0,-1-1 1 0 0,1 1-1 0 0,0 0 0 0 0,0 0 1 0 0,0 0-1 0 0,0 0 1 0 0,0 1-1 0 0,1-1 1 0 0,-1 0-1 0 0,1 0 0 0 0,-1 0 1 0 0,1 1-1 0 0,0-1 1 0 0,0 0-1 0 0,0 0 1 0 0,0 1-1 0 0,0-1 0 0 0,2 4 1 0 0,-1-4-16 0 0,0 0-1 0 0,1 0 1 0 0,-1 0 0 0 0,1 0 0 0 0,0 0-1 0 0,-1 0 1 0 0,1-1 0 0 0,0 1 0 0 0,0 0-1 0 0,0-1 1 0 0,1 0 0 0 0,-1 0 0 0 0,0 1-1 0 0,0-1 1 0 0,1 0 0 0 0,4 1 0 0 0,12 2 11 0 0,-1 0 1 0 0,2-1 0 0 0,-1-1-1 0 0,21-1 1 0 0,-35-1-83 0 0,182 4-1877 0 0,-98-3-1300 0 0,0 1-3949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7.1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1 108 2412 0 0,'22'-29'7411'0'0,"3"-2"-3942"0"0,-22 28-3441 0 0,0-1 0 0 0,0 1 1 0 0,0 0-1 0 0,1 0 0 0 0,0 0 0 0 0,0 0 0 0 0,0 0 1 0 0,0 1-1 0 0,0 0 0 0 0,0 0 0 0 0,0 0 0 0 0,1 0 1 0 0,-1 1-1 0 0,1-1 0 0 0,-1 1 0 0 0,10-1 0 0 0,-11 2-69 0 0,-1 1-1 0 0,1-1 1 0 0,-1 0-1 0 0,0 1 1 0 0,1-1-1 0 0,-1 1 1 0 0,0 0-1 0 0,0 0 1 0 0,1 0-1 0 0,-1 0 0 0 0,0 0 1 0 0,0 0-1 0 0,0 1 1 0 0,0-1-1 0 0,-1 1 1 0 0,1-1-1 0 0,0 1 1 0 0,0 0-1 0 0,-1-1 1 0 0,1 1-1 0 0,-1 0 1 0 0,0 0-1 0 0,0 0 1 0 0,1 0-1 0 0,0 4 1 0 0,2 4-154 0 0,0-1 0 0 0,0 1 1 0 0,-1 0-1 0 0,2 11 0 0 0,-1 7 175 0 0,0-1 0 0 0,-3 1 0 0 0,0-1 0 0 0,-1 1 0 0 0,-2-1 0 0 0,-1 1 0 0 0,-1-1 0 0 0,-1 0 0 0 0,-2 0 0 0 0,0-1 0 0 0,-22 51 0 0 0,45-115 1008 0 0,-10 24-379 0 0,1-1 1 0 0,16-25 0 0 0,7-1 1045 0 0,64-68 0 0 0,-80 94-1540 0 0,2 1-1 0 0,0 0 1 0 0,0 2-1 0 0,1 0 1 0 0,1 0-1 0 0,0 2 1 0 0,23-11-1 0 0,-37 20-166 0 0,-1-1 0 0 0,1 1 0 0 0,0 0 0 0 0,-1 0 0 0 0,1 0 0 0 0,0 0 0 0 0,0 1 0 0 0,-1-1 1 0 0,1 1-1 0 0,0 0 0 0 0,0 0 0 0 0,0 1 0 0 0,-1-1 0 0 0,1 1 0 0 0,0 0 0 0 0,0 0 0 0 0,-1 0 0 0 0,1 0 0 0 0,-1 1 0 0 0,1-1 0 0 0,3 4 0 0 0,-2-2-55 0 0,-1 1 1 0 0,1 0-1 0 0,-1 1 0 0 0,0-1 0 0 0,-1 1 0 0 0,1-1 0 0 0,-1 1 0 0 0,0 0 1 0 0,0 1-1 0 0,0-1 0 0 0,-1 0 0 0 0,3 10 0 0 0,-1 0-38 0 0,0 0 1 0 0,-1 1-1 0 0,0-1 0 0 0,-2 1 0 0 0,1-1 0 0 0,-2 1 1 0 0,0 0-1 0 0,-1-1 0 0 0,-6 29 0 0 0,-10 24 1531 0 0,27-92-1079 0 0,1-1 0 0 0,1 2-1 0 0,2 0 1 0 0,19-28-1 0 0,-14 23-79 0 0,0-3-94 0 0,2 1-1 0 0,0 1 1 0 0,2 0 0 0 0,2 2-1 0 0,0 1 1 0 0,1 1 0 0 0,36-25-1 0 0,-60 48-134 0 0,0 0-1 0 0,0 1 0 0 0,1-1 0 0 0,-1 1 1 0 0,0-1-1 0 0,0 1 0 0 0,1 0 1 0 0,-1 0-1 0 0,1 0 0 0 0,-1 0 0 0 0,1 1 1 0 0,-1-1-1 0 0,1 1 0 0 0,0-1 0 0 0,-1 1 1 0 0,1 0-1 0 0,0 0 0 0 0,-1 0 0 0 0,1 0 1 0 0,0 1-1 0 0,-1-1 0 0 0,1 1 0 0 0,-1-1 1 0 0,1 1-1 0 0,-1 0 0 0 0,1 0 1 0 0,-1 0-1 0 0,1 0 0 0 0,-1 1 0 0 0,0-1 1 0 0,0 1-1 0 0,0-1 0 0 0,0 1 0 0 0,0 0 1 0 0,0 0-1 0 0,0 0 0 0 0,0 0 0 0 0,-1 0 1 0 0,1 0-1 0 0,-1 0 0 0 0,1 1 1 0 0,-1-1-1 0 0,0 0 0 0 0,0 1 0 0 0,1 2 1 0 0,5 13-4 0 0,-1 1 0 0 0,-1 0 0 0 0,0 0 0 0 0,3 34 0 0 0,-7-48 11 0 0,4 54-310 0 0,-4-34 276 0 0,1 0 0 0 0,11 47 0 0 0,-11-65-442 0 0,0 0-1 0 0,1 0 1 0 0,-1-1-1 0 0,2 1 1 0 0,6 11-1 0 0,-7-15-133 0 0,0 1 0 0 0,0-1-1 0 0,0 0 1 0 0,0 1 0 0 0,1-1-1 0 0,-1-1 1 0 0,1 1 0 0 0,0 0-1 0 0,0-1 1 0 0,5 2 0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7.9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301 229 328 0 0,'0'0'8359'0'0,"23"-26"-5376"0"0,-8 14-2473 0 0,-2-1 0 0 0,0 0 0 0 0,0-1 0 0 0,-1-1 0 0 0,-1 0 0 0 0,14-25 0 0 0,-23 38-364 0 0,-1 0 0 0 0,-1 0 0 0 0,1 0 0 0 0,0 0 0 0 0,0 0 0 0 0,-1 0 0 0 0,1-1 0 0 0,-1 1 0 0 0,0 0 0 0 0,0 0 0 0 0,1-1 0 0 0,-1 1 0 0 0,-1 0 0 0 0,1 0 0 0 0,0-1 0 0 0,-1 1 0 0 0,1 0 0 0 0,-1 0 0 0 0,0 0 0 0 0,1-1 0 0 0,-1 1 0 0 0,0 0 0 0 0,-2-3 0 0 0,1 3-77 0 0,-1 0 0 0 0,1 0 0 0 0,-1 0 0 0 0,0 0 0 0 0,1 0 0 0 0,-1 0 0 0 0,0 1 0 0 0,0-1 0 0 0,0 1 0 0 0,0 0 0 0 0,0 0 0 0 0,-1 0 0 0 0,1 0-1 0 0,-4 0 1 0 0,-8 0-39 0 0,1 0 0 0 0,-1 0-1 0 0,1 2 1 0 0,-1-1 0 0 0,-28 7 0 0 0,23-2-61 0 0,1 0 0 0 0,-1 2 0 0 0,1 1 0 0 0,0 0 0 0 0,0 1 0 0 0,1 1 1 0 0,-27 19-1 0 0,39-24-116 0 0,-1 0 1 0 0,1 0-1 0 0,0 0 0 0 0,0 1 1 0 0,1 0-1 0 0,-1 0 0 0 0,1 1 1 0 0,1-1-1 0 0,-1 1 0 0 0,1 0 1 0 0,1 0-1 0 0,-1 1 0 0 0,1-1 1 0 0,0 1-1 0 0,1-1 0 0 0,0 1 1 0 0,0 0-1 0 0,0 0 0 0 0,1 0 1 0 0,0 0-1 0 0,1 0 0 0 0,0 11 1 0 0,1-15 57 0 0,-1 0 1 0 0,1 0 0 0 0,0 1-1 0 0,0-1 1 0 0,1 0 0 0 0,-1 0-1 0 0,1 0 1 0 0,0 0 0 0 0,0-1-1 0 0,0 1 1 0 0,1 0 0 0 0,-1-1-1 0 0,1 1 1 0 0,0-1 0 0 0,-1 0-1 0 0,2 0 1 0 0,-1 0 0 0 0,0 0-1 0 0,1-1 1 0 0,-1 1 0 0 0,1-1-1 0 0,0 0 1 0 0,-1 0 0 0 0,1 0-1 0 0,0-1 1 0 0,6 2 0 0 0,-3-1 78 0 0,1 0 0 0 0,0-1 1 0 0,0 0-1 0 0,0 0 0 0 0,0-1 1 0 0,-1 0-1 0 0,1-1 0 0 0,0 1 1 0 0,0-2-1 0 0,0 1 1 0 0,-1-1-1 0 0,1 0 0 0 0,10-5 1 0 0,14-9 779 0 0,-1-1 1 0 0,-1-2-1 0 0,0-1 1 0 0,34-32-1 0 0,13-7 958 0 0,-76 58-1707 0 0,0 2-66 0 0,0 0 0 0 0,0 0 0 0 0,0 0-1 0 0,0 1 1 0 0,0-1 0 0 0,0 0 0 0 0,-1 1-1 0 0,1-1 1 0 0,0 0 0 0 0,-1 1-1 0 0,1-1 1 0 0,-1 1 0 0 0,1-1 0 0 0,-1 1-1 0 0,0-1 1 0 0,0 1 0 0 0,0-1 0 0 0,0 3-1 0 0,2 7-293 0 0,0-1-1 0 0,0 1 0 0 0,1-1 0 0 0,0 1 0 0 0,1-1 0 0 0,0 0 1 0 0,0 0-1 0 0,1-1 0 0 0,1 0 0 0 0,8 13 0 0 0,-10-16 253 0 0,1-1-1 0 0,-1 0 1 0 0,1 0 0 0 0,0 0-1 0 0,0 0 1 0 0,1-1-1 0 0,-1 0 1 0 0,1 0-1 0 0,0 0 1 0 0,0-1 0 0 0,0 0-1 0 0,0 0 1 0 0,1 0-1 0 0,-1-1 1 0 0,1 0-1 0 0,12 2 1 0 0,-13-4 141 0 0,0 0 1 0 0,0-1-1 0 0,1 0 0 0 0,-1 0 1 0 0,0 0-1 0 0,0-1 1 0 0,0 0-1 0 0,0 0 0 0 0,0 0 1 0 0,0-1-1 0 0,-1 0 1 0 0,1 0-1 0 0,-1 0 0 0 0,0-1 1 0 0,0 0-1 0 0,0 0 0 0 0,0 0 1 0 0,-1 0-1 0 0,6-8 1 0 0,0 0 473 0 0,0-1 0 0 0,-1 0 1 0 0,0 0-1 0 0,-1-1 1 0 0,-1 0-1 0 0,8-20 0 0 0,23-103 5593 0 0,-38 135-6058 0 0,18 0 57 0 0,57 44-1066 0 0,99 73 1 0 0,-51-31 9 0 0,92 64-704 0 0,-131-79-3884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8.3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771 20 3136 0 0,'-36'-19'10158'0'0,"28"20"-9779"0"0,0 0 1 0 0,0 0-1 0 0,1 1 1 0 0,-1 1-1 0 0,0-1 1 0 0,1 1-1 0 0,0 0 1 0 0,-1 1-1 0 0,1 0 1 0 0,1 0-1 0 0,-10 7 1 0 0,-15 13-86 0 0,-28 28 0 0 0,40-35-101 0 0,-230 216-2163 0 0,126-116-1194 0 0,-1-3-3654 0 0,93-87 2545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1:19.8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130 108 284 0 0,'0'0'3786'0'0,"-22"19"140"0"0,-19 3-1908 0 0,33-19-1790 0 0,0 1 1 0 0,0 0 0 0 0,1 0-1 0 0,-12 9 1 0 0,17-12-158 0 0,-13 13 897 0 0,235-176-1242 0 0,-186 133-493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09.9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1 568 0 0,'0'0'5814'0'0,"22"21"-2592"0"0,32 23-1244 0 0,-52-43-1840 0 0,23 24 779 0 0,-2 3-276 0 0,47 42 0 0 0,-27-28-386 0 0,8 6 73 0 0,2-2 1 0 0,1-2-1 0 0,69 40 0 0 0,188 94-74 0 0,-287-165-216 0 0,7 5-17 0 0,35 29 0 0 0,-37-26-59 0 0,39 22 0 0 0,17 14 20 0 0,-83-56 6 0 0,7 6 485 0 0,0 1-1900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06.7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11 532 380 0 0,'0'0'9048'0'0,"-10"-5"-8025"0"0,15 1-971 0 0,2-1 0 0 0,-1 1 1 0 0,0 0-1 0 0,1 1 0 0 0,-1 0 0 0 0,1 0 0 0 0,0 0 1 0 0,0 1-1 0 0,1 0 0 0 0,-1 0 0 0 0,10 0 1 0 0,5-3 51 0 0,815-180 613 0 0,11 52-498 0 0,692-8-50 0 0,-1 116 1113 0 0,-516 73-1332 0 0,-860-36-126 0 0,-26-3 93 0 0,877 94-370 0 0,-546-35-105 0 0,-349-58 58 0 0,-116-10 174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07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710 34 600 0 0,'0'0'1114'0'0,"31"-25"5132"0"0,-28 24-5656 0 0,10-7 45 0 0,-9 10-439 0 0,-7 9 94 0 0,-2-1-237 0 0,-1 0 0 0 0,0 0 0 0 0,-1 0 0 0 0,0-1 0 0 0,0-1 0 0 0,-1 1 0 0 0,-17 13 0 0 0,-70 51 47 0 0,88-68-85 0 0,-292 192 66 0 0,77-53-24 0 0,178-106-79 0 0,42-35 26 0 0,0-1 0 0 0,0 0 0 0 0,0 0 0 0 0,1 1 0 0 0,-1-1 1 0 0,1 1-1 0 0,0-1 0 0 0,-1 1 0 0 0,1 0 0 0 0,0-1 0 0 0,0 1 0 0 0,1 0 1 0 0,-1 0-1 0 0,1 0 0 0 0,-1 0 0 0 0,1 0 0 0 0,0 3 0 0 0,1-5 6 0 0,-1 1 0 0 0,1 0 0 0 0,0-1 0 0 0,0 1-1 0 0,0-1 1 0 0,-1 0 0 0 0,1 1 0 0 0,1-1 0 0 0,-1 0 0 0 0,0 1-1 0 0,0-1 1 0 0,0 0 0 0 0,1 0 0 0 0,-1 0 0 0 0,1 0 0 0 0,-1 0-1 0 0,1 0 1 0 0,-1-1 0 0 0,3 2 0 0 0,32 10 185 0 0,-33-11-179 0 0,101 22 143 0 0,198 17 1 0 0,-129-22-298 0 0,-8 7-444 0 0,-15-2-5083 0 0,-126-20 3327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09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400 1 556 0 0,'16'3'4869'0'0,"-16"-3"-4856"0"0,3 0 382 0 0,-1 0-1 0 0,1 0 0 0 0,0 0 0 0 0,-1 1 0 0 0,1-1 1 0 0,0 1-1 0 0,-1 0 0 0 0,1-1 0 0 0,-1 1 0 0 0,6 3 1 0 0,-8-3-338 0 0,0 0 0 0 0,0 1 1 0 0,-1-1-1 0 0,1 0 0 0 0,0 1 1 0 0,0-1-1 0 0,-1 0 0 0 0,1 0 0 0 0,-1 1 1 0 0,1-1-1 0 0,-1 0 0 0 0,1 0 1 0 0,-1 0-1 0 0,0 0 0 0 0,1 0 1 0 0,-1 0-1 0 0,0 0 0 0 0,0 0 1 0 0,0 0-1 0 0,0 0 0 0 0,0 0 1 0 0,0 0-1 0 0,0-1 0 0 0,0 1 1 0 0,-2 0-1 0 0,-37 41 433 0 0,3 2 0 0 0,1 1-1 0 0,2 2 1 0 0,2 1 0 0 0,2 2 0 0 0,2 1 0 0 0,-22 58 0 0 0,19-29-33 0 0,4 0 0 0 0,3 2 1 0 0,4 1-1 0 0,-12 98 0 0 0,26-127-338 0 0,3 1 0 0 0,2 0 0 0 0,2 0 0 0 0,3-1-1 0 0,2 1 1 0 0,3-1 0 0 0,16 55 0 0 0,-16-76-497 0 0,1 0 0 0 0,2-1 0 0 0,1-1 1 0 0,2 0-1 0 0,1-1 0 0 0,1-1 0 0 0,1 0 1 0 0,2-1-1 0 0,1-1 0 0 0,1-1 0 0 0,1-1 1 0 0,39 32-1 0 0,-50-48-1068 0 0,0 0 0 0 0,1-1 0 0 0,19 9-1 0 0,3-2-3874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4.4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45 260 1648 0 0,'0'5'636'0'0,"0"-1"1"0"0,0 0-1 0 0,0 0 0 0 0,1 0 0 0 0,-1 0 0 0 0,1 1 0 0 0,0-1 1 0 0,0 0-1 0 0,1 0 0 0 0,-1 0 0 0 0,1-1 0 0 0,2 5 1 0 0,-2-5-464 0 0,1-1 1 0 0,0 1 0 0 0,-1-1-1 0 0,1 1 1 0 0,0-1 0 0 0,0 0-1 0 0,0 0 1 0 0,0 0 0 0 0,1-1-1 0 0,-1 1 1 0 0,0-1 0 0 0,1 0-1 0 0,-1 0 1 0 0,1 0 0 0 0,5 1-1 0 0,8 0-70 0 0,-1 0-1 0 0,0-1 1 0 0,0 0-1 0 0,1-1 0 0 0,-1-1 1 0 0,0-1-1 0 0,20-4 1 0 0,-9-1-89 0 0,-1 0 1 0 0,0-2-1 0 0,44-20 1 0 0,-60 24 83 0 0,0 0 0 0 0,-1-1 0 0 0,1 0 1 0 0,-1 0-1 0 0,14-14 0 0 0,-20 17-79 0 0,0 0 0 0 0,0 0 0 0 0,-1-1 0 0 0,1 1 0 0 0,-1-1 0 0 0,0 1 1 0 0,0-1-1 0 0,0 0 0 0 0,-1 0 0 0 0,1 0 0 0 0,-1 0 0 0 0,0 0 0 0 0,0 0 0 0 0,0 0 0 0 0,-1 0 0 0 0,1-1 0 0 0,-1 1 0 0 0,0 0 0 0 0,-1-5 0 0 0,0 2-2 0 0,-1 0 0 0 0,0 0-1 0 0,-1 0 1 0 0,1 0 0 0 0,-1 0-1 0 0,-1 0 1 0 0,1 1-1 0 0,-1-1 1 0 0,0 1 0 0 0,-1 0-1 0 0,1 1 1 0 0,-1-1 0 0 0,-1 1-1 0 0,1 0 1 0 0,-1 0 0 0 0,1 0-1 0 0,-12-6 1 0 0,7 5 38 0 0,0 0-1 0 0,0 0 1 0 0,0 1 0 0 0,-1 1 0 0 0,0 0 0 0 0,0 0-1 0 0,0 1 1 0 0,-1 0 0 0 0,1 1 0 0 0,-23-1-1 0 0,24 3 30 0 0,-1 2-1 0 0,1-1 1 0 0,0 1-1 0 0,0 0 1 0 0,0 1-1 0 0,0 0 1 0 0,1 1-1 0 0,-1 0 1 0 0,1 1-1 0 0,0-1 1 0 0,0 2-1 0 0,1-1 1 0 0,-1 1-1 0 0,1 1 1 0 0,0 0-1 0 0,1 0 1 0 0,0 0-1 0 0,-9 12 1 0 0,3-3 43 0 0,2 1 1 0 0,0 0-1 0 0,0 1 1 0 0,2 0-1 0 0,0 0 1 0 0,1 1-1 0 0,1 0 0 0 0,-6 25 1 0 0,7-15 69 0 0,1 1 0 0 0,1-1 1 0 0,2 1-1 0 0,1 46 0 0 0,2-57-131 0 0,1 0-1 0 0,1 0 1 0 0,0 0-1 0 0,2 0 1 0 0,0-1-1 0 0,1 1 1 0 0,1-1-1 0 0,10 20 0 0 0,-12-31-78 0 0,-1 1-1 0 0,1-1 0 0 0,0-1 1 0 0,1 1-1 0 0,-1-1 0 0 0,1 0 1 0 0,1 0-1 0 0,-1 0 0 0 0,1-1 1 0 0,0 0-1 0 0,0 0 0 0 0,14 6 1 0 0,-9-6-225 0 0,0-1 1 0 0,0 0 0 0 0,1-1-1 0 0,-1 0 1 0 0,1-1 0 0 0,0 0-1 0 0,21-1 1 0 0,3-3-1911 0 0,0-1 0 0 0,-1-2 0 0 0,0-2 0 0 0,69-22 1 0 0,-62 15-2390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09.8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842 56 64 0 0,'0'0'1377'0'0,"-43"-16"7724"0"0,41 15-8755 0 0,-36-16 2364 0 0,31 13-2548 0 0,-1 1 1 0 0,1 0 0 0 0,-1 0-1 0 0,1 1 1 0 0,-1 0-1 0 0,0 0 1 0 0,0 1 0 0 0,0 0-1 0 0,0 0 1 0 0,0 1-1 0 0,0 0 1 0 0,0 1 0 0 0,0-1-1 0 0,-12 4 1 0 0,9-1 1 0 0,-1 1 0 0 0,1 0 0 0 0,-1 1-1 0 0,1 1 1 0 0,1-1 0 0 0,-1 2 0 0 0,1-1 0 0 0,-17 15 0 0 0,4 1 81 0 0,0 2 0 0 0,1 0 0 0 0,2 1-1 0 0,0 2 1 0 0,2-1 0 0 0,-20 40 0 0 0,10-9-43 0 0,2 1 1 0 0,3 2 0 0 0,2 0-1 0 0,4 1 1 0 0,1 1-1 0 0,-6 63 1 0 0,7 16 102 0 0,5 227-1 0 0,10-337-318 0 0,-6 388-61 0 0,0-345-694 0 0,-2-1 0 0 0,-4 0-1 0 0,-35 116 1 0 0,42-171 89 0 0,-2-2 0 0 0,-14 30-1 0 0,-6-11-1734 0 0,12-22-858 0 0,12-11 2619 0 0,-1 0-1 0 0,1 0 1 0 0,-6 2-1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0.2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0 582 820 0 0,'1'-25'1660'0'0,"2"0"1"0"0,0 0-1 0 0,1 1 1 0 0,2-1-1 0 0,0 1 0 0 0,15-34 1 0 0,-14 42-1306 0 0,2 0 1 0 0,0 1-1 0 0,0 0 1 0 0,1 0-1 0 0,1 2 0 0 0,1-1 1 0 0,0 1-1 0 0,0 1 1 0 0,1 0-1 0 0,15-11 1 0 0,4 2-279 0 0,1 1 1 0 0,0 2 0 0 0,2 1-1 0 0,0 2 1 0 0,0 1-1 0 0,1 2 1 0 0,42-9-1 0 0,268-35-4852 0 0,-140 40-2441 0 0,-175 14 4638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0.5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36 2360 0 0,'-10'-2'15952'0'0,"8"0"-16051"0"0,4-1 223 0 0,0 1-1 0 0,0-1 1 0 0,1 1-1 0 0,-1 0 1 0 0,0 0 0 0 0,1 0-1 0 0,-1 0 1 0 0,1 0-1 0 0,0 1 1 0 0,0-1-1 0 0,0 1 1 0 0,0-1 0 0 0,0 1-1 0 0,0 0 1 0 0,6-1-1 0 0,-7 2-139 0 0,1 0-1 0 0,-1 0 0 0 0,0 1 1 0 0,1-1-1 0 0,-1 1 0 0 0,0-1 1 0 0,0 1-1 0 0,1 0 0 0 0,-1 0 0 0 0,0 0 1 0 0,0 0-1 0 0,0 0 0 0 0,0 0 1 0 0,0 1-1 0 0,0-1 0 0 0,0 1 1 0 0,-1-1-1 0 0,1 1 0 0 0,0 0 1 0 0,-1-1-1 0 0,1 1 0 0 0,0 3 0 0 0,7 8-99 0 0,-1 1 0 0 0,-1 0 0 0 0,0 0 0 0 0,-1 1 0 0 0,-1 0 0 0 0,0 0 0 0 0,-1 0-1 0 0,3 20 1 0 0,10 131-775 0 0,-16-144 811 0 0,3 44 684 0 0,-2 0 0 0 0,-15 125 0 0 0,9-182 939 0 0,-1-17-982 0 0,0-20-18 0 0,8 2-456 0 0,1 0 0 0 0,1 0 0 0 0,1 1 0 0 0,2-1 0 0 0,0 1 0 0 0,22-43 0 0 0,-3 16-838 0 0,67-96-1 0 0,-76 123 215 0 0,2 1-1 0 0,0 0 0 0 0,2 2 1 0 0,1 0-1 0 0,32-23 0 0 0,-39 33-436 0 0,1 2-1 0 0,0 0 1 0 0,33-13-1 0 0,-37 18-330 0 0,1 0 1 0 0,0 1-1 0 0,0 1 0 0 0,0 1 0 0 0,26-2 0 0 0,-15 3-2693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1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507 107 436 0 0,'0'0'2098'0'0,"37"-33"5132"0"0,-34 29-6953 0 0,1 0 0 0 0,-1 0-1 0 0,1 0 1 0 0,0 1 0 0 0,0-1 0 0 0,8-5 0 0 0,-10 9-151 0 0,9-18 1914 0 0,-20 14-1824 0 0,0 0 1 0 0,-1 1-1 0 0,1 0 1 0 0,-1 0-1 0 0,1 1 1 0 0,-1 0-1 0 0,0 1 0 0 0,0 0 1 0 0,0 1-1 0 0,0 0 1 0 0,0 0-1 0 0,-19 4 1 0 0,3 1-3 0 0,-1 0 0 0 0,1 2 0 0 0,-40 16 0 0 0,42-13-116 0 0,1 2-1 0 0,0 0 1 0 0,1 2-1 0 0,0 0 1 0 0,1 2-1 0 0,1 0 1 0 0,0 1-1 0 0,1 1 0 0 0,1 1 1 0 0,-16 21-1 0 0,27-30-90 0 0,1 0-1 0 0,0 0 1 0 0,0 0-1 0 0,1 1 1 0 0,0 0-1 0 0,1 0 1 0 0,0 0 0 0 0,1 0-1 0 0,0 1 1 0 0,-2 18-1 0 0,5-21-62 0 0,0 0 0 0 0,0 0 0 0 0,1 0 0 0 0,0 0 0 0 0,1 0 0 0 0,0-1 0 0 0,0 1 1 0 0,1 0-1 0 0,0-1 0 0 0,0 0 0 0 0,1 0 0 0 0,0 0 0 0 0,1 0 0 0 0,0 0 0 0 0,8 9 0 0 0,-9-12 21 0 0,-1 0 1 0 0,1 0 0 0 0,1 0-1 0 0,-1-1 1 0 0,1 0-1 0 0,-1 0 1 0 0,1 0-1 0 0,0-1 1 0 0,1 1-1 0 0,-1-1 1 0 0,1-1-1 0 0,-1 1 1 0 0,1-1-1 0 0,0 0 1 0 0,0 0 0 0 0,0 0-1 0 0,0-1 1 0 0,0 0-1 0 0,0 0 1 0 0,0-1-1 0 0,1 0 1 0 0,-1 0-1 0 0,0 0 1 0 0,0 0-1 0 0,0-1 1 0 0,0 0-1 0 0,7-3 1 0 0,-1 0 31 0 0,0-1 0 0 0,-1 0 0 0 0,1-1 0 0 0,-1-1 0 0 0,-1 1 0 0 0,1-2 0 0 0,-1 0 0 0 0,0 0 0 0 0,-1 0 0 0 0,0-1 0 0 0,0-1 0 0 0,9-12 1 0 0,96-149 560 0 0,-75 108 338 0 0,80-97 0 0 0,-114 154-868 0 0,0 0 0 0 0,0 1 0 0 0,1 0 0 0 0,0 0 0 0 0,0 0 0 0 0,1 1 0 0 0,-1 0-1 0 0,1 0 1 0 0,0 1 0 0 0,0 0 0 0 0,0 0 0 0 0,13-3 0 0 0,-15 5-23 0 0,0 0 0 0 0,-1 1 0 0 0,1 0 0 0 0,0 0 0 0 0,0 0 1 0 0,-1 0-1 0 0,1 1 0 0 0,0 0 0 0 0,0 0 0 0 0,-1 0 0 0 0,1 0 0 0 0,-1 1 1 0 0,1 0-1 0 0,-1 0 0 0 0,0 0 0 0 0,0 0 0 0 0,0 1 0 0 0,0 0 0 0 0,0-1 1 0 0,0 1-1 0 0,5 6 0 0 0,1 3-45 0 0,-1-1 0 0 0,0 1-1 0 0,0 0 1 0 0,-1 1 0 0 0,-1 0 0 0 0,0 0 0 0 0,-1 1 0 0 0,0 0 0 0 0,-1 0 0 0 0,-1 0-1 0 0,0 1 1 0 0,-1-1 0 0 0,-1 1 0 0 0,0 0 0 0 0,-1 0 0 0 0,0 0 0 0 0,-1 0 0 0 0,-4 28-1 0 0,-1-10 92 0 0,-2-1-1 0 0,-1 0 0 0 0,-1 0 0 0 0,-2-1 0 0 0,-1 0 0 0 0,-1-1 0 0 0,-28 45 0 0 0,31-61 402 0 0,10-14-430 0 0,0 0 1 0 0,-1 1-1 0 0,1-1 1 0 0,0 0 0 0 0,0 0-1 0 0,-1 1 1 0 0,1-1-1 0 0,0 0 1 0 0,0 0 0 0 0,-1 0-1 0 0,1 0 1 0 0,0 1-1 0 0,-1-1 1 0 0,1 0 0 0 0,0 0-1 0 0,0 0 1 0 0,-1 0-1 0 0,1 0 1 0 0,0 0 0 0 0,-1 0-1 0 0,1 0 1 0 0,0 0-1 0 0,-1 0 1 0 0,1 0-1 0 0,0 0 1 0 0,-1 0 0 0 0,1 0-1 0 0,0 0 1 0 0,-1 0-1 0 0,1 0 1 0 0,0 0 0 0 0,0-1-1 0 0,-1 1 1 0 0,1 0-1 0 0,0 0 1 0 0,-1 0 0 0 0,1 0-1 0 0,0-1 1 0 0,0 1-1 0 0,-1 0 1 0 0,1-1 0 0 0,11-33 586 0 0,5 2-435 0 0,2 2-1 0 0,1 0 1 0 0,1 0 0 0 0,2 2 0 0 0,1 1-1 0 0,27-25 1 0 0,-30 30-93 0 0,19-20 66 0 0,63-52 0 0 0,-91 85-154 0 0,0 1 0 0 0,1-1 0 0 0,1 2 0 0 0,-1-1 0 0 0,1 2 0 0 0,0 0 0 0 0,0 0 1 0 0,1 2-1 0 0,0-1 0 0 0,0 2 0 0 0,15-3 0 0 0,-24 6-27 0 0,-1-1 0 0 0,0 1 0 0 0,1 0 0 0 0,-1 1 1 0 0,1-1-1 0 0,-1 1 0 0 0,0 0 0 0 0,0 0 0 0 0,1 1 0 0 0,-1-1 0 0 0,0 1 0 0 0,0 0 0 0 0,0 0 0 0 0,0 0 1 0 0,-1 0-1 0 0,8 6 0 0 0,-6-3-31 0 0,0 1-1 0 0,1 0 1 0 0,-2 0 0 0 0,1 0 0 0 0,-1 0 0 0 0,0 1 0 0 0,0 0-1 0 0,-1-1 1 0 0,3 10 0 0 0,1 3-90 0 0,-2 0-1 0 0,0 1 0 0 0,-1-1 1 0 0,-2 1-1 0 0,1 0 1 0 0,-2 34-1 0 0,-2-38 101 0 0,1 0 0 0 0,-2 1 1 0 0,-1-1-1 0 0,0 0 0 0 0,-1 0 0 0 0,0-1 0 0 0,-1 1 0 0 0,-1-1 0 0 0,-1 0 0 0 0,0 0 0 0 0,-11 17 0 0 0,18-31 60 0 0,0-1 0 0 0,-1 1 0 0 0,1-1 0 0 0,0 1 0 0 0,0-1 0 0 0,0 0 0 0 0,-1 1 0 0 0,1-1 0 0 0,0 1 0 0 0,0-1 0 0 0,-1 1 0 0 0,1-1 0 0 0,0 0 0 0 0,-1 1 0 0 0,1-1 0 0 0,0 1 0 0 0,-1-1 0 0 0,1 0 0 0 0,-1 0 0 0 0,1 1 0 0 0,0-1 0 0 0,-1 0 0 0 0,1 0 0 0 0,-1 1 0 0 0,1-1 0 0 0,-1 0 0 0 0,1 0 0 0 0,-1 0 0 0 0,1 0 0 0 0,-1 0 0 0 0,1 0 0 0 0,-1 0 0 0 0,1 0 0 0 0,-1 0 0 0 0,1 0 0 0 0,-1 0 0 0 0,1 0 0 0 0,-1 0 0 0 0,1 0 0 0 0,-1 0 0 0 0,1-1 0 0 0,-1 1 0 0 0,1 0 0 0 0,-1 0 0 0 0,1 0 0 0 0,-1-1 0 0 0,1 1 0 0 0,0 0 0 0 0,-1-1-1 0 0,1 1 1 0 0,-1 0 0 0 0,1-1 0 0 0,0 1 0 0 0,-1-1 0 0 0,1 1 0 0 0,-1-1 0 0 0,1-1 4 0 0,-1 0 0 0 0,0-1 0 0 0,0 1 0 0 0,1 0 0 0 0,0 0 0 0 0,-1 0 0 0 0,1 0 0 0 0,0-1-1 0 0,0 1 1 0 0,0 0 0 0 0,1-5 0 0 0,6-19-16 0 0,1 0 1 0 0,2 0-1 0 0,0 1 0 0 0,2 1 0 0 0,0-1 0 0 0,25-33 1 0 0,-8 19-23 0 0,1 0 1 0 0,62-60 0 0 0,-79 87 20 0 0,0 1-1 0 0,0 0 0 0 0,1 0 1 0 0,1 2-1 0 0,0 0 0 0 0,0 0 1 0 0,1 1-1 0 0,28-9 0 0 0,-39 15 8 0 0,1 0 0 0 0,-1 1-1 0 0,0 0 1 0 0,1 0 0 0 0,-1 1 0 0 0,1-1-1 0 0,-1 1 1 0 0,1 0 0 0 0,-1 1-1 0 0,1-1 1 0 0,-1 1 0 0 0,1 0 0 0 0,-1 1-1 0 0,0-1 1 0 0,1 1 0 0 0,-1 0-1 0 0,0 0 1 0 0,0 1 0 0 0,-1-1-1 0 0,1 1 1 0 0,0 0 0 0 0,-1 1 0 0 0,0-1-1 0 0,1 1 1 0 0,-1 0 0 0 0,-1 0-1 0 0,1 0 1 0 0,-1 0 0 0 0,1 0-1 0 0,-1 1 1 0 0,3 6 0 0 0,3 9 23 0 0,-1 0 0 0 0,0 1 1 0 0,-2 0-1 0 0,0 0 0 0 0,-2 1 1 0 0,0-1-1 0 0,-1 1 0 0 0,-1 42 1 0 0,-2-40-36 0 0,2 0 0 0 0,0 0 0 0 0,1-1 0 0 0,2 1 0 0 0,0-1 1 0 0,2 0-1 0 0,9 24 0 0 0,-13-42-246 0 0,-1 0-1 0 0,1 0 1 0 0,0-1 0 0 0,1 1 0 0 0,-1-1 0 0 0,1 0-1 0 0,0 1 1 0 0,0-2 0 0 0,0 1 0 0 0,0 0-1 0 0,1-1 1 0 0,-1 0 0 0 0,1 0 0 0 0,0 0 0 0 0,7 2-1 0 0,-5-2-776 0 0,0-1-1 0 0,0 0 0 0 0,-1-1 1 0 0,1 0-1 0 0,0 0 1 0 0,0 0-1 0 0,11-1 0 0 0,7-3-4146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2.2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460 1142 1444 0 0,'0'0'3372'0'0,"39"-24"3260"0"0,-34 21-6487 0 0,0 0 0 0 0,-1-1 0 0 0,1 0 1 0 0,-1 0-1 0 0,0-1 0 0 0,-1 1 0 0 0,1-1 0 0 0,-1 0 1 0 0,0 0-1 0 0,0 0 0 0 0,0 0 0 0 0,-1 0 0 0 0,0 0 1 0 0,0-1-1 0 0,2-7 0 0 0,-4 9-93 0 0,1 0 1 0 0,-1 0-1 0 0,0 0 1 0 0,0 0-1 0 0,0 0 1 0 0,-1 0-1 0 0,1 0 0 0 0,-1 1 1 0 0,0-1-1 0 0,0 0 1 0 0,-1 0-1 0 0,1 1 0 0 0,-1-1 1 0 0,1 1-1 0 0,-1-1 1 0 0,0 1-1 0 0,-1 0 0 0 0,1 0 1 0 0,-1 0-1 0 0,1 0 1 0 0,-1 0-1 0 0,0 0 1 0 0,0 1-1 0 0,-4-4 0 0 0,-4-1 6 0 0,0 0 0 0 0,0 1 0 0 0,-1 1-1 0 0,0 0 1 0 0,0 0 0 0 0,0 1 0 0 0,0 1 0 0 0,-1 0-1 0 0,1 0 1 0 0,-1 1 0 0 0,0 1 0 0 0,0 0-1 0 0,0 1 1 0 0,0 0 0 0 0,1 1 0 0 0,-1 1 0 0 0,0 0-1 0 0,1 1 1 0 0,-19 5 0 0 0,15-3-23 0 0,-1 1 0 0 0,1 0 0 0 0,1 1 0 0 0,-1 1 0 0 0,1 1-1 0 0,0 0 1 0 0,1 0 0 0 0,0 2 0 0 0,1 0 0 0 0,0 0 0 0 0,1 1 0 0 0,0 1 0 0 0,1 0 0 0 0,-10 15 0 0 0,16-21-36 0 0,1 0 0 0 0,1 0 0 0 0,-1 0 0 0 0,1 0 0 0 0,0 1 0 0 0,1-1 0 0 0,0 1 0 0 0,0 0 0 0 0,1 0 1 0 0,0 0-1 0 0,0 0 0 0 0,1 0 0 0 0,0 0 0 0 0,0 0 0 0 0,1 0 0 0 0,0 0 0 0 0,0-1 0 0 0,1 1 0 0 0,0 0 0 0 0,0 0 0 0 0,1-1 0 0 0,0 1 0 0 0,0-1 0 0 0,1 0 0 0 0,0 0 1 0 0,0 0-1 0 0,1-1 0 0 0,0 0 0 0 0,0 1 0 0 0,0-2 0 0 0,1 1 0 0 0,0 0 0 0 0,0-1 0 0 0,0 0 0 0 0,1-1 0 0 0,-1 0 0 0 0,1 0 0 0 0,0 0 0 0 0,0 0 0 0 0,1-1 1 0 0,-1-1-1 0 0,1 1 0 0 0,0-1 0 0 0,0 0 0 0 0,-1-1 0 0 0,12 1 0 0 0,-6-2 39 0 0,0 0 0 0 0,-1-2 0 0 0,1 1-1 0 0,-1-1 1 0 0,1-1 0 0 0,-1 0 0 0 0,0-1 0 0 0,0 0 0 0 0,0-1 0 0 0,15-8 0 0 0,-10 2 8 0 0,-1 0 0 0 0,0 0 0 0 0,0-2 0 0 0,-1 0 1 0 0,-1 0-1 0 0,14-17 0 0 0,-2-3-80 0 0,-2 0-1 0 0,-2-1 1 0 0,-1-1-1 0 0,-1-1 1 0 0,27-73-1 0 0,15-74-329 0 0,-8-2 0 0 0,45-283 0 0 0,-83 375-325 0 0,-18 88 352 0 0,-6 12 270 0 0,-7 14 64 0 0,-18 61 35 0 0,4 1 0 0 0,4 1 0 0 0,3 2 1 0 0,-10 88-1 0 0,-11 146 274 0 0,38-255-341 0 0,4 1 0 0 0,12 126 0 0 0,-9-180-196 0 0,0 0 1 0 0,1 0-1 0 0,0 0 0 0 0,5 13 1 0 0,-6-22-205 0 0,0 1 1 0 0,-1 0 0 0 0,2 0-1 0 0,-1-1 1 0 0,0 1 0 0 0,1-1-1 0 0,-1 0 1 0 0,1 0-1 0 0,0 0 1 0 0,0 0 0 0 0,0 0-1 0 0,0-1 1 0 0,1 1-1 0 0,-1-1 1 0 0,7 3 0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2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603 161 1232 0 0,'0'0'3639'0'0,"24"-28"-310"0"0,-4-3-2815 0 0,-13 21 272 0 0,0-1 1 0 0,0 0-1 0 0,-1 0 0 0 0,8-21 353 0 0,-41 13 899 0 0,7 16-1831 0 0,0 0-1 0 0,0 2 1 0 0,0 0 0 0 0,0 1-1 0 0,0 1 1 0 0,0 1 0 0 0,-24 5-1 0 0,-6 5-57 0 0,-75 26 0 0 0,92-26-105 0 0,0 1 0 0 0,1 2 0 0 0,-56 35 0 0 0,79-45-95 0 0,0 1 0 0 0,1 0 0 0 0,0 0 0 0 0,1 1 0 0 0,-1 0 1 0 0,1 0-1 0 0,0 1 0 0 0,1 0 0 0 0,0 0 0 0 0,0 0 0 0 0,1 1 1 0 0,0 0-1 0 0,1 0 0 0 0,-1 0 0 0 0,2 1 0 0 0,-1-1 0 0 0,2 1 1 0 0,-3 11-1 0 0,4-17 23 0 0,1 1 1 0 0,-1-1 0 0 0,1 0-1 0 0,0 1 1 0 0,1-1-1 0 0,-1 0 1 0 0,1 0 0 0 0,0 1-1 0 0,0-1 1 0 0,0 0-1 0 0,0 0 1 0 0,1 0 0 0 0,-1 0-1 0 0,1 0 1 0 0,0 0 0 0 0,1 0-1 0 0,-1-1 1 0 0,1 1-1 0 0,-1-1 1 0 0,1 0 0 0 0,0 0-1 0 0,0 0 1 0 0,0 0-1 0 0,1 0 1 0 0,-1 0 0 0 0,1-1-1 0 0,-1 0 1 0 0,1 0-1 0 0,0 0 1 0 0,0 0 0 0 0,0 0-1 0 0,8 1 1 0 0,-4-1 58 0 0,1 0-1 0 0,0-1 1 0 0,-1 0 0 0 0,1-1 0 0 0,0 0 0 0 0,0 0-1 0 0,0-1 1 0 0,0 0 0 0 0,-1 0 0 0 0,1-1 0 0 0,-1-1-1 0 0,1 1 1 0 0,-1-1 0 0 0,0-1 0 0 0,10-4-1 0 0,1-4 138 0 0,1-1-1 0 0,-2-1 1 0 0,0-1-1 0 0,29-31 1 0 0,55-76 1242 0 0,-46 52-182 0 0,-48 67-1172 0 0,-3 14 28 0 0,-1 25 52 0 0,-4-27-133 0 0,4 21-155 0 0,0 0-1 0 0,13 43 0 0 0,-13-61-189 0 0,-1-1 0 0 0,2 0 0 0 0,0 0 0 0 0,0 0 0 0 0,1-1 0 0 0,0 0 0 0 0,0 0 0 0 0,2 0 0 0 0,9 11 0 0 0,-14-19-208 0 0,0 1 0 0 0,0-1 0 0 0,0 0 0 0 0,0 0 1 0 0,0 0-1 0 0,1 0 0 0 0,-1-1 0 0 0,0 1 0 0 0,1-1 0 0 0,-1 0 0 0 0,1 0 0 0 0,-1 0 0 0 0,1-1 0 0 0,7 1 0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3.2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219 103 2236 0 0,'11'-85'10036'0'0,"-9"68"-7317"0"0,-80 271-1953 0 0,-15 57-526 0 0,74-232-190 0 0,4 0-1 0 0,-6 86 0 0 0,20-151-116 0 0,-3 34 206 0 0,4 70 1 0 0,0-106-301 0 0,1 0 0 0 0,1-1 0 0 0,0 1 0 0 0,0-1 0 0 0,1 1 0 0 0,1-1 0 0 0,0 0 0 0 0,1 0 0 0 0,0 0 0 0 0,0-1 0 0 0,12 17 0 0 0,-15-24-168 0 0,0 0-1 0 0,1 0 1 0 0,-1-1 0 0 0,1 0-1 0 0,0 1 1 0 0,0-1-1 0 0,0 0 1 0 0,5 3 0 0 0,17 0-4517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3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77 136 804 0 0,'-76'-29'16064'0'0,"76"28"-15987"0"0,0 0 0 0 0,0 1 0 0 0,0-1 0 0 0,0 1 0 0 0,0-1 0 0 0,0 0 0 0 0,0 1 0 0 0,0-1 0 0 0,0 1 0 0 0,0-1 0 0 0,0 0 0 0 0,0 1 0 0 0,1-1 0 0 0,-1 1 0 0 0,0-1 0 0 0,1 1 0 0 0,-1-1 0 0 0,0 1 0 0 0,1-1 0 0 0,-1 1 0 0 0,0-1-1 0 0,1 1 1 0 0,-1-1 0 0 0,1 0 0 0 0,53-14-598 0 0,0 2-1 0 0,1 2 1 0 0,98-6-1 0 0,-63 8-1179 0 0,98-12-5549 0 0,-133 16 1899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4.3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643 53 1508 0 0,'0'0'8479'0'0,"28"-18"-5878"0"0,-27 18-2536 0 0,-1-1 1 0 0,1 1-1 0 0,-1-1 1 0 0,1 1-1 0 0,-1-1 1 0 0,1 1-1 0 0,-1-1 1 0 0,1 1-1 0 0,-1-1 1 0 0,1 1-1 0 0,-1-1 1 0 0,0 1-1 0 0,1-1 1 0 0,-1 0-1 0 0,0 1 1 0 0,1-1 0 0 0,-1 0-1 0 0,0 1 1 0 0,0-1-1 0 0,0 0 1 0 0,0 1-1 0 0,1-1 1 0 0,-1 0-1 0 0,0 0 1 0 0,0 1-1 0 0,-1-1 1 0 0,1 0-1 0 0,0 1 1 0 0,0-1-1 0 0,0 0 1 0 0,0 1-1 0 0,-1-1 1 0 0,1 0-1 0 0,0 1 1 0 0,0-1-1 0 0,-1 0 1 0 0,1 1-1 0 0,-1-1 1 0 0,1 1-1 0 0,0-1 1 0 0,-1 0-1 0 0,1 1 1 0 0,-1-1-1 0 0,1 1 1 0 0,-1 0-1 0 0,0-1 1 0 0,1 1-1 0 0,-1-1 1 0 0,1 1-1 0 0,-1 0 1 0 0,0 0-1 0 0,1-1 1 0 0,-1 1-1 0 0,0 0 1 0 0,1 0-1 0 0,-1 0 1 0 0,0-1-1 0 0,0 1 1 0 0,1 0 0 0 0,-2 0-1 0 0,-55-4 70 0 0,51 4 2 0 0,-36 1 9 0 0,1 1-1 0 0,0 3 1 0 0,0 1-1 0 0,1 1 0 0 0,-79 27 1 0 0,100-27-127 0 0,1 0 0 0 0,0 1 1 0 0,0 1-1 0 0,1 1 0 0 0,0 0 0 0 0,0 1 1 0 0,1 1-1 0 0,1 1 0 0 0,0 0 0 0 0,1 1 1 0 0,0 0-1 0 0,1 1 0 0 0,1 1 0 0 0,-16 27 1 0 0,24-35-53 0 0,0 0 1 0 0,1 0 0 0 0,0 1-1 0 0,0-1 1 0 0,1 1 0 0 0,0 0-1 0 0,1 0 1 0 0,0 0 0 0 0,0 0-1 0 0,1 0 1 0 0,0 0-1 0 0,1 0 1 0 0,0-1 0 0 0,3 15-1 0 0,-3-19 30 0 0,0 0-1 0 0,1-1 1 0 0,-1 1-1 0 0,1-1 1 0 0,-1 0-1 0 0,1 1 1 0 0,0-1-1 0 0,0 0 1 0 0,1 0-1 0 0,-1 0 1 0 0,1 0-1 0 0,-1 0 1 0 0,1-1-1 0 0,0 1 1 0 0,0-1-1 0 0,0 0 1 0 0,0 0-1 0 0,0 0 1 0 0,1 0-1 0 0,-1-1 1 0 0,1 1-1 0 0,-1-1 1 0 0,1 0-1 0 0,-1 0 0 0 0,1 0 1 0 0,0 0-1 0 0,0-1 1 0 0,-1 1-1 0 0,1-1 1 0 0,0 0-1 0 0,0 0 1 0 0,-1 0-1 0 0,1-1 1 0 0,0 1-1 0 0,0-1 1 0 0,6-2-1 0 0,2-1 52 0 0,-1 0-1 0 0,0 0 1 0 0,0-1-1 0 0,0-1 1 0 0,0 0 0 0 0,-1 0-1 0 0,0-1 1 0 0,-1 0-1 0 0,1-1 1 0 0,11-12-1 0 0,12-15 508 0 0,36-50 1 0 0,-44 53 11 0 0,14-16-241 0 0,-39 47-361 0 0,13 31-208 0 0,-9-3-213 0 0,2 0-1 0 0,18 50 1 0 0,-20-67 439 0 0,0 0 0 0 0,1 0 1 0 0,0 0-1 0 0,0 0 1 0 0,1-1-1 0 0,1 0 0 0 0,0 0 1 0 0,0-1-1 0 0,0 0 1 0 0,11 9-1 0 0,-13-14 18 0 0,0 0-1 0 0,0-1 1 0 0,0 0-1 0 0,0 0 1 0 0,0 0-1 0 0,1 0 1 0 0,-1-1-1 0 0,1 0 1 0 0,-1 0-1 0 0,1-1 1 0 0,-1 1-1 0 0,1-1 1 0 0,-1 0-1 0 0,1-1 1 0 0,-1 1-1 0 0,1-1 1 0 0,-1 0-1 0 0,1-1 1 0 0,-1 1-1 0 0,0-1 1 0 0,1 0 0 0 0,7-5-1 0 0,13-5 17 0 0,-1-2-1 0 0,0-1 1 0 0,23-19 0 0 0,-35 25 24 0 0,157-123 1161 0 0,-147 111-673 0 0,-1-1 0 0 0,-1-1 0 0 0,-1-1 0 0 0,31-50 1 0 0,-47 68-488 0 0,-1 0 0 0 0,-1-1 0 0 0,1 1 0 0 0,-1-1 0 0 0,0 0 1 0 0,-1 1-1 0 0,1-1 0 0 0,-1 0 0 0 0,0-13 0 0 0,-5 22-215 0 0,4-2 165 0 0,0 0 0 0 0,-1 0 0 0 0,1 0 0 0 0,0 0 1 0 0,0 0-1 0 0,-1 0 0 0 0,1 0 0 0 0,0 0 0 0 0,0 0 0 0 0,-1 0 0 0 0,1 0 0 0 0,0 0 0 0 0,0 0 1 0 0,-1 0-1 0 0,1 0 0 0 0,0 0 0 0 0,0 0 0 0 0,-1 0 0 0 0,1 1 0 0 0,0-1 0 0 0,0 0 0 0 0,0 0 1 0 0,-1 0-1 0 0,1 0 0 0 0,0 1 0 0 0,0-1 0 0 0,0 0 0 0 0,-1 0 0 0 0,1 0 0 0 0,0 1 1 0 0,0-1-1 0 0,0 0 0 0 0,0 0 0 0 0,0 1 0 0 0,0-1 0 0 0,0 0 0 0 0,0 1 0 0 0,0 6-119 0 0,0 1-1 0 0,1-1 0 0 0,0 1 1 0 0,0-1-1 0 0,1 0 1 0 0,0 0-1 0 0,0 1 0 0 0,1-1 1 0 0,0-1-1 0 0,0 1 0 0 0,1 0 1 0 0,6 9-1 0 0,12 15-249 0 0,31 35-1 0 0,-30-38 189 0 0,0-1 52 0 0,56 77-247 0 0,-72-93 368 0 0,-1-1 1 0 0,0 1-1 0 0,-1 0 0 0 0,0 1 1 0 0,0-1-1 0 0,-1 1 1 0 0,-1 0-1 0 0,2 14 0 0 0,-4-18 49 0 0,-2-1-1 0 0,1 1 0 0 0,-1 0 0 0 0,0-1 1 0 0,-1 1-1 0 0,0-1 0 0 0,0 1 0 0 0,-1-1 1 0 0,0 0-1 0 0,0 0 0 0 0,0 0 1 0 0,-1 0-1 0 0,0-1 0 0 0,0 1 0 0 0,-1-1 1 0 0,0 0-1 0 0,0-1 0 0 0,0 1 0 0 0,-11 7 1 0 0,1 0 19 0 0,0 0 1 0 0,-1-2 0 0 0,-1 0-1 0 0,0-1 1 0 0,0 0 0 0 0,-29 10-1 0 0,40-18-264 0 0,1 0 0 0 0,-1 0 0 0 0,0-1-1 0 0,1 1 1 0 0,-1-1 0 0 0,0-1-1 0 0,0 1 1 0 0,0-1 0 0 0,-8-1-1 0 0,13 1 22 0 0,0 0-1 0 0,0 0 0 0 0,0-1 0 0 0,0 1 1 0 0,0 0-1 0 0,0-1 0 0 0,0 1 0 0 0,0-1 1 0 0,0 1-1 0 0,0-1 0 0 0,0 0 1 0 0,0 0-1 0 0,-6-7-1342 0 0,7 5 1111 0 0,-1 1 1 0 0,0 0-1 0 0,1 0 1 0 0,0-1-1 0 0,0 1 1 0 0,0 0-1 0 0,0-1 1 0 0,0 1-1 0 0,0 0 0 0 0,0-1 1 0 0,1 1-1 0 0,-1 0 1 0 0,1-1-1 0 0,1-1 1 0 0,8-21-4451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5.4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227 152 1816 0 0,'4'-13'2048'0'0,"-1"-1"0"0"0,-1 0 0 0 0,0 1 0 0 0,-1-1 0 0 0,-1-23-1 0 0,1-9 2780 0 0,-21 68-4364 0 0,6 19-314 0 0,1 0-1 0 0,-13 85 0 0 0,2 92-116 0 0,5-28-80 0 0,-4-52 398 0 0,-75 244 1 0 0,97-378-244 0 0,0 5 8 0 0,1-7-44 0 0,3-4-62 0 0,1 0 0 0 0,-1-1 1 0 0,0 0-1 0 0,0 1 0 0 0,0-1 0 0 0,0 0 1 0 0,-1-1-1 0 0,1 1 0 0 0,2-6 0 0 0,3-1 23 0 0,180-182 126 0 0,-150 158-117 0 0,1 2 0 0 0,3 2 0 0 0,55-32 1 0 0,-93 59-46 0 0,1 1 0 0 0,0 0 0 0 0,0 0 1 0 0,0 0-1 0 0,0 1 0 0 0,0-1 1 0 0,0 1-1 0 0,0 0 0 0 0,1 1 0 0 0,-1-1 1 0 0,0 1-1 0 0,0 0 0 0 0,1 1 1 0 0,-1-1-1 0 0,0 1 0 0 0,0 0 0 0 0,1 0 1 0 0,-1 0-1 0 0,0 1 0 0 0,0 0 0 0 0,8 5 1 0 0,5 3-14 0 0,-1 2 0 0 0,-1 0 0 0 0,0 1 0 0 0,22 22 0 0 0,-21-17-29 0 0,2-2 0 0 0,23 17-1 0 0,-27-23-9 0 0,2-1 0 0 0,-1 0 0 0 0,1-1 0 0 0,1-1 0 0 0,0-1 0 0 0,0 0 0 0 0,0-1 0 0 0,0-1 0 0 0,28 2 0 0 0,-21-5-27 0 0,0-1 0 0 0,0-1 0 0 0,-1-1-1 0 0,1-1 1 0 0,0-2 0 0 0,39-11-1 0 0,3-6 262 0 0,0-3 0 0 0,-1-2 0 0 0,-2-4 0 0 0,-1-2 0 0 0,60-43 0 0 0,-117 72-150 0 0,60-47 551 0 0,-62 47-537 0 0,0 0-1 0 0,0 0 1 0 0,0 0-1 0 0,-1 0 0 0 0,1-1 1 0 0,-1 1-1 0 0,0-1 1 0 0,-1 0-1 0 0,1 0 1 0 0,-1 0-1 0 0,0 0 1 0 0,2-9-1 0 0,-3 12-40 0 0,-1 1 0 0 0,0-1 0 0 0,0 1 0 0 0,0-1 0 0 0,0 1 0 0 0,0-1 1 0 0,0 1-1 0 0,0-1 0 0 0,-1 1 0 0 0,1-1 0 0 0,0 1 0 0 0,-1-1 0 0 0,1 1 0 0 0,-1 0 0 0 0,0-1 0 0 0,1 1 0 0 0,-1 0 0 0 0,0-1 0 0 0,0 1 0 0 0,0 0 0 0 0,0 0 1 0 0,-2-2-1 0 0,0 1-1 0 0,1 0 1 0 0,-1 0-1 0 0,0 1 1 0 0,0-1 0 0 0,0 1-1 0 0,-1 0 1 0 0,1 0-1 0 0,0 0 1 0 0,-7-1 0 0 0,-2 0 3 0 0,0 2 0 0 0,0-1 0 0 0,-1 1 1 0 0,-18 3-1 0 0,5 1-87 0 0,1 2-1 0 0,-1 0 1 0 0,2 2-1 0 0,-1 1 1 0 0,1 0-1 0 0,0 2 1 0 0,-40 25-1 0 0,54-30 10 0 0,1 0 0 0 0,0 0 0 0 0,1 1 0 0 0,-1 0 0 0 0,1 1 0 0 0,1-1 0 0 0,-1 2-1 0 0,1-1 1 0 0,1 1 0 0 0,-1 0 0 0 0,2 0 0 0 0,-1 1 0 0 0,1 0 0 0 0,1 0 0 0 0,0 0-1 0 0,0 0 1 0 0,1 1 0 0 0,0-1 0 0 0,1 1 0 0 0,-2 21 0 0 0,4-23 64 0 0,0-1 1 0 0,1 0 0 0 0,0 0-1 0 0,0 0 1 0 0,1 0 0 0 0,0 0-1 0 0,0-1 1 0 0,1 1 0 0 0,0 0-1 0 0,1-1 1 0 0,-1 0-1 0 0,1 0 1 0 0,1 0 0 0 0,7 9-1 0 0,-5-8 16 0 0,0 0-1 0 0,1-1 0 0 0,0-1 0 0 0,1 1 1 0 0,0-1-1 0 0,0-1 0 0 0,0 1 1 0 0,0-2-1 0 0,20 8 0 0 0,-6-5 0 0 0,0-1 0 0 0,1-1 0 0 0,0-1 0 0 0,-1-1 1 0 0,1-2-1 0 0,0 0 0 0 0,0-1 0 0 0,0-2 0 0 0,24-4 0 0 0,35-11 120 0 0,-2-3 0 0 0,0-5-1 0 0,-1-2 1 0 0,-2-5 0 0 0,0-2-1 0 0,71-45 1 0 0,-120 62 118 0 0,-1-1 1 0 0,42-35-1 0 0,-62 47-228 0 0,-1 0 0 0 0,-1 0 0 0 0,1-1 0 0 0,-1 0 0 0 0,0 0 0 0 0,-1-1-1 0 0,0 1 1 0 0,0-1 0 0 0,0 0 0 0 0,-1-1 0 0 0,0 1 0 0 0,-1-1 0 0 0,0 0 0 0 0,2-11 0 0 0,-4 17-27 0 0,-1-1 0 0 0,0 1 0 0 0,0-1 0 0 0,0 1 0 0 0,0-1 0 0 0,0 1 0 0 0,-1 0 0 0 0,0-1 0 0 0,1 1 0 0 0,-1 0 0 0 0,-1-1 0 0 0,1 1 0 0 0,0 0 0 0 0,-1 0 0 0 0,1 0 0 0 0,-1 0 0 0 0,0 0 0 0 0,-4-4 0 0 0,2 3-16 0 0,-1 0 0 0 0,1 1 0 0 0,-1-1 0 0 0,0 1 0 0 0,0 0 0 0 0,0 0 0 0 0,0 1 0 0 0,0-1 0 0 0,-1 1 0 0 0,-7-2 0 0 0,-2 1-47 0 0,0 0 0 0 0,-1 1-1 0 0,1 0 1 0 0,-1 1-1 0 0,0 1 1 0 0,1 1 0 0 0,-22 2-1 0 0,25-1 68 0 0,0 1-1 0 0,0 0 1 0 0,0 0-1 0 0,0 1 1 0 0,1 0-1 0 0,0 1 0 0 0,0 1 1 0 0,0 0-1 0 0,0 0 1 0 0,1 1-1 0 0,0 0 1 0 0,1 1-1 0 0,0 0 1 0 0,0 1-1 0 0,0 0 1 0 0,1 0-1 0 0,1 0 0 0 0,-1 1 1 0 0,1 1-1 0 0,1-1 1 0 0,0 1-1 0 0,1 0 1 0 0,0 0-1 0 0,0 1 1 0 0,2-1-1 0 0,-1 1 1 0 0,1 0-1 0 0,1 0 1 0 0,0 0-1 0 0,1 0 0 0 0,0 1 1 0 0,1-1-1 0 0,0 0 1 0 0,1 0-1 0 0,0 1 1 0 0,1-1-1 0 0,0 0 1 0 0,1 0-1 0 0,1-1 1 0 0,0 1-1 0 0,7 14 1 0 0,-6-14 67 0 0,2 0-1 0 0,-1 0 1 0 0,2-1 0 0 0,-1 0 0 0 0,2-1 0 0 0,-1 0 0 0 0,1 0 0 0 0,1 0 0 0 0,0-1 0 0 0,0-1 0 0 0,1 0 0 0 0,0 0 0 0 0,0-1 0 0 0,24 11 0 0 0,-17-11-240 0 0,0-1 0 0 0,0-1 0 0 0,1-1 0 0 0,0 0 0 0 0,-1-2 0 0 0,1 0 0 0 0,0-1 0 0 0,1-1 0 0 0,34-4 0 0 0,133-29-3417 0 0,-65 3-1773 0 0,-69 16 1407 0 0,-21 6 78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45.65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332 94 1660 0 0,'2'-43'7229'0'0,"1"9"-3949"0"0,-1 17-103 0 0,-7 37-2186 0 0,-61 302 1517 0 0,-24 187-887 0 0,31 5-76 0 0,34-281-655 0 0,6-31-487 0 0,-7 61-92 0 0,-23 104 1062 0 0,49-364-1391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4.9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528 51 660 0 0,'0'0'5080'0'0,"-37"-16"638"0"0,20 9-5453 0 0,0 1 0 0 0,0 1 1 0 0,-1 0-1 0 0,0 1 1 0 0,0 1-1 0 0,0 1 0 0 0,0 0 1 0 0,-1 2-1 0 0,1 0 0 0 0,0 1 1 0 0,0 1-1 0 0,0 0 1 0 0,0 1-1 0 0,0 1 0 0 0,-23 9 1 0 0,30-9-143 0 0,0 0 0 0 0,1 1 0 0 0,0 0 0 0 0,0 1-1 0 0,0 0 1 0 0,0 0 0 0 0,1 1 0 0 0,0 0 0 0 0,1 1 0 0 0,0 0 0 0 0,0 0 0 0 0,0 1 0 0 0,1 0 0 0 0,1 1 0 0 0,-1-1 0 0 0,2 1 0 0 0,-1 0 0 0 0,1 0 0 0 0,1 1 0 0 0,0 0 0 0 0,0 0 0 0 0,1 0 0 0 0,0 0-1 0 0,1 0 1 0 0,-1 18 0 0 0,3-12-39 0 0,0-1-1 0 0,2 0 0 0 0,-1 0 1 0 0,2 1-1 0 0,0-1 0 0 0,1-1 1 0 0,1 1-1 0 0,0-1 0 0 0,1 1 1 0 0,1-2-1 0 0,0 1 1 0 0,1-1-1 0 0,1 0 0 0 0,0 0 1 0 0,1-1-1 0 0,21 22 0 0 0,-22-25-319 0 0,1-1 1 0 0,1 0-1 0 0,-1 0 0 0 0,1-1 0 0 0,1-1 1 0 0,-1 0-1 0 0,1 0 0 0 0,1-1 0 0 0,-1-1 1 0 0,1 0-1 0 0,0-1 0 0 0,0 0 0 0 0,0-1 0 0 0,0 0 1 0 0,1-1-1 0 0,-1-1 0 0 0,1 0 0 0 0,0-1 1 0 0,-1 0-1 0 0,21-3 0 0 0,-16-1-927 0 0,-1-1-1 0 0,1 0 1 0 0,-1-1 0 0 0,0 0-1 0 0,-1-2 1 0 0,23-13 0 0 0,-5-3-3656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5.9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76 212 0 0,'51'-47'9426'0'0,"-22"20"-7104"0"0,-28 26-2113 0 0,6 18-244 0 0,-11 13 84 0 0,-2 0-1 0 0,-1 0 0 0 0,-21 52 0 0 0,1 2 82 0 0,4 4 23 0 0,3 1-1 0 0,5 0 1 0 0,-6 110 0 0 0,19-144 203 0 0,2 1 0 0 0,3-2 0 0 0,2 1 0 0 0,2 0 0 0 0,3-1-1 0 0,26 84 1 0 0,-28-117-245 0 0,0 0-1 0 0,1-1 1 0 0,0 0-1 0 0,2 0 1 0 0,1-1-1 0 0,16 21 1 0 0,-23-35-340 0 0,-1 1 0 0 0,2-1-1 0 0,-1 0 1 0 0,1-1 0 0 0,-1 1 0 0 0,1-1 0 0 0,1 0-1 0 0,-1 0 1 0 0,13 5 0 0 0,-14-8-246 0 0,0 1 1 0 0,1-1-1 0 0,-1 0 0 0 0,0-1 0 0 0,0 1 1 0 0,1-1-1 0 0,-1 0 0 0 0,0 0 0 0 0,0-1 1 0 0,1 1-1 0 0,-1-1 0 0 0,0 0 0 0 0,0-1 1 0 0,0 1-1 0 0,6-4 0 0 0,14-7-3566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6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59 120 1668 0 0,'-52'-33'11236'0'0,"45"25"-10375"0"0,7 7-804 0 0,0 1-1 0 0,0-1 1 0 0,0 1-1 0 0,0-1 1 0 0,0 0-1 0 0,1 1 1 0 0,-1-1 0 0 0,0 1-1 0 0,0-1 1 0 0,0 0-1 0 0,1 1 1 0 0,-1-1-1 0 0,0 1 1 0 0,1-1-1 0 0,-1 1 1 0 0,0-1-1 0 0,1 1 1 0 0,-1-1-1 0 0,1 1 1 0 0,-1 0-1 0 0,1-1 1 0 0,-1 1-1 0 0,1-1 1 0 0,-1 1 0 0 0,1 0-1 0 0,-1 0 1 0 0,1-1-1 0 0,-1 1 1 0 0,1 0-1 0 0,-1 0 1 0 0,1 0-1 0 0,0-1 1 0 0,-1 1-1 0 0,2 0 1 0 0,21-7 558 0 0,108-11-1277 0 0,251-2 0 0 0,-257 17-708 0 0,115-7-5008 0 0,-163 5 1495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6.6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1044 172 1476 0 0,'-206'-171'14494'0'0,"206"171"-14477"0"0,0 0 1 0 0,0 0-1 0 0,0 0 0 0 0,0 0 0 0 0,0 0 0 0 0,0 1 1 0 0,0-1-1 0 0,0 0 0 0 0,0 0 0 0 0,0 0 0 0 0,0 0 1 0 0,0 1-1 0 0,0-1 0 0 0,0 0 0 0 0,0 0 0 0 0,0 0 1 0 0,0 0-1 0 0,-1 0 0 0 0,1 0 0 0 0,0 1 0 0 0,0-1 1 0 0,0 0-1 0 0,0 0 0 0 0,0 0 0 0 0,0 0 0 0 0,-1 0 1 0 0,1 0-1 0 0,0 0 0 0 0,0 0 0 0 0,0 0 0 0 0,0 0 1 0 0,0 0-1 0 0,-1 0 0 0 0,1 0 0 0 0,0 0 0 0 0,0 0 1 0 0,0 0-1 0 0,0 0 0 0 0,-1 0 0 0 0,1 0 0 0 0,0 0 1 0 0,0 0-1 0 0,0 0 0 0 0,0 0 0 0 0,-1 0 0 0 0,1 0 1 0 0,0 0-1 0 0,0 0 0 0 0,0 0 0 0 0,0 0 0 0 0,0 0 1 0 0,0 0-1 0 0,-1 0 0 0 0,1-1 0 0 0,0 1 0 0 0,0 0 1 0 0,0 0-1 0 0,0 0 0 0 0,0 0 0 0 0,0 0 0 0 0,0 0 1 0 0,0-1-1 0 0,-1 1 0 0 0,1 0 0 0 0,0 0 1 0 0,0 0-1 0 0,0 0 0 0 0,0-1 0 0 0,0 1 0 0 0,4 20 368 0 0,12 24-257 0 0,30 66-288 0 0,1 0-207 0 0,66 232 1 0 0,-104-304 332 0 0,-2 0 1 0 0,-1 1 0 0 0,-3 0-1 0 0,-1 0 1 0 0,-1 0 0 0 0,-3-1-1 0 0,-1 1 1 0 0,-1 0 0 0 0,-3-1-1 0 0,-14 51 1 0 0,2-38 14 0 0,-1-1 0 0 0,-3 0 0 0 0,-2-2 0 0 0,-2-1-1 0 0,-2-1 1 0 0,-2-2 0 0 0,-2-1 0 0 0,-1-1 0 0 0,-3-2 0 0 0,-1-2 0 0 0,-2-1 0 0 0,-1-2 0 0 0,-2-2 0 0 0,-2-1 0 0 0,0-3 0 0 0,-2-2-1 0 0,-1-2 1 0 0,-1-2 0 0 0,-1-2 0 0 0,-91 25 0 0 0,119-41-1559 0 0,-47 5-1 0 0,9-10-3937 0 0,28-3 567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7:17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1 600 0 0,'16'14'14269'0'0,"-10"-9"-13211"0"0,-1-1-850 0 0,1 0-1 0 0,0-1 1 0 0,0 1-1 0 0,0-1 1 0 0,1-1-1 0 0,-1 1 1 0 0,1-1-1 0 0,-1 0 1 0 0,1-1-1 0 0,10 2 1 0 0,79 5-1408 0 0,-63-6 373 0 0,66 2-2394 0 0,-32-3-1774 0 0,-15-3-568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04.4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53 180 1184 0 0,'-22'-60'6630'0'0,"12"36"-3530"0"0,-10-40-1 0 0,20 62-2928 0 0,0-1 55 0 0,0-3 425 0 0,8 12-46 0 0,29 44 69 0 0,-2 1-1 0 0,-3 1 1 0 0,43 94 0 0 0,-37-70-385 0 0,122 257 542 0 0,-31-63-410 0 0,-63-130-125 0 0,-19-37 142 0 0,67 104 1 0 0,-105-192-304 0 0,3 5 193 0 0,1 0 0 0 0,1-1 0 0 0,0-1-1 0 0,21 20 1 0 0,-34-37-270 0 0,1 0-1 0 0,-1 1 0 0 0,1-1 0 0 0,-1 0 1 0 0,1 0-1 0 0,-1 0 0 0 0,1 0 0 0 0,0-1 0 0 0,0 1 1 0 0,-1 0-1 0 0,1-1 0 0 0,0 1 0 0 0,0-1 1 0 0,0 1-1 0 0,0-1 0 0 0,0 0 0 0 0,0 0 1 0 0,0 0-1 0 0,-1 0 0 0 0,5-1 0 0 0,-3 0-12 0 0,0 0 0 0 0,0 0 0 0 0,0 0 0 0 0,0-1 0 0 0,0 1 0 0 0,-1-1 0 0 0,1 0-1 0 0,0 0 1 0 0,-1 0 0 0 0,1 0 0 0 0,2-3 0 0 0,4-6 19 0 0,-1 0 0 0 0,0-1 0 0 0,0 1 0 0 0,9-20 0 0 0,6-21-8 0 0,-1 0 0 0 0,22-86 0 0 0,14-117-303 0 0,-36 150 128 0 0,185-742-3321 0 0,-205 840 3090 0 0,6-35-4725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04.7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62 496 0 0,'31'-19'6903'0'0,"11"-24"132"0"0,-41 44-6988 0 0,0-1 0 0 0,1 0 0 0 0,-1 1 0 0 0,0-1 0 0 0,0 1 1 0 0,0-1-1 0 0,-1 1 0 0 0,1-1 0 0 0,0 1 0 0 0,0 0 0 0 0,0-1 0 0 0,0 1 0 0 0,0 0 0 0 0,-1 0 0 0 0,1 0 1 0 0,0-1-1 0 0,-1 1 0 0 0,1 0 0 0 0,-1 0 0 0 0,1 0 0 0 0,-1 0 0 0 0,1 0 0 0 0,-1 0 0 0 0,0 0 0 0 0,1 0 1 0 0,-1 0-1 0 0,0 1 0 0 0,0 0 0 0 0,6 40 528 0 0,-4-28-334 0 0,13 95 456 0 0,19 99-88 0 0,-28-181-559 0 0,2-1 0 0 0,1 0 0 0 0,1 0 0 0 0,1-1 0 0 0,24 40 0 0 0,-31-59-286 0 0,0 0-1 0 0,0 0 0 0 0,1 0 1 0 0,0 0-1 0 0,0-1 0 0 0,0 0 1 0 0,1 0-1 0 0,0 0 0 0 0,0-1 0 0 0,0 0 1 0 0,0 0-1 0 0,1 0 0 0 0,0-1 1 0 0,11 4-1 0 0,-15-6-206 0 0,0-1 1 0 0,0 0-1 0 0,0 0 1 0 0,0 0-1 0 0,0-1 1 0 0,0 1-1 0 0,0-1 1 0 0,0 0-1 0 0,0 0 1 0 0,0 0-1 0 0,0 0 1 0 0,-1 0-1 0 0,1 0 0 0 0,0-1 1 0 0,4-2-1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05.1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260 262 948 0 0,'-38'-44'5260'0'0,"-80"-71"0"0"0,38 40-2284 0 0,72 66-2951 0 0,-8-10-515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05.5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0 210 1252 0 0,'0'-19'6670'0'0,"2"16"-6337"0"0,17-15 2881 0 0,-8 12-2690 0 0,0 0-1 0 0,23-7 1 0 0,-21 8 145 0 0,51-16-170 0 0,0 2 0 0 0,103-15-1 0 0,-96 21-426 0 0,132-22-951 0 0,-66 18-2785 0 0,-92 17-2002 0 0,-30 1 3002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05.9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4 103 2624 0 0,'-4'18'6532'0'0,"4"-13"-5806"0"0,10-4-255 0 0,0 0-1 0 0,0-1 1 0 0,0 0 0 0 0,0 0-1 0 0,0-2 1 0 0,13-2 0 0 0,0 1-154 0 0,201-36 591 0 0,-203 36-906 0 0,530-74-1328 0 0,-546 77 956 0 0,0 0 0 0 0,0 0 1 0 0,0 1-1 0 0,0 0 0 0 0,-1-1 0 0 0,1 1 1 0 0,0 1-1 0 0,4 1 0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08.8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566 151 1628 0 0,'21'18'4368'0'0,"23"15"137"0"0,-43-32-4231 0 0,38 22 5029 0 0,-38-23-5288 0 0,0 0 1 0 0,-1 1-1 0 0,1-1 0 0 0,0 0 0 0 0,-1 1 1 0 0,1-1-1 0 0,0 0 0 0 0,0 0 0 0 0,-1 0 1 0 0,1 0-1 0 0,0 0 0 0 0,0 0 0 0 0,-1 0 0 0 0,1 0 1 0 0,0 0-1 0 0,0 0 0 0 0,-1-1 0 0 0,1 1 1 0 0,0 0-1 0 0,0 0 0 0 0,-1-1 0 0 0,1 1 1 0 0,0 0-1 0 0,-1-1 0 0 0,1 1 0 0 0,-1-1 1 0 0,1 1-1 0 0,0-1 0 0 0,-1 1 0 0 0,1-1 1 0 0,-1 1-1 0 0,1-1 0 0 0,-1 0 0 0 0,0 1 1 0 0,1-1-1 0 0,0-1 0 0 0,10-28-13 0 0,-7 18 15 0 0,5-36 20 0 0,2-15 219 0 0,-11 61-245 0 0,0 0 1 0 0,1 1-1 0 0,-1-1 0 0 0,0 0 1 0 0,0 0-1 0 0,-1 0 0 0 0,1 1 0 0 0,0-1 1 0 0,-1 0-1 0 0,1 0 0 0 0,-1 1 0 0 0,1-1 1 0 0,-1 0-1 0 0,0 1 0 0 0,0-1 1 0 0,0 1-1 0 0,0-1 0 0 0,0 1 0 0 0,0-1 1 0 0,-1-1-1 0 0,-1 1-6 0 0,0 0-1 0 0,0 0 1 0 0,0 0-1 0 0,0 0 1 0 0,0 0 0 0 0,0 1-1 0 0,0-1 1 0 0,0 1 0 0 0,-6-2-1 0 0,-4 1-18 0 0,1 0 0 0 0,0 0 0 0 0,0 1-1 0 0,-20 1 1 0 0,1 2-2 0 0,0 2 0 0 0,0 1 0 0 0,0 1 0 0 0,1 2-1 0 0,0 1 1 0 0,0 1 0 0 0,1 2 0 0 0,-29 15 0 0 0,32-13 44 0 0,1 1 1 0 0,1 1 0 0 0,0 0-1 0 0,1 2 1 0 0,1 1-1 0 0,1 1 1 0 0,1 1 0 0 0,-32 41-1 0 0,43-50-11 0 0,2 0-1 0 0,-1 1 0 0 0,2 0 1 0 0,0 0-1 0 0,0 0 0 0 0,1 1 0 0 0,1 0 1 0 0,0 0-1 0 0,1 0 0 0 0,-3 26 1 0 0,6-28-7 0 0,0 0 1 0 0,1 0 0 0 0,0 0-1 0 0,1 0 1 0 0,0 0-1 0 0,1-1 1 0 0,0 1 0 0 0,1-1-1 0 0,0 0 1 0 0,1 0-1 0 0,0 0 1 0 0,1-1 0 0 0,10 16-1 0 0,2-3 21 0 0,1 0 0 0 0,1-1 0 0 0,1-1 0 0 0,1-1 0 0 0,38 28 0 0 0,133 72 80 0 0,-45-30-98 0 0,-135-81-18 0 0,0 0 0 0 0,-1 0 1 0 0,0 1-1 0 0,-1 1 1 0 0,-1 0-1 0 0,1 1 0 0 0,13 19 1 0 0,-20-24 2 0 0,0 0 0 0 0,0 0-1 0 0,-1 1 1 0 0,0-1 0 0 0,0 1 0 0 0,-1 0 0 0 0,0 0-1 0 0,0 0 1 0 0,-1 0 0 0 0,0 0 0 0 0,0 0 0 0 0,-1 0-1 0 0,0 0 1 0 0,0 0 0 0 0,-1 0 0 0 0,-2 9 0 0 0,-2 3 1 0 0,-1 0 0 0 0,-1-1 0 0 0,-1 0 0 0 0,-1 0 0 0 0,0-1 1 0 0,-1 0-1 0 0,-1 0 0 0 0,-1-2 0 0 0,-1 1 0 0 0,0-1 0 0 0,-21 19 0 0 0,13-15 55 0 0,-1-1-1 0 0,-1-1 0 0 0,-1-1 0 0 0,0-1 0 0 0,-1-1 1 0 0,-1-2-1 0 0,-42 17 0 0 0,61-27-28 0 0,0-1-1 0 0,-1 1 1 0 0,1-2 0 0 0,-1 1 0 0 0,1-1-1 0 0,-1 0 1 0 0,0-1 0 0 0,1 0 0 0 0,-1 0-1 0 0,0 0 1 0 0,-13-4 0 0 0,17 3-21 0 0,0 0 0 0 0,0-1 1 0 0,0 1-1 0 0,1-1 0 0 0,-1 0 0 0 0,0 0 1 0 0,1-1-1 0 0,-1 1 0 0 0,1-1 0 0 0,0 0 1 0 0,0 0-1 0 0,0 0 0 0 0,0 0 0 0 0,0 0 1 0 0,1 0-1 0 0,0-1 0 0 0,-1 0 0 0 0,1 1 1 0 0,0-1-1 0 0,1 0 0 0 0,-1 0 0 0 0,-1-8 1 0 0,0-2-5 0 0,0 0 0 0 0,1-1 1 0 0,1 1-1 0 0,1-1 1 0 0,0 1-1 0 0,1-1 0 0 0,0 1 1 0 0,1-1-1 0 0,6-23 1 0 0,6-9-11 0 0,28-67 0 0 0,-5 30-73 0 0,3 3 0 0 0,55-83 1 0 0,123-137-36 0 0,-210 290 116 0 0,77-104 10 0 0,-77 101 11 0 0,0-1 0 0 0,0 0 0 0 0,-2 0 0 0 0,0 0-1 0 0,0 0 1 0 0,4-28 0 0 0,-6 15 15 0 0,-2-1 0 0 0,-1 1 0 0 0,-1-1 0 0 0,-7-49 0 0 0,4 18 116 0 0,2 58-147 0 0,1 1-18 0 0,-1-5-19 0 0,1 5-34 0 0,-1 0 1 0 0,1 0-1 0 0,0 0 1 0 0,0 0 0 0 0,0 0-1 0 0,-1 0 1 0 0,1 0-1 0 0,-1 1 1 0 0,1-1 0 0 0,0 0-1 0 0,-1 0 1 0 0,0 0-1 0 0,1 0 1 0 0,-1 1 0 0 0,1-1-1 0 0,-1 0 1 0 0,0 0-1 0 0,0 1 1 0 0,1-1 0 0 0,-1 1-1 0 0,0-1 1 0 0,0 1-1 0 0,0-1 1 0 0,0 1 0 0 0,1-1-1 0 0,-1 1 1 0 0,-1-1-1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5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81 145 740 0 0,'-4'-30'6973'0'0,"4"-85"-229"0"0,-14 144-6636 0 0,-5 47 458 0 0,4 0 1 0 0,3 2 0 0 0,3-1 0 0 0,4 1-1 0 0,3 0 1 0 0,16 151 0 0 0,-11-200-310 0 0,1 0 1 0 0,2 0 0 0 0,0 0 0 0 0,2-1 0 0 0,20 46 0 0 0,-26-69-359 0 0,1 0 1 0 0,0-1 0 0 0,0 1 0 0 0,0-1 0 0 0,0 0 0 0 0,1 0 0 0 0,-1 0 0 0 0,1 0 0 0 0,0-1 0 0 0,0 1 0 0 0,1-1 0 0 0,-1 0 0 0 0,1 0 0 0 0,-1-1 0 0 0,1 1 0 0 0,0-1 0 0 0,0 0 0 0 0,0 0 0 0 0,0-1 0 0 0,0 1 0 0 0,1-1 0 0 0,-1 0 0 0 0,6 0 0 0 0,-2-1-667 0 0,-1-1-1 0 0,1 1 0 0 0,-1-1 0 0 0,1 0 1 0 0,-1-1-1 0 0,0 0 0 0 0,1-1 0 0 0,-1 1 1 0 0,0-1-1 0 0,-1-1 0 0 0,1 0 0 0 0,0 0 1 0 0,12-10-1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09.5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142 193 740 0 0,'-2'-2'1596'0'0,"-10"-8"60"0"0,0 0-552 0 0,1 0 1 0 0,0 0 0 0 0,1-1 0 0 0,0-1-1 0 0,0 1 1 0 0,1-2 0 0 0,1 1 0 0 0,-11-21 0 0 0,-8-24 2884 0 0,26 56-3824 0 0,6 38 109 0 0,2 0-1 0 0,11 38 1 0 0,-7-28-172 0 0,22 92 106 0 0,87 353 871 0 0,-17-98-184 0 0,-101-387-815 0 0,0 0 0 0 0,0-1 0 0 0,1 1 0 0 0,0 0 0 0 0,0-1 0 0 0,0 1 1 0 0,9 10-1 0 0,-11-17-75 0 0,-1 0 0 0 0,1 1 0 0 0,0-1 1 0 0,0 0-1 0 0,0 0 0 0 0,0 0 1 0 0,0 1-1 0 0,0-1 0 0 0,-1 0 0 0 0,1 0 1 0 0,0 0-1 0 0,0 0 0 0 0,0-1 1 0 0,0 1-1 0 0,0 0 0 0 0,0 0 0 0 0,-1 0 1 0 0,1-1-1 0 0,0 1 0 0 0,0-1 0 0 0,0 1 1 0 0,-1 0-1 0 0,1-1 0 0 0,0 1 1 0 0,0-1-1 0 0,-1 0 0 0 0,1 1 0 0 0,0-1 1 0 0,-1 1-1 0 0,1-1 0 0 0,0-1 0 0 0,20-21 109 0 0,-5-2-153 0 0,-2 0 1 0 0,0-1-1 0 0,-2 0 1 0 0,-1-1-1 0 0,9-32 0 0 0,4-9-117 0 0,83-245-279 0 0,-3 6 300 0 0,-92 275 0 0 0,25-63-1051 0 0,56-107 1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09.9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44 512 0 0,'18'12'13419'0'0,"132"-25"-9968"0"0,77-2-3434 0 0,18-2-964 0 0,-128 9-602 0 0,-114 8 984 0 0,5-2-83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11.0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0 447 36 0 0,'12'8'6568'0'0,"-8"-6"-6137"0"0,0-1 1 0 0,1-1-1 0 0,-1 1 1 0 0,0 0-1 0 0,1-1 0 0 0,-1 0 1 0 0,0 0-1 0 0,1 0 1 0 0,-1-1-1 0 0,1 0 0 0 0,-1 1 1 0 0,0-1-1 0 0,0-1 1 0 0,1 1-1 0 0,-1-1 1 0 0,0 1-1 0 0,0-1 0 0 0,6-5 1 0 0,10-5 554 0 0,-1-1 0 0 0,22-18 0 0 0,-39 29-907 0 0,81-68 1662 0 0,-4-3 0 0 0,131-157-1 0 0,-209 230-1750 0 0,-1-1-1 0 0,0 0 0 0 0,1 1 1 0 0,-1-1-1 0 0,1 0 1 0 0,-1 1-1 0 0,1-1 1 0 0,-1 1-1 0 0,1-1 0 0 0,-1 0 1 0 0,1 1-1 0 0,-1-1 1 0 0,1 1-1 0 0,0 0 1 0 0,-1-1-1 0 0,1 1 0 0 0,0 0 1 0 0,0-1-1 0 0,-1 1 1 0 0,1 0-1 0 0,0 0 1 0 0,0-1-1 0 0,-1 1 0 0 0,1 0 1 0 0,0 0-1 0 0,0 0 1 0 0,0 0-1 0 0,0 1 5 0 0,0 0 0 0 0,0-1 0 0 0,-1 1 0 0 0,1 0 0 0 0,-1 0 0 0 0,1 0 0 0 0,-1-1 0 0 0,1 1 0 0 0,-1 0 0 0 0,1 0 0 0 0,-1 0 0 0 0,0 0 0 0 0,1 0 0 0 0,-1 0 0 0 0,0 0 0 0 0,0 0 0 0 0,0 2 0 0 0,1 51-9 0 0,-1-50-1 0 0,-21 244 15 0 0,-1-1 57 0 0,20-179 19 0 0,-3 501 98 0 0,9-501-189 0 0,2 26 4 0 0,-5 96 0 0 0,-2-182 17 0 0,1 0-11 0 0,0 0-1 0 0,-1 0 0 0 0,0 0 0 0 0,0 0 1 0 0,-1-1-1 0 0,0 1 0 0 0,0 0 0 0 0,-1-1 0 0 0,1 0 1 0 0,-2 0-1 0 0,1 0 0 0 0,-6 8 0 0 0,-24 12 1 0 0,29-25 9 0 0,0 0-1 0 0,-1 0 1 0 0,0 0 0 0 0,1-1 0 0 0,-1 1-1 0 0,0-1 1 0 0,-7 0 0 0 0,10 0-5 0 0,-20 2 4 0 0,16-3-23 0 0,-19 0 213 0 0,22-2-146 0 0,18-2-175 0 0,105-17-1514 0 0,50-10-3252 0 0,-140 23 680 0 0,48-19 0 0 0,-51 15-1322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11.7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712 70 512 0 0,'1'-16'5061'0'0,"-1"14"-4896"0"0,0 0 1 0 0,-1 0-1 0 0,0 1 0 0 0,1-1 0 0 0,-1 0 0 0 0,0 0 1 0 0,0 1-1 0 0,0-1 0 0 0,0 1 0 0 0,0-1 0 0 0,0 1 1 0 0,0-1-1 0 0,-1 1 0 0 0,1 0 0 0 0,0 0 0 0 0,-1-1 1 0 0,1 1-1 0 0,-4-1 0 0 0,0-1 63 0 0,0 0 1 0 0,-1 1-1 0 0,0 0 0 0 0,1 0 1 0 0,-12-2-1 0 0,-4 0 106 0 0,1 2 0 0 0,-32 0 0 0 0,-3 4-57 0 0,0 2 0 0 0,0 2 0 0 0,1 3 0 0 0,-85 25 0 0 0,133-32-214 0 0,-1 0 0 0 0,1 1 0 0 0,0 0 0 0 0,0 0 0 0 0,0 1 1 0 0,0-1-1 0 0,1 1 0 0 0,0 1 0 0 0,-1-1 0 0 0,1 1 0 0 0,1 0 0 0 0,-1 0 0 0 0,1 0 0 0 0,0 1 0 0 0,0-1 0 0 0,0 1 0 0 0,1 0 0 0 0,0 0 0 0 0,-3 9 0 0 0,-3 11 270 0 0,2 1-1 0 0,0 0 0 0 0,-4 44 0 0 0,-2 5-152 0 0,3-32-44 0 0,-20 108 324 0 0,27-129-312 0 0,0 1-1 0 0,2-1 0 0 0,1 1 0 0 0,4 33 1 0 0,-4-53-129 0 0,1 0 1 0 0,0 0 0 0 0,1 0 0 0 0,-1 0 0 0 0,1 0 0 0 0,0 0 0 0 0,0 0 0 0 0,0 0 0 0 0,0-1 0 0 0,1 1-1 0 0,0-1 1 0 0,-1 1 0 0 0,1-1 0 0 0,0 0 0 0 0,1 0 0 0 0,-1 0 0 0 0,0-1 0 0 0,1 1 0 0 0,0-1 0 0 0,-1 0-1 0 0,1 0 1 0 0,5 2 0 0 0,10 3-81 0 0,-1-1-1 0 0,1-1 1 0 0,33 5-1 0 0,-22-5-71 0 0,16 4-55 0 0,0 2 0 0 0,-1 3-1 0 0,0 1 1 0 0,82 40 0 0 0,-110-46 177 0 0,-1 0 0 0 0,-1 1 0 0 0,1 1 0 0 0,-2 1 0 0 0,1 0 0 0 0,-2 0 0 0 0,0 2-1 0 0,0 0 1 0 0,-1 0 0 0 0,-1 1 0 0 0,0 0 0 0 0,-2 1 0 0 0,1 0 0 0 0,-2 1 0 0 0,10 25 0 0 0,-14-28 37 0 0,-1 1 1 0 0,-1-1-1 0 0,0 1 0 0 0,-1 0 1 0 0,-1-1-1 0 0,0 1 0 0 0,0 0 1 0 0,-2-1-1 0 0,0 1 0 0 0,-1-1 1 0 0,0 1-1 0 0,-1-1 0 0 0,0 0 1 0 0,-2 0-1 0 0,-12 24 0 0 0,6-15 158 0 0,-2 1 0 0 0,0-2 1 0 0,-2 0-1 0 0,-1-1 0 0 0,0 0 0 0 0,-1-2 0 0 0,-39 33 0 0 0,35-35 10 0 0,0-2 1 0 0,-1 0-1 0 0,0-2 0 0 0,-1 0 0 0 0,-37 13 0 0 0,47-21-224 0 0,1-1 0 0 0,-1 0 0 0 0,0-1 1 0 0,0 0-1 0 0,0-1 0 0 0,0-1 0 0 0,0-1 0 0 0,-1 0 0 0 0,1 0 0 0 0,0-1 0 0 0,0-1 0 0 0,-16-4 0 0 0,23 4-310 0 0,1 0-1 0 0,0-1 0 0 0,-1 0 0 0 0,1 0 0 0 0,0 0 0 0 0,1 0 1 0 0,-1-1-1 0 0,0 0 0 0 0,-4-5 0 0 0,-7-13-4292 0 0,14 19 3861 0 0,1-2-1 0 0,-3-6 1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12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24 235 1204 0 0,'-23'-143'14763'0'0,"23"120"-12301"0"0,4 34-2315 0 0,35 146 175 0 0,3 12-240 0 0,-40-162-78 0 0,179 634 233 0 0,-164-573-197 0 0,26 122 959 0 0,-43-188-955 0 0,1-1-1 0 0,-1 1 1 0 0,0-1 0 0 0,0 0-1 0 0,1 1 1 0 0,-1-1 0 0 0,0 1-1 0 0,1-1 1 0 0,0 0 0 0 0,-1 1-1 0 0,1-1 1 0 0,0 0 0 0 0,0 0-1 0 0,-1 1 1 0 0,1-1 0 0 0,0 0-1 0 0,0 0 1 0 0,0 0 0 0 0,0 0-1 0 0,3 1 1 0 0,-3-2-21 0 0,0 0 0 0 0,0 1-1 0 0,0-1 1 0 0,0 0 0 0 0,0 0 0 0 0,0-1 0 0 0,0 1 0 0 0,0 0-1 0 0,0 0 1 0 0,0 0 0 0 0,0-1 0 0 0,0 1 0 0 0,0-1-1 0 0,0 1 1 0 0,0-1 0 0 0,0 1 0 0 0,0-1 0 0 0,-1 1 0 0 0,1-1-1 0 0,0 0 1 0 0,1 0 0 0 0,5-6 17 0 0,-1 0 0 0 0,0-1 0 0 0,0 1 0 0 0,9-17 0 0 0,215-436-214 0 0,-37-15-224 0 0,-168 409 195 0 0,71-171-2221 0 0,-95 235 2099 0 0,0 0-1 0 0,0 0 1 0 0,0 0 0 0 0,0 0-1 0 0,0-1 1 0 0,0 1-1 0 0,-1 0 1 0 0,1 0-1 0 0,-1 0 1 0 0,0-1 0 0 0,0 1-1 0 0,0 0 1 0 0,0-1-1 0 0,0 1 1 0 0,0 0-1 0 0,-1-4 1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27.0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62 1920 0 0,'8'-37'8328'0'0,"-8"35"-8135"0"0,0 1 0 0 0,0-1 1 0 0,0 1-1 0 0,0-1 0 0 0,0 1 0 0 0,0-1 0 0 0,0 1 0 0 0,1-1 0 0 0,-1 1 0 0 0,1-1 0 0 0,-1 1 0 0 0,1 0 0 0 0,1-2 1 0 0,-2 2-152 0 0,0 1 0 0 0,0 0 1 0 0,1 0-1 0 0,-1 0 0 0 0,0-1 1 0 0,1 1-1 0 0,-1 0 0 0 0,0 0 1 0 0,1 0-1 0 0,-1-1 0 0 0,0 1 1 0 0,1 0-1 0 0,-1 0 0 0 0,1 0 1 0 0,-1 0-1 0 0,0 0 0 0 0,1 0 1 0 0,-1 0-1 0 0,0 0 1 0 0,1 0-1 0 0,-1 0 0 0 0,1 0 1 0 0,-1 0-1 0 0,0 0 0 0 0,1 0 1 0 0,-1 1-1 0 0,0-1 0 0 0,1 0 1 0 0,-1 0-1 0 0,0 0 0 0 0,1 1 1 0 0,2 1 71 0 0,-1 0 0 0 0,0 0 1 0 0,0 0-1 0 0,0 0 0 0 0,0 0 0 0 0,0 1 1 0 0,0-1-1 0 0,-1 1 0 0 0,1-1 0 0 0,-1 1 1 0 0,0 0-1 0 0,2 3 0 0 0,1 7 173 0 0,-1 1-1 0 0,0-1 1 0 0,0 1-1 0 0,-1 0 1 0 0,-1 23-1 0 0,-6 74 616 0 0,3-77-647 0 0,-12 125 552 0 0,5-71-511 0 0,3 0-1 0 0,4 1 1 0 0,10 88 0 0 0,50 140-231 0 0,-56-299 535 0 0,-1 0-3406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27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90 537 1428 0 0,'-11'-16'1784'0'0,"1"0"1"0"0,1-1-1 0 0,0 0 0 0 0,2-1 0 0 0,-11-31 0 0 0,-1-3 22 0 0,18 47-1707 0 0,-1 0 0 0 0,1 0 1 0 0,0 0-1 0 0,0 0 0 0 0,1-1 1 0 0,-1 1-1 0 0,1 0 0 0 0,1-1 1 0 0,-1 1-1 0 0,1 0 0 0 0,-1 0 1 0 0,1 0-1 0 0,1-1 0 0 0,-1 1 1 0 0,1 0-1 0 0,0 0 0 0 0,0 1 1 0 0,0-1-1 0 0,1 0 0 0 0,0 1 1 0 0,0-1-1 0 0,0 1 0 0 0,0 0 1 0 0,1 0-1 0 0,6-6 0 0 0,6-5-17 0 0,2 0 0 0 0,-1 1-1 0 0,2 1 1 0 0,30-16 0 0 0,-8 7-44 0 0,0 2 1 0 0,2 1-1 0 0,0 3 1 0 0,1 2-1 0 0,0 1 1 0 0,87-12 0 0 0,-111 23-45 0 0,0 1 1 0 0,0 1 0 0 0,0 0 0 0 0,0 2 0 0 0,-1 0 0 0 0,1 1 0 0 0,0 1-1 0 0,36 14 1 0 0,-49-16 6 0 0,0 2-1 0 0,-1-1 1 0 0,1 1-1 0 0,-1 0 1 0 0,0 0-1 0 0,0 0 1 0 0,0 1-1 0 0,0 0 1 0 0,-1 0-1 0 0,0 1 1 0 0,7 9-1 0 0,-9-10 2 0 0,0 1 0 0 0,0-1 0 0 0,-1 1 0 0 0,0-1 0 0 0,0 1 0 0 0,-1 0 0 0 0,1 0 0 0 0,-1 0 0 0 0,-1 0 0 0 0,1-1 0 0 0,-1 1 0 0 0,0 0 0 0 0,0 0 0 0 0,-1 0 0 0 0,1 0 0 0 0,-3 8 0 0 0,-2 6-30 0 0,-2-1-1 0 0,0 0 1 0 0,0-1-1 0 0,-2 0 1 0 0,0 0 0 0 0,-1 0-1 0 0,-1-1 1 0 0,-1-1-1 0 0,0 0 1 0 0,-1-1 0 0 0,-1 0-1 0 0,-17 15 1 0 0,-12 6-149 0 0,-1-2 0 0 0,-1-1 1 0 0,-56 29-1 0 0,64-43-40 0 0,0-1-1 0 0,-70 23 1 0 0,-81 11-241 0 0,127-37 1226 0 0,118 1-230 0 0,-30-8-468 0 0,-1 1 0 0 0,0 2-1 0 0,-1 0 1 0 0,45 28-1 0 0,87 72 8 0 0,-130-90-63 0 0,267 219 43 0 0,0 1-75 0 0,-280-231-379 0 0,0 0-1 0 0,0-1 1 0 0,26 12 0 0 0,-37-20-230 0 0,18-4-1373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28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51 536 0 0,'30'-29'9011'0'0,"-27"26"-8431"0"0,11-14 1586 0 0,-7 15-1411 0 0,-4 12-577 0 0,-4 53 423 0 0,-1-26-446 0 0,2-1 0 0 0,1 1 1 0 0,3-1-1 0 0,10 54 0 0 0,-7-62-250 0 0,2-1-1 0 0,12 28 0 0 0,-16-45-341 0 0,0-1 0 0 0,0 1 0 0 0,10 11 0 0 0,-11-16-252 0 0,0 0 0 0 0,0-1 0 0 0,1 0 0 0 0,-1 0 0 0 0,1 0 0 0 0,0-1 1 0 0,6 4-1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28.5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118 116 2712 0 0,'-105'-99'10235'0'0,"92"83"-10508"0"0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28.9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2472 0 0,'0'0'6936'0'0,"17"9"-3617"0"0,4-7-2708 0 0,1-1 0 0 0,-1 0 0 0 0,1-2 0 0 0,-1-1 0 0 0,37-7 0 0 0,20-2-1327 0 0,16 2-1702 0 0,18-2-4888 0 0,-91 10 3757 0 0</inkml:trace>
  <inkml:trace contextRef="#ctx0" brushRef="#br0" timeOffset="1">179 402 2636 0 0,'-4'4'673'0'0,"0"0"1"0"0,1 0-1 0 0,-1 0 0 0 0,1 0 0 0 0,0 1 0 0 0,1-1 1 0 0,-1 1-1 0 0,1 0 0 0 0,-1 0 0 0 0,2 0 0 0 0,-1 0 0 0 0,0 0 1 0 0,1 0-1 0 0,0 1 0 0 0,0 7 0 0 0,1-12-574 0 0,0 0 0 0 0,1 0-1 0 0,-1 0 1 0 0,1 0 0 0 0,-1-1 0 0 0,1 1-1 0 0,0 0 1 0 0,-1 0 0 0 0,1 0 0 0 0,0-1-1 0 0,0 1 1 0 0,-1 0 0 0 0,1-1 0 0 0,0 1-1 0 0,0-1 1 0 0,0 1 0 0 0,0-1-1 0 0,0 1 1 0 0,0-1 0 0 0,0 1 0 0 0,-1-1-1 0 0,1 0 1 0 0,2 1 0 0 0,21 3 770 0 0,-24-4-865 0 0,34 1-248 0 0,1-2 0 0 0,-1-1 0 0 0,1-2 1 0 0,49-12-1 0 0,-49 10-473 0 0,68-14-2201 0 0,-32 3-1959 0 0,-29 7 362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5.7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114 154 1796 0 0,'-113'-30'13859'0'0,"134"19"-12513"0"0,45-9-1359 0 0,132-20 1 0 0,-18 18-3031 0 0,9-3-4571 0 0,-150 20 3699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29.2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57 173 2340 0 0,'-3'-1'1930'0'0,"-51"-24"7899"0"0,58 22-9551 0 0,-1 0 1 0 0,1 0-1 0 0,0 0 1 0 0,0 0 0 0 0,0 0-1 0 0,0 1 1 0 0,0 0-1 0 0,1 0 1 0 0,-1 0-1 0 0,6-1 1 0 0,53-13 242 0 0,-36 10-311 0 0,264-60-994 0 0,-97 36-4178 0 0,-174 32 3325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29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101 0 1244 0 0,'-56'4'14851'0'0,"52"-4"-14421"0"0,-12 0 772 0 0,8 21-259 0 0,-4 261 204 0 0,11-163-1010 0 0,-1 260-996 0 0,2-266-2434 0 0,-1-79 705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30.0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0 327 284 0 0,'21'-27'7216'0'0,"7"4"-3751"0"0,38-15-1703 0 0,-25 16-678 0 0,1-4-789 0 0,136-79-2157 0 0,-58 39-4502 0 0,-85 47 2888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30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104 260 80 0 0,'15'-18'10668'0'0,"-17"2"-7777"0"0,2 15-2830 0 0,0 1 0 0 0,-1 0 0 0 0,1 0 0 0 0,-5 5 113 0 0,2 0-1 0 0,-1 0 0 0 0,0 0 1 0 0,1 1-1 0 0,0 0 1 0 0,0-1-1 0 0,1 1 0 0 0,-1 0 1 0 0,1 0-1 0 0,1 0 1 0 0,-1 1-1 0 0,1-1 0 0 0,0 0 1 0 0,0 10-1 0 0,0 1-70 0 0,1 0 0 0 0,0 1 0 0 0,2-1 0 0 0,4 23 0 0 0,-3-25-177 0 0,1 0-1 0 0,1 0 1 0 0,0 0 0 0 0,1-1 0 0 0,10 18-1 0 0,-12-25-421 0 0,0 0 0 0 0,0-1-1 0 0,1 0 1 0 0,0 0-1 0 0,0 0 1 0 0,0-1-1 0 0,1 1 1 0 0,0-1-1 0 0,0 0 1 0 0,0-1-1 0 0,1 0 1 0 0,8 5 0 0 0</inkml:trace>
  <inkml:trace contextRef="#ctx0" brushRef="#br0" timeOffset="1">197 58 996 0 0,'-20'-14'2952'0'0,"3"2"-807"0"0,-2 1-493 0 0,3 4-372 0 0,-1 2-364 0 0,-1 1-384 0 0,5 1 32 0 0,-3 1 188 0 0,-7 2-496 0 0,1 0-448 0 0,7 5-1284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30.7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8 2024 0 0,'-5'-7'14968'0'0,"37"59"-14373"0"0,1-2 0 0 0,57 66 0 0 0,95 85-1744 0 0,-105-116 421 0 0,-5 2-2482 0 0,-69-76 1367 0 0</inkml:trace>
  <inkml:trace contextRef="#ctx0" brushRef="#br0" timeOffset="1">518 85 268 0 0,'-12'-24'9529'0'0,"5"14"-7623"0"0,4 10-1707 0 0,-1 0 0 0 0,1 0 0 0 0,-1 0 0 0 0,1 0 0 0 0,-1 1 0 0 0,1 0 0 0 0,0-1 1 0 0,-1 1-1 0 0,1 1 0 0 0,0-1 0 0 0,-1 0 0 0 0,1 1 0 0 0,0 0 0 0 0,0-1 0 0 0,0 1 0 0 0,1 1 0 0 0,-1-1 0 0 0,-5 5 0 0 0,-7 8 146 0 0,-27 33 1 0 0,28-32-126 0 0,-50 59-100 0 0,-95 114 298 0 0,127-147-1907 0 0,2 1-1 0 0,-39 77 1 0 0,67-116 854 0 0,-4 8-302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31.1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1 460 2340 0 0,'34'-5'3664'0'0,"41"-12"-1"0"0,-38 6-3247 0 0,0-2 0 0 0,43-21-1 0 0,-43 16-676 0 0,168-87-1177 0 0,-169 83 2331 0 0,53-42 0 0 0,-87 62-783 0 0,1 0 1 0 0,-1 1-1 0 0,0-1 0 0 0,0 0 1 0 0,0 0-1 0 0,0 0 0 0 0,0-1 1 0 0,0 1-1 0 0,0 0 1 0 0,-1-1-1 0 0,0 1 0 0 0,1-1 1 0 0,-1 0-1 0 0,0 1 0 0 0,0-1 1 0 0,0 0-1 0 0,0 1 0 0 0,-1-1 1 0 0,1 0-1 0 0,-1 0 0 0 0,0 0 1 0 0,0 0-1 0 0,0 0 1 0 0,0 0-1 0 0,0 1 0 0 0,0-1 1 0 0,-2-5-1 0 0,-1 3 24 0 0,1 0 0 0 0,-1 0 0 0 0,0 1 1 0 0,0 0-1 0 0,0-1 0 0 0,-1 1 0 0 0,1 0 0 0 0,-1 1 0 0 0,0-1 1 0 0,0 0-1 0 0,0 1 0 0 0,-1 0 0 0 0,1 0 0 0 0,-7-2 0 0 0,0-1-60 0 0,0 1 1 0 0,0 0-1 0 0,-1 1 0 0 0,1 0 0 0 0,-1 1 0 0 0,0 1 0 0 0,0-1 0 0 0,0 2 0 0 0,0 0 0 0 0,0 0 0 0 0,-1 1 0 0 0,1 1 0 0 0,0 0 0 0 0,0 1 0 0 0,0 0 0 0 0,0 0 0 0 0,0 2 0 0 0,1-1 0 0 0,-1 1 0 0 0,1 1 0 0 0,0 0 0 0 0,0 1 0 0 0,1 0 0 0 0,-1 1 0 0 0,1 0 0 0 0,-12 11 0 0 0,10-7-38 0 0,0-1-1 0 0,1 2 1 0 0,0 0 0 0 0,1 0 0 0 0,0 1-1 0 0,1 0 1 0 0,1 0 0 0 0,0 1 0 0 0,1 1-1 0 0,0-1 1 0 0,1 1 0 0 0,1 0 0 0 0,0 0-1 0 0,1 1 1 0 0,1-1 0 0 0,0 1 0 0 0,2 0 0 0 0,-1 0-1 0 0,3 28 1 0 0,0-31-48 0 0,1 0-1 0 0,0-1 1 0 0,1 1-1 0 0,1-1 1 0 0,0 0-1 0 0,1 0 1 0 0,0 0-1 0 0,1 0 1 0 0,0-1-1 0 0,1 0 1 0 0,0 0-1 0 0,0-1 1 0 0,1 0-1 0 0,1 0 1 0 0,0-1-1 0 0,0 0 1 0 0,12 8-1 0 0,-9-8-485 0 0,0-1-1 0 0,1-1 0 0 0,0 0 0 0 0,1 0 0 0 0,-1-2 0 0 0,1 1 0 0 0,1-2 1 0 0,-1 0-1 0 0,0 0 0 0 0,1-2 0 0 0,0 0 0 0 0,0 0 0 0 0,0-2 1 0 0,23-1-1 0 0,0-2-3086 0 0,1-4-1536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31.9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422 697 1532 0 0,'3'0'5873'0'0,"12"-2"-3990"0"0,3-23-719 0 0,-17 24-1124 0 0,1-1-1 0 0,-1 1 0 0 0,0 0 1 0 0,0-1-1 0 0,0 1 0 0 0,-1 0 1 0 0,1-1-1 0 0,0 1 0 0 0,-1-1 1 0 0,1 1-1 0 0,-1-1 0 0 0,1 0 1 0 0,-1 1-1 0 0,1-1 1 0 0,-1 1-1 0 0,0-1 0 0 0,0 0 1 0 0,0 1-1 0 0,0-1 0 0 0,0 0 1 0 0,0 1-1 0 0,-1-1 0 0 0,1 1 1 0 0,0-1-1 0 0,-1 0 0 0 0,1 1 1 0 0,-1-1-1 0 0,0 1 0 0 0,0-1 1 0 0,1 1-1 0 0,-3-3 0 0 0,0 1 136 0 0,1 1-1 0 0,-1-1 1 0 0,0 1-1 0 0,0 0 1 0 0,0 0-1 0 0,0 0 1 0 0,0 0-1 0 0,0 1 1 0 0,-1-1-1 0 0,1 1 0 0 0,-1-1 1 0 0,1 1-1 0 0,-1 1 1 0 0,1-1-1 0 0,-6 0 1 0 0,-10-1 96 0 0,-1 2 1 0 0,1 0 0 0 0,-1 1-1 0 0,1 1 1 0 0,-1 0 0 0 0,1 2 0 0 0,0 0-1 0 0,0 2 1 0 0,1 0 0 0 0,-23 10-1 0 0,30-11-226 0 0,-1 0 0 0 0,1 1 0 0 0,0 1 0 0 0,0 0 0 0 0,1 0 0 0 0,0 1-1 0 0,1 0 1 0 0,-1 1 0 0 0,1 0 0 0 0,1 0 0 0 0,0 1 0 0 0,0 0 0 0 0,1 0 0 0 0,0 1-1 0 0,1 0 1 0 0,0 0 0 0 0,-5 15 0 0 0,9-17-36 0 0,0 0 1 0 0,1 0-1 0 0,-1 1 0 0 0,2-1 0 0 0,-1 0 1 0 0,1 0-1 0 0,1 1 0 0 0,0-1 1 0 0,0 0-1 0 0,1 0 0 0 0,0 0 1 0 0,0 0-1 0 0,1 0 0 0 0,0 0 0 0 0,1-1 1 0 0,0 0-1 0 0,7 12 0 0 0,-8-16-82 0 0,-1 1 0 0 0,1-2 1 0 0,1 1-1 0 0,-1 0 0 0 0,0 0 0 0 0,1-1 0 0 0,0 0 0 0 0,0 0 0 0 0,0 0 0 0 0,0 0 0 0 0,0-1 0 0 0,0 1 0 0 0,1-1 0 0 0,-1 0 0 0 0,1-1 0 0 0,0 1 1 0 0,-1-1-1 0 0,1 0 0 0 0,0 0 0 0 0,0 0 0 0 0,0 0 0 0 0,0-1 0 0 0,0 0 0 0 0,0 0 0 0 0,0-1 0 0 0,0 1 0 0 0,0-1 0 0 0,-1 0 0 0 0,1 0 0 0 0,0-1 1 0 0,0 1-1 0 0,-1-1 0 0 0,7-4 0 0 0,-2 1-54 0 0,0 0 1 0 0,-1-1 0 0 0,0 0 0 0 0,0-1-1 0 0,-1 1 1 0 0,0-2 0 0 0,0 1-1 0 0,0-1 1 0 0,-1 0 0 0 0,0 0-1 0 0,-1 0 1 0 0,0-1 0 0 0,5-12-1 0 0,5-12-156 0 0,-2-1-1 0 0,11-45 0 0 0,-5 5 1088 0 0,-4-1-1 0 0,-2 0 0 0 0,2-87 0 0 0,-13 90 1139 0 0,-12-117 0 0 0,7 162-1622 0 0,0 7-108 0 0,0-39 0 0 0,3 57-229 0 0,14 133 288 0 0,-6-74-176 0 0,1 69 1 0 0,-12 98 91 0 0,6 227 305 0 0,16-214-642 0 0,0-140-4121 0 0,-13-84 1794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4:34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22 580 0 0,'-15'-22'10767'0'0,"9"38"-10370"0"0,-11 36 691 0 0,6-1-204 0 0,8-23-426 0 0,2-14-238 0 0,0-1 1 0 0,-1 0 0 0 0,-1 1-1 0 0,0-1 1 0 0,-8 20-1 0 0,8-27-132 0 0,1 0 0 0 0,0 0 0 0 0,1 1 0 0 0,-1-1 0 0 0,1 1 0 0 0,0 9 0 0 0,-1 0 76 0 0,-10 59 1097 0 0,12-73-1206 0 0,-2 26 309 0 0,2-27-365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46.3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67 1140 0 0,'36'-35'9397'0'0,"-23"28"-8352"0"0,-5 3-406 0 0,0 0 1 0 0,1 1 0 0 0,0 0 0 0 0,0 1 0 0 0,12-2 0 0 0,9 1-819 0 0,0 1-1 0 0,52 5 0 0 0,-24-1 1160 0 0,511 13 158 0 0,-197-2-938 0 0,781 0-122 0 0,-699-10-64 0 0,395-8-323 0 0,381 9-281 0 0,682 15 532 0 0,54 41 131 0 0,-164-6 563 0 0,-1330-46-444 0 0,-423-7-187 0 0,2541 40-656 0 0,314 5 145 0 0,-1128 6 1554 0 0,-1388-41-1033 0 0,86 4-70 0 0,-403-11 66 0 0,-69-4-120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49.2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1 848 0 0,'-2'1'9578'0'0,"2"1"-9358"0"0,5 12 158 0 0,0 1 0 0 0,-1 0 0 0 0,-1 0 0 0 0,0 0-1 0 0,0 31 1 0 0,5 17 58 0 0,23 144 313 0 0,7 409 1 0 0,28 626 3700 0 0,-47-966-4080 0 0,61 879 747 0 0,-75-1066-921 0 0,111 1408 1117 0 0,-53-751-1164 0 0,0-7-13 0 0,-2 23 15 0 0,-24 129-188 0 0,-37-121-124 0 0,4 111 80 0 0,20-51 128 0 0,-19-593-96 0 0,-3-89 44 0 0,14 416-214 0 0,30-4 119 0 0,9 127-138 0 0,-56-509 412 0 0,7 293-446 0 0,-4-431 283 0 0,26 329-97 0 0,-14 78-279 0 0,-14-369 142 0 0,-1-51 68 0 0,-2 0-1 0 0,-1 0 1 0 0,-2-1 0 0 0,0 0-1 0 0,-17 43 1 0 0,23-68-109 0 0,-13 3-1808 0 0,7-8 1043 0 0,1-1 0 0 0,0 0 0 0 0,0 0 0 0 0,1-1 0 0 0,-1 1 0 0 0,1-1 0 0 0,0 0 0 0 0,1 0 0 0 0,0-1 0 0 0,-5-10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6.1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0 2172 0 0,'-3'5'814'0'0,"1"-1"-1"0"0,0 0 0 0 0,0 0 0 0 0,0 1 1 0 0,0-1-1 0 0,1 1 0 0 0,0 0 1 0 0,-1 4-1 0 0,1 0-359 0 0,0-1 1 0 0,1 0-1 0 0,0 1 1 0 0,2 8-1 0 0,2 8-653 0 0,1 0 0 0 0,9 26 0 0 0,-6-26 973 0 0,-3-7-777 0 0,0 0-1 0 0,2 0 1 0 0,0-1-1 0 0,1 0 1 0 0,0-1-1 0 0,2 1 1 0 0,0-2-1 0 0,17 21 1 0 0,-26-34-171 0 0,1 0 0 0 0,0 0 0 0 0,0-1-1 0 0,0 1 1 0 0,0-1 0 0 0,0 1 0 0 0,0-1 0 0 0,0 0 0 0 0,3 1 0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5:12:49.8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267 255 640,'-58'-42'5955,"-73"-65"-592,81 68-3470,49 38-1667,-25-18 4193,34 33-3813,249 364 395,-223-324-1019,58 69 0,-74-102-24,0 0 1,2-2 0,1 0 0,0-1-1,43 26 1,-61-42 33,-1 0 0,1-1 0,0 1-1,0-1 1,-1 0 0,1 0 0,0 0 0,0 0 0,1 0-1,-1-1 1,0 1 0,0-1 0,0 0 0,0 0 0,0 0-1,1 0 1,-1-1 0,0 1 0,0-1 0,0 0 0,0 0 0,0 0-1,0 0 1,0 0 0,-1-1 0,4-1 0,2-4 1,-1 1 0,0-2 0,-1 1 0,0 0 0,0-1 1,-1 0-1,6-11 0,152-277 179,0-1-4044,-163 296 3814,34-56-3259,-14 19-2270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51.5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980 69 1464 0 0,'17'-27'7055'0'0,"-7"19"-5680"0"0,0 1 0 0 0,0 0 0 0 0,1 1-1 0 0,12-6 1 0 0,-21 11-1122 0 0,-4 5-201 0 0,-1 1-1 0 0,1-1 1 0 0,-1 0-1 0 0,0 1 1 0 0,0-1-1 0 0,0-1 1 0 0,0 1-1 0 0,-8 6 1 0 0,2 0-10 0 0,-51 48-112 0 0,-1-2 1 0 0,-4-2-1 0 0,-88 56 0 0 0,-29 23-1 0 0,66-43 124 0 0,-71 58 26 0 0,148-114-90 0 0,1 2-1 0 0,-49 62 1 0 0,85-95-6 0 0,-2 1 1 0 0,1 0-1 0 0,0 0 1 0 0,0 1-1 0 0,0-1 1 0 0,1 1-1 0 0,-1-1 1 0 0,1 1 0 0 0,0 0-1 0 0,1 0 1 0 0,-3 8-1 0 0,4-11 52 0 0,0 1-1 0 0,0-1 1 0 0,0 0 0 0 0,0 1-1 0 0,0-1 1 0 0,0 1 0 0 0,1-1-1 0 0,-1 0 1 0 0,1 1 0 0 0,0-1-1 0 0,-1 0 1 0 0,1 1 0 0 0,0-1-1 0 0,1 0 1 0 0,-1 0 0 0 0,0 0-1 0 0,0 0 1 0 0,1 0 0 0 0,-1 0-1 0 0,1-1 1 0 0,0 1 0 0 0,0 0-1 0 0,-1-1 1 0 0,5 3 0 0 0,2 1 106 0 0,0 0-1 0 0,0-1 1 0 0,0 0 0 0 0,14 4 0 0 0,-14-5-82 0 0,77 24 369 0 0,93 18 1 0 0,-12-4-271 0 0,389 157-1 0 0,-468-164-1215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52.3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5 467 1632 0 0,'-2'-55'5579'0'0,"0"36"-3684"0"0,1 0-1 0 0,2-1 1 0 0,0 1-1 0 0,5-28 1 0 0,-6 47-1832 0 0,0-1 1 0 0,0 1 0 0 0,0-1 0 0 0,1 0-1 0 0,-1 1 1 0 0,0-1 0 0 0,1 1 0 0 0,-1-1-1 0 0,1 1 1 0 0,-1 0 0 0 0,0-1 0 0 0,1 1 0 0 0,-1-1-1 0 0,1 1 1 0 0,-1 0 0 0 0,1-1 0 0 0,-1 1-1 0 0,1 0 1 0 0,0-1 0 0 0,-1 1 0 0 0,1 0-1 0 0,-1 0 1 0 0,1 0 0 0 0,-1 0 0 0 0,1-1 0 0 0,0 1-1 0 0,-1 0 1 0 0,1 0 0 0 0,-1 0 0 0 0,1 0-1 0 0,0 0 1 0 0,-1 1 0 0 0,1-1 0 0 0,0 0 0 0 0,-1 0-1 0 0,1 0 1 0 0,-1 0 0 0 0,1 1 0 0 0,0-1-1 0 0,21 12 374 0 0,-1 7-116 0 0,0 2 0 0 0,-2 1 0 0 0,-1 0-1 0 0,0 1 1 0 0,20 36 0 0 0,63 135 364 0 0,-90-170-543 0 0,138 298 851 0 0,42 86 136 0 0,33-20 163 0 0,-218-378-1227 0 0,5 8 148 0 0,2 0 0 0 0,0 0 0 0 0,1-1 0 0 0,0-1 0 0 0,28 24 0 0 0,-41-40-200 0 0,0 1 0 0 0,0-1 0 0 0,0 0 1 0 0,0 1-1 0 0,0-1 0 0 0,0 0 0 0 0,0 0 0 0 0,0 0 0 0 0,0 0 1 0 0,0 0-1 0 0,0 0 0 0 0,0 0 0 0 0,0 0 0 0 0,1-1 1 0 0,-1 1-1 0 0,0 0 0 0 0,0-1 0 0 0,0 1 0 0 0,-1-1 0 0 0,1 1 1 0 0,0-1-1 0 0,0 1 0 0 0,0-1 0 0 0,0 1 0 0 0,0-1 0 0 0,0 0 1 0 0,-1 0-1 0 0,1 1 0 0 0,0-1 0 0 0,-1 0 0 0 0,1 0 1 0 0,-1 0-1 0 0,2-1 0 0 0,18-31 55 0 0,-6 1-134 0 0,-1 0 0 0 0,-1-1 0 0 0,10-50 0 0 0,12-107-383 0 0,-28 147 396 0 0,40-262-481 0 0,110-588-131 0 0,-145 844 543 0 0,22-83-361 0 0,-27 113-617 0 0,1 1 0 0 0,13-25-1 0 0,-19 42 991 0 0,-1 1 0 0 0,0-1 1 0 0,0 0-1 0 0,0 1 0 0 0,1-1 0 0 0,-1 0 0 0 0,0 1 0 0 0,1-1 0 0 0,-1 1 0 0 0,0-1 0 0 0,1 1 0 0 0,-1-1 0 0 0,1 0 0 0 0,0 0-110 0 0,-1 1 110 0 0,1 0 0 0 0,0-1 1 0 0,-1 1-1 0 0,1 0 0 0 0,-1-1 0 0 0,1 1 0 0 0,0 0 0 0 0,-1-1 0 0 0,1 1 0 0 0,0 0 0 0 0,-1 0 0 0 0,1 0 0 0 0,0 0 0 0 0,-1 0 0 0 0,1 0 0 0 0,0 0 0 0 0,0 0 0 0 0,-1 0 1 0 0,1 0-1 0 0,0 0 0 0 0,-1 0 0 0 0,1 0 0 0 0,0 1 0 0 0,-1-1 0 0 0,1 0 0 0 0,0 0 0 0 0,-1 1 0 0 0,1-1 0 0 0,-1 0 0 0 0,1 1 0 0 0,0-1 0 0 0,-1 1 0 0 0,1-1 1 0 0,0 2-1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52.8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 1636 0 0,'6'-17'10544'0'0,"0"30"-10191"0"0,0 1-1 0 0,-1 1 0 0 0,-1-1 0 0 0,-1 1 0 0 0,0 0 0 0 0,1 23 1 0 0,4 14-2 0 0,123 431 1170 0 0,-97-372-1345 0 0,-30-97-282 0 0,0-1-296 0 0,0 0 1 0 0,-1 0-1 0 0,0 0 1 0 0,1 17-1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53.2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89 259 1252 0 0,'-2'-3'558'0'0,"-11"-16"1342"0"0,0 0-1 0 0,1-1 1 0 0,1 0 0 0 0,1-1 0 0 0,1 0-1 0 0,-9-29 1 0 0,18 47-1807 0 0,-1 0 0 0 0,1 1 0 0 0,0-1 0 0 0,0 0 0 0 0,1 0 0 0 0,-1 0 0 0 0,1 0 0 0 0,-1 1 0 0 0,1-1 0 0 0,0 0 0 0 0,0 1 0 0 0,0-1 0 0 0,0 0 0 0 0,0 1 0 0 0,1-1 0 0 0,-1 1 0 0 0,1 0 0 0 0,0-1 0 0 0,-1 1 0 0 0,1 0 0 0 0,0 0 0 0 0,0 0 0 0 0,0 0 0 0 0,1 1 0 0 0,-1-1 0 0 0,0 0 0 0 0,1 1 0 0 0,-1 0 0 0 0,1-1 0 0 0,0 1 0 0 0,-1 0 0 0 0,1 0 0 0 0,0 1 0 0 0,0-1 0 0 0,2 0 0 0 0,9-2 79 0 0,1 0-1 0 0,-1 1 0 0 0,0 1 0 0 0,1 0 0 0 0,21 1 0 0 0,-4 3-119 0 0,0 1-1 0 0,0 2 1 0 0,-1 1-1 0 0,0 1 0 0 0,0 1 1 0 0,-1 2-1 0 0,0 1 1 0 0,-1 2-1 0 0,-1 1 1 0 0,0 1-1 0 0,30 22 1 0 0,-44-26-46 0 0,0-1-1 0 0,-1 2 1 0 0,-1 0 0 0 0,0 0 0 0 0,0 1 0 0 0,-1 0 0 0 0,-1 1 0 0 0,-1 0 0 0 0,10 22-1 0 0,-13-23 6 0 0,-1 0 0 0 0,0 1-1 0 0,-2-1 1 0 0,0 1 0 0 0,0 0-1 0 0,-1 0 1 0 0,-1 0 0 0 0,0 0-1 0 0,-2 0 1 0 0,1 0 0 0 0,-2 0-1 0 0,-4 19 1 0 0,-1-6 109 0 0,-1 0 0 0 0,-2-1 1 0 0,-1 0-1 0 0,-1-1 0 0 0,-2 0 0 0 0,0-1 0 0 0,-1-1 1 0 0,-2 0-1 0 0,0-1 0 0 0,-2 0 0 0 0,-28 26 1 0 0,10-15-244 0 0,-1-1 0 0 0,-71 48 0 0 0,-21-7-3794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55.2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10 122 76 0 0,'-9'-27'9216'0'0,"9"25"-9009"0"0,0 1-1 0 0,0-1 1 0 0,0 0-1 0 0,0 0 0 0 0,0 0 1 0 0,1 0-1 0 0,-1 1 1 0 0,0-1-1 0 0,1 0 1 0 0,0 0-1 0 0,-1 1 0 0 0,1-1 1 0 0,0 0-1 0 0,0 1 1 0 0,0-1-1 0 0,0 1 1 0 0,0-1-1 0 0,0 1 1 0 0,0-1-1 0 0,0 1 0 0 0,4-2 1 0 0,-2 1-174 0 0,1 0 0 0 0,0 0-1 0 0,0 1 1 0 0,0 0 0 0 0,0 0 0 0 0,1 0 0 0 0,-1 0-1 0 0,5 0 1 0 0,445-35-398 0 0,-327 28-1243 0 0,-122 8 1263 0 0,24 0-910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55.9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365 0 712 0 0,'-17'2'9817'0'0,"16"-2"-9683"0"0,0 0-1 0 0,0 1 1 0 0,0-1 0 0 0,1 1-1 0 0,-1-1 1 0 0,0 1 0 0 0,0-1-1 0 0,0 1 1 0 0,1-1 0 0 0,-1 1-1 0 0,0 0 1 0 0,1-1 0 0 0,-1 1-1 0 0,1 0 1 0 0,-1 0 0 0 0,1-1 0 0 0,-1 1-1 0 0,1 0 1 0 0,-1 0 0 0 0,1 0-1 0 0,0 0 1 0 0,-1 0 0 0 0,1 0-1 0 0,0 0 1 0 0,0-1 0 0 0,0 1-1 0 0,0 0 1 0 0,0 0 0 0 0,0 0-1 0 0,0 0 1 0 0,0 0 0 0 0,0 0-1 0 0,0 0 1 0 0,1 1 0 0 0,1 53 683 0 0,0-28-363 0 0,-1 216 679 0 0,-11 417 1753 0 0,5-573-2564 0 0,3-37-131 0 0,-1 1-1 0 0,-16 70 0 0 0,18-117-194 0 0,-1 0-1 0 0,0 0 1 0 0,0-1 0 0 0,-1 1-1 0 0,1 0 1 0 0,-1-1-1 0 0,1 0 1 0 0,-1 0 0 0 0,0 0-1 0 0,0 0 1 0 0,-1 0-1 0 0,1 0 1 0 0,0-1 0 0 0,-1 0-1 0 0,0 0 1 0 0,1 0-1 0 0,-1 0 1 0 0,0 0-1 0 0,0-1 1 0 0,-7 2 0 0 0,-8 3-137 0 0,0-2 0 0 0,-37 5 0 0 0,-77 6-236 0 0,131-15 369 0 0,9 2 24 0 0,0 0-1 0 0,0-1 1 0 0,0 1-1 0 0,0-1 1 0 0,1-1-1 0 0,13 0 1 0 0,313-18-1000 0 0,-115-21-2816 0 0,-169 22 1417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56.3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38 1696 0 0,'-22'-37'13041'0'0,"33"73"-11465"0"0,-6-11-1371 0 0,-1 0 0 0 0,-1 1-1 0 0,0-1 1 0 0,-3 1-1 0 0,0-1 1 0 0,-4 32-1 0 0,1 6-89 0 0,-3 226-819 0 0,6-323-5158 0 0,0-16 474 0 0,-2 29 1886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2:56.8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7 176 1632 0 0,'-6'-56'8143'0'0,"5"48"-7257"0"0,1 0 0 0 0,1 0 0 0 0,0 0 0 0 0,3-14 0 0 0,-3 18-802 0 0,0 1 0 0 0,0 0 0 0 0,0-1 0 0 0,1 1 0 0 0,-1 0 1 0 0,1-1-1 0 0,0 1 0 0 0,0 0 0 0 0,0 0 0 0 0,1 1 0 0 0,-1-1 0 0 0,0 0 0 0 0,1 1 0 0 0,0 0 1 0 0,0-1-1 0 0,0 1 0 0 0,0 0 0 0 0,0 0 0 0 0,0 1 0 0 0,0-1 0 0 0,1 1 0 0 0,-1-1 1 0 0,0 1-1 0 0,1 0 0 0 0,0 0 0 0 0,-1 1 0 0 0,1-1 0 0 0,4 1 0 0 0,11-1-45 0 0,0 1 0 0 0,1 0 1 0 0,-1 2-1 0 0,0 0 0 0 0,0 2 0 0 0,0 0 0 0 0,0 1 0 0 0,0 0 0 0 0,-1 2 0 0 0,0 0 1 0 0,28 17-1 0 0,-24-12-41 0 0,-1 1 1 0 0,0 1 0 0 0,-1 1 0 0 0,-1 0-1 0 0,-1 2 1 0 0,0 0 0 0 0,-1 1 0 0 0,25 35-1 0 0,-35-43 1 0 0,-1 1 0 0 0,0 0 0 0 0,0 0 0 0 0,-1 0-1 0 0,-1 1 1 0 0,0 0 0 0 0,-1 0 0 0 0,0 0 0 0 0,0 0-1 0 0,-2 0 1 0 0,1 1 0 0 0,-2-1 0 0 0,0 24 0 0 0,-2-20 88 0 0,-1 0 0 0 0,0-1 1 0 0,-2 0-1 0 0,1 0 0 0 0,-2 0 1 0 0,0 0-1 0 0,0-1 0 0 0,-1 0 1 0 0,-1 0-1 0 0,-11 15 0 0 0,8-14 7 0 0,-1 0 0 0 0,0-1-1 0 0,-1-1 1 0 0,-1 0 0 0 0,0 0-1 0 0,0-1 1 0 0,-2-1 0 0 0,1-1-1 0 0,-1 0 1 0 0,0-1 0 0 0,-1 0-1 0 0,0-2 1 0 0,-1 0 0 0 0,0-1-1 0 0,0-1 1 0 0,0 0 0 0 0,0-1-1 0 0,-1-1 1 0 0,-19 0 0 0 0,30-3-108 0 0,-24 1-752 0 0,1-2 0 0 0,-1-1 0 0 0,-31-7 0 0 0,49 7-1032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06.6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0 193 504 0 0,'0'0'7444'0'0,"48"-5"-4051"0"0,160 18-2154 0 0,-205-13-1243 0 0,35 2 33 0 0,28-2-35 0 0,-63 0 22 0 0,49 0 23 0 0,38-4 150 0 0,7-7-117 0 0,-95 11-46 0 0,2 0-21 0 0,10-1 54 0 0,74-6 192 0 0,174-8 116 0 0,-166 16-203 0 0,225-8 31 0 0,-180 0-109 0 0,61-7 37 0 0,-161 10-85 0 0,48 0 0 0 0,-10 2-34 0 0,249-4 21 0 0,-84 5 22 0 0,21 0-31 0 0,71 6-45 0 0,-205-6 33 0 0,655 14-115 0 0,-501-14-331 0 0,189-14-173 0 0,-183 4 322 0 0,-179 9 109 0 0,-109 2 181 0 0,20-1 1 0 0,8 2-64 0 0,-27-1 54 0 0,19 0-33 0 0,43 3-54 0 0,-63-3 97 0 0,1 0-7 0 0,10 0 9 0 0,-10 0-23 0 0,19 0 21 0 0,69-1-130 0 0,-88 1 109 0 0,0 0 2 0 0,10 0 13 0 0,241-12-214 0 0,-87-1 206 0 0,105 1-339 0 0,-270 11 364 0 0,57 3-58 0 0,-23-4-11 0 0,-10 1 62 0 0,1 1 0 0 0,30 3 1 0 0,79 3-43 0 0,-134-6 54 0 0,39 4-64 0 0,15-1 32 0 0,-7 1-9 0 0,72 10-52 0 0,-32-1 77 0 0,0-5 0 0 0,104-3 0 0 0,-156-7-4 0 0,117-1 32 0 0,46-4 102 0 0,-38-3-66 0 0,-124 8-63 0 0,-7 2-8 0 0,44-4 14 0 0,199-4-110 0 0,-199 11 71 0 0,-73-3 23 0 0,34 2-80 0 0,-7-4 35 0 0,-27 2 42 0 0,1 0-17 0 0,124-11-463 0 0,-126 11 483 0 0,78 0-389 0 0,-21 0 261 0 0,9-3 121 0 0,-65 3 3 0 0,71-7-203 0 0,-20 1 231 0 0,-51 6-41 0 0,52-4-33 0 0,23 3 20 0 0,-75 1 46 0 0,40-3 37 0 0,-41 2-66 0 0,38-9 116 0 0,20-5 176 0 0,-57 14-256 0 0,45-5 4 0 0,25-2-47 0 0,-71 8 57 0 0,48-6 5 0 0,8-6 76 0 0,-55 12-42 0 0,12-4-84 0 0,-10 4-266 0 0,10 0 624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6.4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156 118 2616 0 0,'-73'-58'10057'0'0,"23"22"-7461"0"0,17 13-3700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08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391 160 36 0 0,'19'-24'7054'0'0,"-13"18"-6183"0"0,-5 5-731 0 0,0 0 0 0 0,0 0-1 0 0,1-1 1 0 0,-1 1 0 0 0,0 0-1 0 0,0 0 1 0 0,0-1 0 0 0,0 1-1 0 0,-1 0 1 0 0,1-1 0 0 0,0 1-1 0 0,0-1 1 0 0,-1 1 0 0 0,1-1-1 0 0,-1 1 1 0 0,1-1 0 0 0,-1 1-1 0 0,0-1 1 0 0,0 0 0 0 0,1 1-1 0 0,-1-1 1 0 0,0 0 0 0 0,-1 1-1 0 0,1-1 1 0 0,0 1 0 0 0,-1-4-1 0 0,0 4 61 0 0,-24-1 291 0 0,5 14-344 0 0,0 2-1 0 0,1 0 1 0 0,1 1 0 0 0,0 1-1 0 0,1 0 1 0 0,1 2-1 0 0,-14 19 1 0 0,-92 142 786 0 0,103-149-763 0 0,2 1-1 0 0,2 0 1 0 0,0 2 0 0 0,3-1 0 0 0,0 1 0 0 0,2 1 0 0 0,-8 49 0 0 0,16-61 8 0 0,0 0-1 0 0,1 1 1 0 0,1-1 0 0 0,1 1-1 0 0,1-1 1 0 0,1 0 0 0 0,1 0 0 0 0,1 0-1 0 0,1 0 1 0 0,1-1 0 0 0,1 0 0 0 0,16 33-1 0 0,-16-41-134 0 0,0 0 0 0 0,0 0 0 0 0,1-1-1 0 0,1 0 1 0 0,0 0 0 0 0,1-1 0 0 0,0 0-1 0 0,0-1 1 0 0,1-1 0 0 0,1 1-1 0 0,14 7 1 0 0,-6-6-30 0 0,1-1 0 0 0,0-1 1 0 0,0-1-1 0 0,0-1 0 0 0,1-1 0 0 0,37 5 0 0 0,-25-5-21 0 0,0-2-1 0 0,0-1 1 0 0,0-2 0 0 0,0-1-1 0 0,44-7 1 0 0,-66 5-22 0 0,-1 0-1 0 0,0-1 1 0 0,0-1-1 0 0,-1 0 1 0 0,1 0 0 0 0,-1-1-1 0 0,0-1 1 0 0,0 0-1 0 0,-1 0 1 0 0,1-1 0 0 0,-2-1-1 0 0,1 1 1 0 0,-1-2 0 0 0,0 1-1 0 0,0-1 1 0 0,-1-1-1 0 0,-1 1 1 0 0,10-16 0 0 0,15-34-118 0 0,-3-2-1 0 0,-3 0 1 0 0,-3-1 0 0 0,-2-2 0 0 0,-3 0 0 0 0,18-126 0 0 0,-34 166 134 0 0,0-1 0 0 0,-2 0-1 0 0,0 1 1 0 0,-2-1 0 0 0,-5-25 0 0 0,-33-119-44 0 0,38 163 58 0 0,0-1 0 0 0,0 0-1 0 0,-1 1 1 0 0,0 0 0 0 0,0-1 0 0 0,-1 1 0 0 0,1 0-1 0 0,-1 1 1 0 0,-1-1 0 0 0,-6-7 0 0 0,-2 2-2 0 0,-1 1 1 0 0,0 0 0 0 0,-1 1 0 0 0,-28-13 0 0 0,38 20-4 0 0,-9-3 4 0 0,-16-5 8 0 0,-43-12-22 0 0,58 18 31 0 0,-73-16-36 0 0,86 20 24 0 0,-55-5-9 0 0,43 7-10 0 0,1 1 1 0 0,0 1-1 0 0,-1 0 0 0 0,1 0 1 0 0,1 2-1 0 0,-1-1 0 0 0,1 2 1 0 0,-22 14-1 0 0,-17 15-3758 0 0,49-35 3513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19.2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812 1 408 0 0,'0'0'9876'0'0,"-21"8"-9404"0"0,8-8-418 0 0,-1 1 1 0 0,1 0 0 0 0,-18 5-1 0 0,28-6-31 0 0,-1 1-31 0 0,0-1 8 0 0,0 1 0 0 0,0 0 0 0 0,0 0-1 0 0,0 0 1 0 0,0 0 0 0 0,0 1 0 0 0,1 0 0 0 0,-5 2 0 0 0,-3 1-3 0 0,9-4 9 0 0,0 1-2 0 0,-1-1 1 0 0,0 1 0 0 0,0-1 0 0 0,0 1 0 0 0,0-1 0 0 0,0 0 0 0 0,-1 0-1 0 0,1 0 1 0 0,-6 0 0 0 0,2 1 174 0 0,-61 16 218 0 0,65-17-374 0 0,-40 16 526 0 0,-25 12-550 0 0,67-28 15 0 0,-34 20-70 0 0,34-21 73 0 0,-8 7-14 0 0,0 0-1 0 0,0 1 1 0 0,-12 15-1 0 0,20-22-1 0 0,-3 1 1 0 0,0 0 0 0 0,0 1 0 0 0,1 0 1 0 0,-1-1-1 0 0,1 1 0 0 0,-1 0 0 0 0,1 1 1 0 0,0-1-1 0 0,1 0 0 0 0,-4 5 0 0 0,3-4 0 0 0,2-3 4 0 0,-29 34-12 0 0,-8 12 45 0 0,37-46-48 0 0,-23 33 21 0 0,19-29-15 0 0,1 0-1 0 0,-1 1 1 0 0,1 0 0 0 0,1 0-1 0 0,-1 0 1 0 0,1 0 0 0 0,0 1 0 0 0,0-1-1 0 0,1 1 1 0 0,-2 8 0 0 0,3-13 7 0 0,-10 37 51 0 0,-1-6-74 0 0,12-32 17 0 0,-15 33 29 0 0,-8 35 22 0 0,23-68-20 0 0,-12 29 42 0 0,7-25-63 0 0,3-1 29 0 0,0 0 0 0 0,1 0 0 0 0,-1 1 0 0 0,1-1 1 0 0,0 0-1 0 0,0 1 0 0 0,1-1 0 0 0,-1 1 0 0 0,1 6 0 0 0,-2 10 81 0 0,0-17-107 0 0,-1 1 12 0 0,1 27 23 0 0,-5 24 12 0 0,7-55-43 0 0,-4 42 40 0 0,-6 13 3 0 0,10-54-54 0 0,-8 47-9 0 0,4-8 20 0 0,3-39-19 0 0,-3 47 85 0 0,-10 115-178 0 0,4 158 889 0 0,7-185-238 0 0,7 59-74 0 0,-2-30-25 0 0,-4-32-309 0 0,-1-103-91 0 0,3 50-1 0 0,1-45 18 0 0,-2 0-1 0 0,-5 36 0 0 0,4-50-22 0 0,1 0-1 0 0,2 30 0 0 0,1 6 27 0 0,3 146 150 0 0,-1-174-167 0 0,-2 79 100 0 0,7 135 641 0 0,-15-12-56 0 0,6-230-754 0 0,0 24-829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25.2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392 0 452 0 0,'0'0'5371'0'0,"0"28"-582"0"0,24 88-2688 0 0,-21-105-2013 0 0,-1 1-1 0 0,0 1 1 0 0,-1-1-1 0 0,0 0 1 0 0,-3 24-1 0 0,1-6 9 0 0,-2 60 575 0 0,1-50-248 0 0,3 65 0 0 0,6-39 7 0 0,-3 1 0 0 0,-9 113 0 0 0,-11 44 129 0 0,3 25 229 0 0,-21 44 118 0 0,27-96-459 0 0,24 79 401 0 0,-4-118-401 0 0,10 51 368 0 0,-2-36-303 0 0,-8 95-510 0 0,-5 262 1057 0 0,-9-329-420 0 0,3-84-430 0 0,-2 81 93 0 0,-9 116-232 0 0,-9 62-251 0 0,-1 205-299 0 0,16-480 416 0 0,-18 114 0 0 0,-22 97-173 0 0,-9 40 545 0 0,-29 218-795 0 0,77-533 461 0 0,-9 77 209 0 0,4 215 0 0 0,9-269-277 0 0,-2 1-1 0 0,-13 75 1 0 0,1-8 235 0 0,-35 289-145 0 0,39-310-75 0 0,-5 123-231 0 0,-1 194 665 0 0,9-278-358 0 0,3-79-240 0 0,3 70 0 0 0,2 165 476 0 0,-5-131-113 0 0,-3-37-69 0 0,2-80-23 0 0,4 73 1 0 0,3 113-215 0 0,-16 122-118 0 0,9-295 95 0 0,-7 125-1342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33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595 0 1148 0 0,'0'0'2109'0'0,"-62"17"10820"0"0,60-21-12898 0 0,0 4-31 0 0,-24 0 40 0 0,-20 1-22 0 0,-82 14-1 0 0,52-5 968 0 0,74-10-882 0 0,-45 9 612 0 0,-36 5-244 0 0,80-14-345 0 0,-42 3 698 0 0,-7-12-822 0 0,50 9 20 0 0,0-1-11 0 0,-7-1-7 0 0,7 1 104 0 0,2 2-112 0 0,0-1 1 0 0,0 0-1 0 0,0 0 0 0 0,0 0 0 0 0,0 0 1 0 0,0 1-1 0 0,0-1 0 0 0,0 0 0 0 0,0 0 1 0 0,0 0-1 0 0,0 0 0 0 0,0 0 0 0 0,0 1 0 0 0,0-1 1 0 0,0 0-1 0 0,-1 0 0 0 0,1 0 0 0 0,0 0 1 0 0,0 0-1 0 0,0 0 0 0 0,0 1 0 0 0,0-1 1 0 0,0 0-1 0 0,0 0 0 0 0,-1 0 0 0 0,1 0 1 0 0,0 0-1 0 0,0 0 0 0 0,0 0 0 0 0,0 0 1 0 0,0 0-1 0 0,-1 0 0 0 0,1 0 0 0 0,0 1 0 0 0,0-1 1 0 0,0 0-1 0 0,0 0 0 0 0,-1 0 0 0 0,1 0 1 0 0,0 0-1 0 0,0 0 0 0 0,0-1 0 0 0,0 1 1 0 0,-1 0-1 0 0,1 0 0 0 0,0 0 0 0 0,0 0 1 0 0,0 0-1 0 0,0 0 0 0 0,0 0 0 0 0,-1 0 1 0 0,1 0-1 0 0,1 1 8 0 0,0 3 10 0 0,0 0 0 0 0,0 0-1 0 0,0 0 1 0 0,1 0-1 0 0,0 0 1 0 0,-1 0-1 0 0,1-1 1 0 0,4 6-1 0 0,-5-8 9 0 0,12 36 349 0 0,-10-31-347 0 0,-1 0-1 0 0,0 0 1 0 0,0 0-1 0 0,-1 0 1 0 0,0 0-1 0 0,0 0 1 0 0,0 11-1 0 0,5 23 78 0 0,-3-23 5 0 0,0-1 1 0 0,-1 0-1 0 0,-1 0 0 0 0,-1 21 1 0 0,2 16 212 0 0,2 44 40 0 0,-14 157 1 0 0,9-236-351 0 0,-3 52 286 0 0,10 113 0 0 0,12 120-47 0 0,-16-250-270 0 0,10 54 0 0 0,0-11 67 0 0,13 165 50 0 0,-19-206-150 0 0,3 1-1 0 0,25 84 1 0 0,-26-115 0 0 0,-1 0 1 0 0,-2 0-1 0 0,0 1 1 0 0,-2-1-1 0 0,1 39 1 0 0,12 226-471 0 0,-30 78 462 0 0,25-216 140 0 0,5 156-1551 0 0,-12-260 906 0 0,-1-7 303 0 0,2-1 0 0 0,10 41 0 0 0,-8-39 3 0 0,-1 0-1 0 0,-2 0 1 0 0,-3 64 0 0 0,12 168 422 0 0,-5-126-93 0 0,-3-62 14 0 0,0-53-50 0 0,-2 0 0 0 0,-2 45 0 0 0,2 72-175 0 0,-3 10 477 0 0,13-25-385 0 0,6 96-158 0 0,-19-227 236 0 0,13 103-1043 0 0,-10-20 707 0 0,4-3 717 0 0,-1-35-460 0 0,-2 25-53 0 0,11 83 675 0 0,-12-138-1353 0 0,8 52 2341 0 0,-9-47-5139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34.9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1 200 2316 0 0,'8'-80'6474'0'0,"8"-39"-966"0"0,2 141-4729 0 0,-7 12-461 0 0,-2 0 0 0 0,-1 1-1 0 0,5 47 1 0 0,1 112 38 0 0,-8-98-242 0 0,6 141 1174 0 0,-27 336 0 0 0,10-526-998 0 0,1-10 45 0 0,1 52 1 0 0,3-81-274 0 0,0 1 0 0 0,1-1 0 0 0,0 0 0 0 0,0 1 0 0 0,1-1 0 0 0,0 0 0 0 0,1 0 0 0 0,0 0 0 0 0,0 0 0 0 0,1-1 0 0 0,8 14 0 0 0,-7-16-39 0 0,-1 0 0 0 0,2 0 0 0 0,-1 0 0 0 0,1-1 0 0 0,-1 0 0 0 0,1 0-1 0 0,0-1 1 0 0,0 1 0 0 0,1-1 0 0 0,-1-1 0 0 0,1 1 0 0 0,0-1 0 0 0,-1 0 0 0 0,1-1 0 0 0,7 1-1 0 0,16 2-303 0 0,0-1-1 0 0,36-3 0 0 0,-43 0-101 0 0,13 0-366 0 0,118-2-3183 0 0,-52-6-4138 0 0,-76 5 2988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35.9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449 344 1436 0 0,'22'-48'3786'0'0,"-11"27"-2816"0"0,0 0 0 0 0,-2-1 0 0 0,-1 0 0 0 0,0-1 0 0 0,-2 0-1 0 0,0 0 1 0 0,4-47 0 0 0,-10 67-879 0 0,0 0 1 0 0,0 1-1 0 0,0-1 0 0 0,-1 0 0 0 0,1 1 0 0 0,-1-1 1 0 0,0 1-1 0 0,1-1 0 0 0,-1 1 0 0 0,0-1 0 0 0,-1 1 1 0 0,1-1-1 0 0,0 1 0 0 0,-1 0 0 0 0,1-1 0 0 0,-1 1 1 0 0,1 0-1 0 0,-1 0 0 0 0,0 0 0 0 0,-3-1 0 0 0,1 0-30 0 0,1 1 1 0 0,-2 0-1 0 0,1 0 0 0 0,0 0 0 0 0,0 0 0 0 0,-1 1 0 0 0,1 0 0 0 0,0 0 0 0 0,-1 0 0 0 0,-8 0 1 0 0,-2 0-18 0 0,0 2 0 0 0,0 0 0 0 0,0 1 1 0 0,1 0-1 0 0,-29 8 0 0 0,22-2-5 0 0,0 1 1 0 0,0 0-1 0 0,1 2 1 0 0,0 0-1 0 0,0 1 0 0 0,2 1 1 0 0,-1 1-1 0 0,2 0 0 0 0,0 2 1 0 0,1 0-1 0 0,0 0 0 0 0,2 2 1 0 0,0 0-1 0 0,0 0 1 0 0,2 2-1 0 0,-11 21 0 0 0,16-27-21 0 0,1-1-1 0 0,0 1 1 0 0,1 0-1 0 0,1 0 0 0 0,0 1 1 0 0,1-1-1 0 0,1 1 1 0 0,0 0-1 0 0,1 0 0 0 0,1 0 1 0 0,0 0-1 0 0,1 0 1 0 0,0-1-1 0 0,1 1 1 0 0,1 0-1 0 0,0-1 0 0 0,1 1 1 0 0,1-1-1 0 0,0 0 1 0 0,1 0-1 0 0,1-1 1 0 0,0 0-1 0 0,0 0 0 0 0,2 0 1 0 0,12 15-1 0 0,-15-21-2 0 0,1 1 1 0 0,0-1-1 0 0,0 0 0 0 0,0-1 0 0 0,1 0 0 0 0,0 0 1 0 0,1-1-1 0 0,-1 0 0 0 0,1 0 0 0 0,0 0 0 0 0,0-2 1 0 0,12 5-1 0 0,-15-7-8 0 0,-1 0 0 0 0,1 0 0 0 0,-1-1 0 0 0,1 1 0 0 0,-1-1 0 0 0,1-1 0 0 0,-1 1-1 0 0,1-1 1 0 0,-1 0 0 0 0,1 0 0 0 0,-1 0 0 0 0,0-1 0 0 0,1 0 0 0 0,-1 0 0 0 0,0 0 0 0 0,0-1 0 0 0,-1 1 0 0 0,1-1 0 0 0,0-1 0 0 0,-1 1 0 0 0,0 0 0 0 0,0-1 0 0 0,6-6 0 0 0,5-9 34 0 0,-1 0 0 0 0,-1-1 0 0 0,0 0 0 0 0,-2-1 0 0 0,13-31 0 0 0,-15 31-20 0 0,1 0-1 0 0,0 1 1 0 0,2 0 0 0 0,0 1-1 0 0,1 0 1 0 0,17-17 0 0 0,-29 34-33 0 0,1 1 0 0 0,-1-1 0 0 0,1 1 0 0 0,-1 0 0 0 0,1-1 0 0 0,0 1 0 0 0,0 0 0 0 0,0 0 0 0 0,0 0 0 0 0,0 0 0 0 0,0 1 0 0 0,0-1 1 0 0,0 0-1 0 0,0 1 0 0 0,0-1 0 0 0,0 1 0 0 0,1 0 0 0 0,-1 0 0 0 0,0 0 0 0 0,0 0 0 0 0,0 0 0 0 0,3 1 0 0 0,0 0-16 0 0,-1 1 0 0 0,0-1 0 0 0,0 1 0 0 0,0 0-1 0 0,-1 0 1 0 0,1 1 0 0 0,0-1 0 0 0,-1 1 0 0 0,0 0 0 0 0,6 5-1 0 0,4 8-104 0 0,0 0-1 0 0,0 1 1 0 0,15 30 0 0 0,-26-44 113 0 0,18 30 76 0 0,1-1 1 0 0,36 42 0 0 0,-56-73-44 0 0,1 0-1 0 0,-1 0 1 0 0,0 0-1 0 0,0 0 0 0 0,1-1 1 0 0,-1 1-1 0 0,0 0 1 0 0,1 0-1 0 0,-1-1 1 0 0,1 1-1 0 0,-1-1 1 0 0,1 0-1 0 0,-1 1 1 0 0,1-1-1 0 0,-1 0 1 0 0,1 0-1 0 0,-1 0 0 0 0,1 0 1 0 0,0 0-1 0 0,-1 0 1 0 0,1 0-1 0 0,-1-1 1 0 0,1 1-1 0 0,-1 0 1 0 0,1-1-1 0 0,-1 1 1 0 0,1-1-1 0 0,-1 0 0 0 0,0 1 1 0 0,1-1-1 0 0,-1 0 1 0 0,0 0-1 0 0,0 0 1 0 0,1 0-1 0 0,-1 0 1 0 0,0 0-1 0 0,0 0 1 0 0,0-1-1 0 0,1-1 0 0 0,7-7 80 0 0,0-1 0 0 0,-1 1-1 0 0,9-17 1 0 0,-13 21-19 0 0,42-84 622 0 0,-40 74-646 0 0,1 0 0 0 0,0 0 0 0 0,2 1 0 0 0,0 0 0 0 0,0 1 0 0 0,1-1 0 0 0,1 2 0 0 0,0 0 0 0 0,17-15 0 0 0,-26 26-67 0 0,1 0-1 0 0,0 1 1 0 0,0-1-1 0 0,0 1 1 0 0,0-1-1 0 0,0 1 1 0 0,0 0 0 0 0,1 0-1 0 0,-1 0 1 0 0,0 0-1 0 0,0 1 1 0 0,1-1-1 0 0,-1 1 1 0 0,0 0-1 0 0,1 0 1 0 0,-1 0 0 0 0,6 1-1 0 0,-3 1-44 0 0,0 0 1 0 0,1 0-1 0 0,-1 0 0 0 0,0 1 1 0 0,0 0-1 0 0,-1 0 0 0 0,1 0 1 0 0,8 7-1 0 0,1 3-147 0 0,0 1-1 0 0,-1 0 1 0 0,-1 1 0 0 0,0 1 0 0 0,11 16 0 0 0,-11-12 277 0 0,-2 0 1 0 0,0 1-1 0 0,-1 0 1 0 0,-1 1 0 0 0,-1 0-1 0 0,-1 0 1 0 0,-1 1-1 0 0,-1 0 1 0 0,0 0 0 0 0,-2 0-1 0 0,0 28 1 0 0,-6-33 1337 0 0,-4-20-330 0 0,5 0-987 0 0,1 0-1 0 0,-1 0 0 0 0,1 0 1 0 0,0 0-1 0 0,0 0 0 0 0,0-1 1 0 0,1 1-1 0 0,-1 0 0 0 0,0-1 1 0 0,0-4-1 0 0,1-12-86 0 0,1-1 0 0 0,1 0 0 0 0,1 1 0 0 0,0 0 0 0 0,1-1 0 0 0,2 1 0 0 0,-1 1 0 0 0,14-28 0 0 0,-2 10-904 0 0,1 0-1 0 0,2 1 1 0 0,29-38 0 0 0,-37 58-15 0 0,1 0 0 0 0,0 1 0 0 0,24-19 1 0 0,21-9-5540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36.8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353 218 2140 0 0,'37'13'9477'0'0,"-35"-13"-9404"0"0,0 0 0 0 0,0 0 1 0 0,0 0-1 0 0,0-1 0 0 0,0 1 0 0 0,0-1 1 0 0,0 0-1 0 0,0 1 0 0 0,0-1 0 0 0,0 0 0 0 0,0 0 1 0 0,0 0-1 0 0,-1 0 0 0 0,1 0 0 0 0,0-1 0 0 0,-1 1 1 0 0,1 0-1 0 0,-1-1 0 0 0,0 1 0 0 0,1-1 1 0 0,-1 1-1 0 0,0-1 0 0 0,0 0 0 0 0,0 0 0 0 0,0 0 1 0 0,0 1-1 0 0,0-1 0 0 0,-1 0 0 0 0,1 0 0 0 0,0 0 1 0 0,-1 0-1 0 0,0 0 0 0 0,1 0 0 0 0,-1 0 1 0 0,0-4-1 0 0,-1 2 92 0 0,1 0 1 0 0,-1 0-1 0 0,0 0 0 0 0,0 1 1 0 0,0-1-1 0 0,-1 0 1 0 0,1 1-1 0 0,-1-1 0 0 0,0 1 1 0 0,0 0-1 0 0,0 0 1 0 0,0-1-1 0 0,-1 1 0 0 0,1 1 1 0 0,-1-1-1 0 0,0 0 1 0 0,0 1-1 0 0,0-1 1 0 0,-6-3-1 0 0,2 2-98 0 0,0 1 1 0 0,0-1-1 0 0,-1 1 1 0 0,0 0-1 0 0,0 1 1 0 0,0 0-1 0 0,0 0 1 0 0,0 0-1 0 0,0 1 1 0 0,0 1-1 0 0,0-1 1 0 0,-1 1-1 0 0,1 1 1 0 0,0 0-1 0 0,-15 3 1 0 0,11-1-31 0 0,-1 1 1 0 0,1 0-1 0 0,0 2 0 0 0,0-1 1 0 0,1 1-1 0 0,-1 1 0 0 0,1 0 0 0 0,1 0 1 0 0,-17 15-1 0 0,15-10-51 0 0,0 0 0 0 0,0 1-1 0 0,2 0 1 0 0,-1 1 0 0 0,2 0 0 0 0,0 0 0 0 0,-9 21-1 0 0,13-24-19 0 0,0-1-1 0 0,1 1 1 0 0,1 1-1 0 0,0-1 0 0 0,1 0 1 0 0,0 1-1 0 0,0-1 1 0 0,1 1-1 0 0,1-1 0 0 0,1 20 1 0 0,0-20-75 0 0,1-1 1 0 0,1 0 0 0 0,0 0-1 0 0,0 0 1 0 0,1 0 0 0 0,0-1-1 0 0,0 1 1 0 0,1-1 0 0 0,1 0-1 0 0,-1-1 1 0 0,1 1 0 0 0,8 7-1 0 0,-12-13 83 0 0,1-1-1 0 0,0 1 0 0 0,0 0 0 0 0,0-1 1 0 0,0 0-1 0 0,1 0 0 0 0,-1 0 1 0 0,1 0-1 0 0,-1-1 0 0 0,1 1 0 0 0,0-1 1 0 0,-1 0-1 0 0,1 0 0 0 0,0 0 1 0 0,0 0-1 0 0,0-1 0 0 0,0 1 0 0 0,0-1 1 0 0,-1 0-1 0 0,1-1 0 0 0,0 1 0 0 0,0 0 1 0 0,0-1-1 0 0,0 0 0 0 0,0 0 1 0 0,-1 0-1 0 0,1-1 0 0 0,0 1 0 0 0,-1-1 1 0 0,1 0-1 0 0,-1 0 0 0 0,0 0 1 0 0,0 0-1 0 0,5-5 0 0 0,3-2 71 0 0,0 0-1 0 0,-1-1 1 0 0,-1-1-1 0 0,1 1 1 0 0,-2-1-1 0 0,0-1 1 0 0,8-13-1 0 0,40-93 1474 0 0,-41 86-802 0 0,-15 32-710 0 0,0-1 0 0 0,0 1 0 0 0,0 0 0 0 0,0-1-1 0 0,0 1 1 0 0,0 0 0 0 0,0-1 0 0 0,0 1 0 0 0,0 0-1 0 0,0 0 1 0 0,0-1 0 0 0,0 1 0 0 0,0 0 0 0 0,1 0-1 0 0,-1-1 1 0 0,0 1 0 0 0,0 0 0 0 0,0 0 0 0 0,0-1-1 0 0,1 1 1 0 0,-1 0 0 0 0,0 0 0 0 0,0 0 0 0 0,1-1 0 0 0,-1 1-1 0 0,0 0 1 0 0,0 0 0 0 0,1 0 0 0 0,-1 0 0 0 0,0 0-1 0 0,0 0 1 0 0,1-1 0 0 0,-1 1 0 0 0,0 0 0 0 0,0 0-1 0 0,1 0 1 0 0,-1 0 0 0 0,0 0 0 0 0,1 0 0 0 0,-1 0-1 0 0,0 0 1 0 0,1 0 0 0 0,-1 0 0 0 0,0 1 0 0 0,0-1-1 0 0,1 0 1 0 0,-1 0 0 0 0,0 0 0 0 0,0 0 0 0 0,1 0-1 0 0,-1 1 1 0 0,9 18 87 0 0,1 30-27 0 0,-9-48-56 0 0,81 380 68 0 0,-8-55-255 0 0,-61-248 141 0 0,-2 1-1 0 0,-2 94 0 0 0,-9-144-56 0 0,-1-1 0 0 0,-2 1 0 0 0,-1-1 1 0 0,-2 0-1 0 0,0 0 0 0 0,-2-1 0 0 0,-1 1 0 0 0,-1-2 0 0 0,-17 33 0 0 0,20-46 16 0 0,0-1 0 0 0,-1 0 1 0 0,0 0-1 0 0,-1-1 0 0 0,0 0 1 0 0,-1 0-1 0 0,0-1 0 0 0,0-1 1 0 0,-1 1-1 0 0,-1-2 0 0 0,1 0 1 0 0,-2 0-1 0 0,1-1 0 0 0,-1 0 1 0 0,0-1-1 0 0,0-1 0 0 0,0 0 1 0 0,-1-1-1 0 0,0 0 0 0 0,-18 2 1 0 0,25-5 118 0 0,1-1 0 0 0,-1 1 0 0 0,1-1 0 0 0,-1 0 0 0 0,1-1 0 0 0,-1 0 0 0 0,1 0 0 0 0,0 0 1 0 0,-1-1-1 0 0,1 0 0 0 0,0 0 0 0 0,0 0 0 0 0,0-1 0 0 0,0 0 0 0 0,1 0 0 0 0,-1 0 1 0 0,1-1-1 0 0,0 0 0 0 0,0 0 0 0 0,0 0 0 0 0,-7-9 0 0 0,7 6 0 0 0,0 0-1 0 0,1 0 1 0 0,0 0-1 0 0,0 0 1 0 0,1-1 0 0 0,0 1-1 0 0,0-1 1 0 0,1 0-1 0 0,0 0 1 0 0,0 0-1 0 0,1 0 1 0 0,0 0-1 0 0,0 0 1 0 0,1-1 0 0 0,0 1-1 0 0,2-15 1 0 0,4-7-35 0 0,1 1 1 0 0,1 0 0 0 0,1 0 0 0 0,2 1 0 0 0,1 0 0 0 0,1 1-1 0 0,20-30 1 0 0,12-13-10 0 0,73-87-1 0 0,283-261 278 0 0,-24 28 2151 0 0,-373 385-2380 0 0,33-38 633 0 0,40-63-1 0 0,-69 93-617 0 0,-1 0 0 0 0,0 0 0 0 0,0 0-1 0 0,-2-1 1 0 0,1 1 0 0 0,-2-1 0 0 0,0-1 0 0 0,-1 1-1 0 0,0-1 1 0 0,1-21 0 0 0,-4 32-99 0 0,0 0 1 0 0,0 1-1 0 0,0-1 1 0 0,0 0-1 0 0,-1 1 1 0 0,0-1-1 0 0,0 0 0 0 0,0 1 1 0 0,0-1-1 0 0,0 1 1 0 0,-1-1-1 0 0,0 1 0 0 0,0 0 1 0 0,0 0-1 0 0,0 0 1 0 0,0 0-1 0 0,0 0 1 0 0,-1 0-1 0 0,1 0 0 0 0,-4-2 1 0 0,1 2-9 0 0,1 0 1 0 0,-1 1-1 0 0,0 0 1 0 0,0 0-1 0 0,0 0 1 0 0,0 0-1 0 0,0 1 1 0 0,-1 0-1 0 0,1 0 1 0 0,0 0-1 0 0,-1 0 1 0 0,-7 1-1 0 0,-2 1-11 0 0,0 0 0 0 0,0 1-1 0 0,1 1 1 0 0,-1 0 0 0 0,1 1 0 0 0,-1 1-1 0 0,1 0 1 0 0,1 1 0 0 0,-15 7 0 0 0,15-4 66 0 0,0 0 1 0 0,0 1 0 0 0,1 0 0 0 0,1 1 0 0 0,0 0 0 0 0,0 0 0 0 0,1 2 0 0 0,1-1 0 0 0,0 1 0 0 0,1 0-1 0 0,0 1 1 0 0,1 0 0 0 0,0 0 0 0 0,1 1 0 0 0,1 0 0 0 0,0 0 0 0 0,1 0 0 0 0,1 0 0 0 0,0 1-1 0 0,1-1 1 0 0,1 1 0 0 0,1 0 0 0 0,0 0 0 0 0,0-1 0 0 0,2 1 0 0 0,0 0 0 0 0,8 27 0 0 0,-6-26-6 0 0,0-1 0 0 0,2 0 0 0 0,0 0 0 0 0,0 0 1 0 0,2-1-1 0 0,0 0 0 0 0,1-1 0 0 0,0 1 0 0 0,1-2 1 0 0,0 1-1 0 0,1-2 0 0 0,1 1 0 0 0,0-1 0 0 0,1-1 1 0 0,0 0-1 0 0,0-1 0 0 0,1-1 0 0 0,1 0 0 0 0,0-1 0 0 0,0 0 1 0 0,0-1-1 0 0,1-1 0 0 0,0 0 0 0 0,0-1 0 0 0,29 4 1 0 0,-18-6-996 0 0,-1-2 1 0 0,0 0 0 0 0,1-2 0 0 0,50-9 0 0 0,-45 4-2875 0 0,54-20 1 0 0,-34 6-2165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37.3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0 300 3012 0 0,'12'-16'2957'0'0,"0"1"-1"0"0,0 0 0 0 0,26-22 1 0 0,-23 25-2292 0 0,0 0 0 0 0,1 1 0 0 0,1 1 0 0 0,0 1 1 0 0,0 0-1 0 0,28-9 0 0 0,37-9-497 0 0,1 3-1 0 0,93-13 1 0 0,55 2-5930 0 0,-163 27-285 0 0,-38 3 263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37.7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69 268 0 0,'4'-38'9727'0'0,"-1"7"-5277"0"0,15 50-3421 0 0,50 172 154 0 0,-5-10-1056 0 0,-62-177-112 0 0,37 86 542 0 0,3-2-1 0 0,80 126 1 0 0,-120-213-504 0 0,-1 1 1 0 0,1-1-1 0 0,0 0 0 0 0,-1 0 1 0 0,1 0-1 0 0,0 1 0 0 0,0-1 1 0 0,-1 0-1 0 0,1 0 0 0 0,0 0 0 0 0,0 0 1 0 0,0-1-1 0 0,1 1 0 0 0,-1 0 1 0 0,0 0-1 0 0,0 0 0 0 0,0-1 1 0 0,1 1-1 0 0,-1-1 0 0 0,0 1 1 0 0,1-1-1 0 0,-1 1 0 0 0,0-1 0 0 0,1 0 1 0 0,-1 0-1 0 0,0 0 0 0 0,1 0 1 0 0,-1 0-1 0 0,0 0 0 0 0,1 0 1 0 0,-1 0-1 0 0,1 0 0 0 0,-1 0 1 0 0,0-1-1 0 0,2 0 0 0 0,1-2 5 0 0,-1 1-1 0 0,0-1 0 0 0,0 0 1 0 0,0-1-1 0 0,0 1 0 0 0,-1 0 1 0 0,1-1-1 0 0,-1 0 1 0 0,0 1-1 0 0,3-9 0 0 0,21-50-44 0 0,22-77 0 0 0,-4 7-899 0 0,-22 72 236 0 0,44-102-1218 0 0,-57 143 1067 0 0,1 1 0 0 0,1 0 1 0 0,0 0-1 0 0,2 1 1 0 0,0 1-1 0 0,17-17 0 0 0,5 8-4320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38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73 443 1912 0 0,'34'14'7543'0'0,"-20"-15"-7453"0"0,-1-1 0 0 0,1 0 0 0 0,-1-1-1 0 0,0-1 1 0 0,1 0 0 0 0,-2 0 0 0 0,1-2 0 0 0,18-9 0 0 0,95-64-161 0 0,-125 79 86 0 0,23-16 765 0 0,-1-1 0 0 0,-1 0 0 0 0,35-37 0 0 0,-52 50-602 0 0,-1-1 1 0 0,0 0-1 0 0,0 0 0 0 0,0 0 0 0 0,0 0 0 0 0,-1-1 0 0 0,0 0 0 0 0,0 1 1 0 0,0-1-1 0 0,-1 0 0 0 0,0 0 0 0 0,0-1 0 0 0,-1 1 0 0 0,0 0 0 0 0,0-1 1 0 0,0 1-1 0 0,-1 0 0 0 0,1-1 0 0 0,-2 1 0 0 0,1-1 0 0 0,-1 1 0 0 0,0 0 0 0 0,-2-7 1 0 0,1 7-157 0 0,-1 1-1 0 0,0 0 1 0 0,0 0 0 0 0,-1 0 0 0 0,0 0 0 0 0,1 0 0 0 0,-2 1 0 0 0,1-1 0 0 0,0 1 0 0 0,-1 0 0 0 0,0 1 0 0 0,0-1 0 0 0,0 1 0 0 0,0 0 0 0 0,-1 0 0 0 0,1 1 0 0 0,-1-1-1 0 0,1 1 1 0 0,-1 0 0 0 0,0 1 0 0 0,0 0 0 0 0,0-1 0 0 0,0 2 0 0 0,-7-1 0 0 0,-8-1-24 0 0,0 1 1 0 0,0 1-1 0 0,-1 2 1 0 0,1-1-1 0 0,-32 9 0 0 0,37-7 7 0 0,1 2-1 0 0,-1-1 0 0 0,1 2 0 0 0,1 0 1 0 0,-1 1-1 0 0,1 1 0 0 0,0 0 0 0 0,1 1 1 0 0,0 0-1 0 0,0 1 0 0 0,-18 17 0 0 0,24-19 14 0 0,1 0 0 0 0,0 0-1 0 0,0 1 1 0 0,0-1 0 0 0,1 1-1 0 0,0 0 1 0 0,1 1-1 0 0,0-1 1 0 0,0 1 0 0 0,1 0-1 0 0,1 0 1 0 0,-1 0 0 0 0,2 0-1 0 0,-1 0 1 0 0,1 0-1 0 0,1 1 1 0 0,0-1 0 0 0,3 21-1 0 0,1-6 94 0 0,2 0-1 0 0,1 0 1 0 0,1-1-1 0 0,1 0 1 0 0,1 0-1 0 0,2-1 1 0 0,0 0-1 0 0,1-1 1 0 0,1 0-1 0 0,1-2 1 0 0,1 1-1 0 0,1-2 1 0 0,0 0-1 0 0,22 17 1 0 0,-25-23-255 0 0,0-2 0 0 0,1 0 0 0 0,0 0 0 0 0,0-2 0 0 0,1 0 0 0 0,0 0 0 0 0,1-2 1 0 0,0 0-1 0 0,0-1 0 0 0,1 0 0 0 0,0-2 0 0 0,0 0 0 0 0,0-1 0 0 0,0-1 0 0 0,0 0 1 0 0,0-2-1 0 0,1 0 0 0 0,-1-1 0 0 0,0 0 0 0 0,25-7 0 0 0,-22 3-1431 0 0,-1-2-1 0 0,0 0 0 0 0,-1-1 0 0 0,0-1 1 0 0,24-15-1 0 0,-10 2-3730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7.1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545 163 756 0 0,'0'0'2711'0'0,"13"-26"2058"0"0,-13 22-4585 0 0,0 0-1 0 0,-1 0 1 0 0,1 0 0 0 0,-1 1-1 0 0,0-1 1 0 0,0 0 0 0 0,0 0 0 0 0,-1 1-1 0 0,1-1 1 0 0,-1 1 0 0 0,0-1-1 0 0,0 1 1 0 0,0 0 0 0 0,0-1-1 0 0,-1 1 1 0 0,1 0 0 0 0,-1 1-1 0 0,0-1 1 0 0,-3-2 0 0 0,-4-3 204 0 0,-1 1 1 0 0,-1 0-1 0 0,1 1 0 0 0,-21-8 1 0 0,22 9-203 0 0,-1 1 1 0 0,0 1-1 0 0,0-1 0 0 0,-1 2 1 0 0,1 0-1 0 0,-1 0 1 0 0,1 1-1 0 0,-1 0 0 0 0,1 1 1 0 0,-1 1-1 0 0,-13 1 0 0 0,15 0-91 0 0,0 1-1 0 0,1-1 1 0 0,-1 2-1 0 0,1-1 1 0 0,0 2 0 0 0,0-1-1 0 0,0 1 1 0 0,0 0-1 0 0,1 1 1 0 0,0 0-1 0 0,0 0 1 0 0,1 1-1 0 0,-10 10 1 0 0,0 3 14 0 0,1 2 1 0 0,1 0 0 0 0,1 1 0 0 0,1 1 0 0 0,1 0 0 0 0,1 0 0 0 0,1 1-1 0 0,1 1 1 0 0,1-1 0 0 0,-6 41 0 0 0,2 9 65 0 0,4 0 1 0 0,1 112-1 0 0,50 526 423 0 0,-20-445-500 0 0,-9-131-41 0 0,3 32-435 0 0,-17-58-3261 0 0,-1-107 2855 0 0,1 0-1 0 0,-1 0 1 0 0,0 0-1 0 0,0-1 1 0 0,0 1-1 0 0,-1 0 1 0 0,-2 4-1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39.0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369 23 1288 0 0,'26'-17'11570'0'0,"-32"15"-10805"0"0,6 1-746 0 0,-1 1 0 0 0,1 0 1 0 0,-1-1-1 0 0,0 1 1 0 0,1 0-1 0 0,-1-1 1 0 0,0 1-1 0 0,1 0 1 0 0,-1 0-1 0 0,0-1 1 0 0,1 1-1 0 0,-1 0 1 0 0,0 0-1 0 0,1 0 1 0 0,-1 0-1 0 0,0 0 1 0 0,0 0-1 0 0,1 0 1 0 0,-1 0-1 0 0,0 0 1 0 0,1 1-1 0 0,-1-1 1 0 0,0 0-1 0 0,1 0 1 0 0,-1 0-1 0 0,0 1 0 0 0,0 0 1 0 0,-43 15 81 0 0,1 2 0 0 0,-70 41 0 0 0,98-50-108 0 0,0 1 1 0 0,1 0-1 0 0,0 1 0 0 0,1 0 1 0 0,0 1-1 0 0,1 1 0 0 0,0 0 0 0 0,1 0 1 0 0,1 1-1 0 0,-16 27 0 0 0,23-36 5 0 0,1 1-1 0 0,0 0 0 0 0,0 0 0 0 0,1 0 0 0 0,-1 0 0 0 0,1 0 1 0 0,0 0-1 0 0,1 0 0 0 0,0 0 0 0 0,0 0 0 0 0,0 0 1 0 0,0 1-1 0 0,1-1 0 0 0,2 7 0 0 0,0-2-6 0 0,1-1 0 0 0,0 0 0 0 0,0 0-1 0 0,1-1 1 0 0,0 1 0 0 0,1-1 0 0 0,10 13 0 0 0,9 7-73 0 0,2-2 0 0 0,1-1 1 0 0,47 35-1 0 0,-65-53 46 0 0,45 34-130 0 0,-16-14-54 0 0,-1 1 0 0 0,-1 3 0 0 0,61 67 0 0 0,-91-91 199 0 0,0 2 0 0 0,0-1 0 0 0,0 1-1 0 0,-1 0 1 0 0,-1 0 0 0 0,0 1 0 0 0,0-1-1 0 0,-1 1 1 0 0,-1 0 0 0 0,1 1 0 0 0,-2-1-1 0 0,0 0 1 0 0,0 1 0 0 0,-1-1 0 0 0,0 1-1 0 0,-1 0 1 0 0,0-1 0 0 0,-1 1 0 0 0,-1 0-1 0 0,0-1 1 0 0,-4 16 0 0 0,-1-9 148 0 0,0 1-1 0 0,-2-1 1 0 0,0 0 0 0 0,-1-1 0 0 0,0 0-1 0 0,-2 0 1 0 0,0-1 0 0 0,0-1-1 0 0,-2 0 1 0 0,-27 24 0 0 0,27-27-11 0 0,-1-1 0 0 0,0-1 1 0 0,0 0-1 0 0,-1-1 0 0 0,0 0 1 0 0,-1-2-1 0 0,1 0 0 0 0,-2-1 0 0 0,1 0 1 0 0,-1-1-1 0 0,1-1 0 0 0,-22 2 0 0 0,31-6-210 0 0,1 0 0 0 0,-1 0 0 0 0,1 0 0 0 0,-1-1 0 0 0,1 0 0 0 0,-10-3 0 0 0,15 4-295 0 0,-1-1 0 0 0,0 0-1 0 0,0-1 1 0 0,0 1 0 0 0,1 0-1 0 0,-1-1 1 0 0,0 1 0 0 0,1-1-1 0 0,0 0 1 0 0,-1 0 0 0 0,1 0-1 0 0,0 0 1 0 0,0-1 0 0 0,0 1-1 0 0,0 0 1 0 0,0-1 0 0 0,-2-5-1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39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33 125 1960 0 0,'-20'-59'6743'0'0,"7"1"-3548"0"0,13 58-3179 0 0,0 0 0 0 0,0-1-1 0 0,0 1 1 0 0,0 0 0 0 0,0 0-1 0 0,0-1 1 0 0,0 1 0 0 0,1 0-1 0 0,-1-1 1 0 0,0 1 0 0 0,0 0-1 0 0,0-1 1 0 0,0 1 0 0 0,0 0-1 0 0,0 0 1 0 0,1-1 0 0 0,-1 1-1 0 0,0 0 1 0 0,0 0 0 0 0,0-1-1 0 0,1 1 1 0 0,-1 0 0 0 0,0 0-1 0 0,0 0 1 0 0,1-1 0 0 0,-1 1-1 0 0,0 0 1 0 0,0 0 0 0 0,1 0-1 0 0,-1 0 1 0 0,0 0 0 0 0,1 0-1 0 0,-1 0 1 0 0,0-1 0 0 0,1 1-1 0 0,-1 0 1 0 0,0 0-1 0 0,0 0 1 0 0,1 0 0 0 0,-1 0-1 0 0,0 0 1 0 0,1 1 0 0 0,-1-1-1 0 0,0 0 1 0 0,1 0 0 0 0,-1 0-1 0 0,0 0 1 0 0,0 0 0 0 0,1 0-1 0 0,-1 0 1 0 0,0 1 0 0 0,1-1-1 0 0,-1 0 1 0 0,0 0 0 0 0,0 0-1 0 0,0 1 1 0 0,1-1 0 0 0,-1 0-1 0 0,0 0 1 0 0,0 0 0 0 0,0 1-1 0 0,1-1 1 0 0,-1 0 0 0 0,0 1-1 0 0,20 16 56 0 0,-10-4-19 0 0,-1 0 0 0 0,-1 1 0 0 0,0 0 0 0 0,-1 1 0 0 0,9 24 1 0 0,19 83 171 0 0,-30-103-162 0 0,14 63 328 0 0,-4 2 0 0 0,4 84-1 0 0,-5 172 1317 0 0,10 96 1086 0 0,-21-410-2682 0 0,23 147 884 0 0,-21-151-997 0 0,1 0 1 0 0,1 0-1 0 0,1-1 1 0 0,0 0-1 0 0,20 32 1 0 0,-26-49-224 0 0,1 0 1 0 0,0 0-1 0 0,0 0 1 0 0,1 0-1 0 0,-1 0 0 0 0,1-1 1 0 0,-1 0-1 0 0,1 0 1 0 0,0 0-1 0 0,0 0 1 0 0,1-1-1 0 0,-1 1 1 0 0,8 2-1 0 0,-9-4-486 0 0,1 0 0 0 0,0 0 0 0 0,0 0 1 0 0,0-1-1 0 0,0 1 0 0 0,1-1 0 0 0,-1 0 0 0 0,0 0 0 0 0,0 0 0 0 0,6-2 1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40.4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298 430 1216 0 0,'1'-50'5022'0'0,"2"17"-2058"0"0,10-46 0 0 0,-12 76-2774 0 0,0 1-1 0 0,-1 0 0 0 0,1-1 0 0 0,-1 1 0 0 0,0-1 0 0 0,0 1 0 0 0,0-1 1 0 0,0 1-1 0 0,0 0 0 0 0,0-1 0 0 0,-1 1 0 0 0,1-1 0 0 0,-1 1 1 0 0,0 0-1 0 0,1 0 0 0 0,-1-1 0 0 0,0 1 0 0 0,-1 0 0 0 0,1 0 0 0 0,0 0 1 0 0,0 0-1 0 0,-3-3 0 0 0,1 3-49 0 0,1 0 0 0 0,-1 0 0 0 0,0 0 0 0 0,0 1 0 0 0,0-1 1 0 0,-1 1-1 0 0,1 0 0 0 0,0 0 0 0 0,-1 0 0 0 0,1 0 0 0 0,0 0 0 0 0,-1 1 0 0 0,-6-1 0 0 0,-1 1-28 0 0,0 0 0 0 0,0 1-1 0 0,-1 0 1 0 0,1 1-1 0 0,0 0 1 0 0,0 1-1 0 0,1 0 1 0 0,-20 9-1 0 0,21-8-67 0 0,0 1 0 0 0,0 1-1 0 0,1 0 1 0 0,-1 0 0 0 0,1 0-1 0 0,1 1 1 0 0,-1 0 0 0 0,1 1-1 0 0,1 0 1 0 0,-1 0-1 0 0,1 0 1 0 0,1 1 0 0 0,-1 0-1 0 0,-5 14 1 0 0,6-10-17 0 0,1-1-1 0 0,1 0 1 0 0,1 1 0 0 0,-1-1 0 0 0,2 1 0 0 0,0 0-1 0 0,0 0 1 0 0,1 0 0 0 0,1 0 0 0 0,3 19-1 0 0,1-9-9 0 0,0 0 1 0 0,2-1-1 0 0,1 0 0 0 0,0 0 0 0 0,2-1 0 0 0,0 0 1 0 0,1 0-1 0 0,2-1 0 0 0,0-1 0 0 0,1 0 0 0 0,0-1 0 0 0,25 23 1 0 0,-19-23 12 0 0,1-1 1 0 0,1 0 0 0 0,0-2-1 0 0,1-1 1 0 0,26 13 0 0 0,-39-22-75 0 0,-1-1-1 0 0,1 0 1 0 0,0-1 0 0 0,0 0 0 0 0,0 0 0 0 0,1-1-1 0 0,-1 0 1 0 0,1-1 0 0 0,-1 0 0 0 0,1-1-1 0 0,0 0 1 0 0,-1-1 0 0 0,1 0 0 0 0,-1 0-1 0 0,21-7 1 0 0,-28 7 15 0 0,1 0-1 0 0,-1-1 1 0 0,1 0-1 0 0,-1 1 1 0 0,0-1-1 0 0,0-1 1 0 0,0 1-1 0 0,0 0 1 0 0,0-1-1 0 0,0 0 1 0 0,-1 1-1 0 0,1-1 1 0 0,-1 0-1 0 0,0 0 1 0 0,1-1-1 0 0,-1 1 1 0 0,-1 0-1 0 0,3-6 1 0 0,-2 3-47 0 0,0-1 1 0 0,-1 0 0 0 0,1 0-1 0 0,-2 0 1 0 0,1 0-1 0 0,-1-1 1 0 0,0 1 0 0 0,0 0-1 0 0,-2-9 1 0 0,-3-7 7 0 0,0 1-1 0 0,-2 0 1 0 0,0 0 0 0 0,-1 0-1 0 0,-13-21 1 0 0,-27-34 376 0 0,35 57-220 0 0,0 0 0 0 0,-17-35 0 0 0,29 52-148 0 0,0-1-1 0 0,0 0 1 0 0,1 1 0 0 0,0-1-1 0 0,-1 0 1 0 0,1 0 0 0 0,0 1-1 0 0,1-1 1 0 0,-1 0 0 0 0,1 0-1 0 0,-1 1 1 0 0,1-1 0 0 0,1 1-1 0 0,-1-1 1 0 0,0 0 0 0 0,1 1-1 0 0,-1 0 1 0 0,1-1 0 0 0,0 1-1 0 0,0 0 1 0 0,1 0 0 0 0,-1 0-1 0 0,0 0 1 0 0,1 1 0 0 0,4-4-1 0 0,9-10-371 0 0,1 2 0 0 0,1 0-1 0 0,20-12 1 0 0,-21 14 315 0 0,21-14-244 0 0,4-1 836 0 0,-1-3-1 0 0,-2-1 1 0 0,39-39-1 0 0,-77 68-377 0 0,8 19 9 0 0,-6 69 18 0 0,4-1 1 0 0,20 101-1 0 0,53 167-42 0 0,-39-182 280 0 0,42 275 1161 0 0,-83-418-1265 0 0,-6-36-209 0 0,-11-42-254 0 0,-150-778 817 0 0,141 693-229 0 0,23 116-346 0 0,-7-29 36 0 0,3-1 1 0 0,-1-50 0 0 0,7 87-83 0 0,1 1 1 0 0,0-1 0 0 0,1 0 0 0 0,1 0 0 0 0,0 1-1 0 0,0-1 1 0 0,1 1 0 0 0,0-1 0 0 0,1 1-1 0 0,1 0 1 0 0,0 0 0 0 0,0 1 0 0 0,1 0-1 0 0,8-11 1 0 0,-10 16-27 0 0,0 0-1 0 0,1 1 1 0 0,-1 0 0 0 0,1 0-1 0 0,0 0 1 0 0,0 0 0 0 0,1 1-1 0 0,-1 0 1 0 0,1 0-1 0 0,0 1 1 0 0,0-1 0 0 0,-1 1-1 0 0,13-2 1 0 0,-7 2-33 0 0,1 1 0 0 0,-1 0-1 0 0,0 1 1 0 0,1 0 0 0 0,-1 1 0 0 0,0 0 0 0 0,13 4-1 0 0,6 3-68 0 0,-1 1 0 0 0,0 1-1 0 0,-1 2 1 0 0,48 26 0 0 0,-60-29 105 0 0,-1 1 1 0 0,0 0-1 0 0,-1 1 1 0 0,0 0-1 0 0,0 1 1 0 0,-1 1 0 0 0,-1 0-1 0 0,0 0 1 0 0,16 27-1 0 0,-24-34 34 0 0,0 1-1 0 0,-1 0 0 0 0,0 0 1 0 0,0 0-1 0 0,0 0 0 0 0,-1 0 1 0 0,-1 0-1 0 0,1 1 1 0 0,-1-1-1 0 0,0 1 0 0 0,-1-1 1 0 0,1 1-1 0 0,-2-1 0 0 0,1 1 1 0 0,-1-1-1 0 0,0 1 1 0 0,-1-1-1 0 0,1 0 0 0 0,-1 0 1 0 0,-1 1-1 0 0,0-1 1 0 0,0-1-1 0 0,0 1 0 0 0,0 0 1 0 0,-8 9-1 0 0,2-4 9 0 0,0 0 1 0 0,-1-1-1 0 0,-1 0 1 0 0,1-1-1 0 0,-2 0 0 0 0,1 0 1 0 0,-1-1-1 0 0,-16 8 0 0 0,-9 3-550 0 0,-61 22 0 0 0,-11 5-6308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40.9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86 524 1920 0 0,'14'-15'8169'0'0,"4"-4"-6656"0"0,4 2-1062 0 0,0 1 0 0 0,2 1 0 0 0,40-20 0 0 0,24-14-381 0 0,-83 45-114 0 0,28-17 506 0 0,-1-2 0 0 0,34-32 0 0 0,-58 49-84 0 0,-1-1 0 0 0,-1 0 1 0 0,1 0-1 0 0,-1-1 0 0 0,0 0 1 0 0,-1 0-1 0 0,0 0 0 0 0,0-1 1 0 0,-1 0-1 0 0,0 0 0 0 0,-1 0 1 0 0,0 0-1 0 0,0 0 0 0 0,2-16 1 0 0,-4 21-304 0 0,-1-1 1 0 0,0 1 0 0 0,0 0 0 0 0,0 0 0 0 0,-1 0 0 0 0,1 0 0 0 0,-1 0-1 0 0,0 0 1 0 0,0 0 0 0 0,0 0 0 0 0,-1 0 0 0 0,1 0 0 0 0,-1 1 0 0 0,0-1 0 0 0,0 0-1 0 0,-1 1 1 0 0,1 0 0 0 0,-6-6 0 0 0,4 5-46 0 0,-1 0 0 0 0,0 0-1 0 0,0 1 1 0 0,-1 0 0 0 0,1 0 0 0 0,0 1 0 0 0,-1-1-1 0 0,0 1 1 0 0,0 0 0 0 0,1 1 0 0 0,-11-2 0 0 0,-1 1-47 0 0,1 1 0 0 0,-1 0 1 0 0,0 1-1 0 0,1 1 1 0 0,-1 1-1 0 0,1 0 1 0 0,-1 1-1 0 0,-22 8 1 0 0,20-4-4 0 0,1 0 0 0 0,0 2 1 0 0,0 0-1 0 0,0 0 0 0 0,2 2 1 0 0,-1 0-1 0 0,1 1 0 0 0,1 1 1 0 0,0 0-1 0 0,1 1 0 0 0,-21 27 1 0 0,28-31 14 0 0,0 1 1 0 0,0 0 0 0 0,1 0-1 0 0,0 0 1 0 0,1 1 0 0 0,1 0 0 0 0,0 0-1 0 0,0 0 1 0 0,1 0 0 0 0,1 1 0 0 0,0-1-1 0 0,1 1 1 0 0,0-1 0 0 0,1 1 0 0 0,0 0-1 0 0,1-1 1 0 0,1 1 0 0 0,-1 0 0 0 0,7 17-1 0 0,-1-9 28 0 0,1 1 1 0 0,0-1-1 0 0,2 0 0 0 0,1-1 0 0 0,1 0 0 0 0,0-1 0 0 0,1 0 0 0 0,1-1 0 0 0,1-1 0 0 0,1 0 1 0 0,0-1-1 0 0,1 0 0 0 0,1-2 0 0 0,0 0 0 0 0,1-1 0 0 0,27 14 0 0 0,-30-19-312 0 0,0 0-1 0 0,1-1 1 0 0,1-1-1 0 0,-1-1 1 0 0,1-1-1 0 0,-1 0 1 0 0,1-1 0 0 0,0-1-1 0 0,22 0 1 0 0,-24-3-612 0 0,0 0 1 0 0,0-1-1 0 0,0-1 1 0 0,-1 0-1 0 0,1-1 1 0 0,-1-1-1 0 0,0 0 0 0 0,0-1 1 0 0,-1-1-1 0 0,1 0 1 0 0,17-12-1 0 0,1-5-5208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41.6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0 904 1392 0 0,'22'-18'3094'0'0,"245"-177"667"0"0,139-90-3579 0 0,-347 244-121 0 0,372-241 2961 0 0,-319 213-2320 0 0,-110 68-697 0 0,16-11-1482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42.1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25 1628 0 0,'-37'-24'12264'0'0,"53"26"-11853"0"0,23 3-345 0 0,0-2 0 0 0,0-2 0 0 0,0-1 1 0 0,39-6-1 0 0,45 1-179 0 0,-122 4 115 0 0,-1 1 0 0 0,1 0 1 0 0,-1 0-1 0 0,1 0 1 0 0,-1 0-1 0 0,1 0 0 0 0,-1 0 1 0 0,1 0-1 0 0,-1 1 1 0 0,1-1-1 0 0,-1 0 0 0 0,0 0 1 0 0,1 0-1 0 0,-1 0 0 0 0,1 1 1 0 0,-1-1-1 0 0,1 0 1 0 0,-1 0-1 0 0,0 1 0 0 0,1-1 1 0 0,-1 0-1 0 0,0 1 1 0 0,1-1-1 0 0,-1 0 0 0 0,0 1 1 0 0,1-1-1 0 0,-1 0 0 0 0,0 1 1 0 0,0-1-1 0 0,0 1 1 0 0,1-1-1 0 0,-1 0 0 0 0,0 1 1 0 0,0-1-1 0 0,0 1 0 0 0,-5 21 106 0 0,-29 33 73 0 0,20-35-158 0 0,-16 38-480 0 0,-33 89-1 0 0,17-5-6586 0 0,37-112 2489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49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16 392 0 0,'0'0'3775'0'0,"40"-16"4024"0"0,-53 106-7339 0 0,8-1-174 0 0,5-87-241 0 0,-1 6 165 0 0,-1-7-44 0 0,1-10-99 0 0,-1-41-138 0 0,2-44-65 0 0,3 79-84 0 0,-2 16 155 0 0,0 30 99 0 0,0 7-382 0 0,3 11-2089 0 0,-3-25-1595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50.9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21 1352 0 0,'14'-20'11897'0'0,"-13"26"-11872"0"0,0-1 0 0 0,-1 1 1 0 0,1 0-1 0 0,-1 0 1 0 0,0 0-1 0 0,-1 0 1 0 0,1 0-1 0 0,-1 0 1 0 0,0 0-1 0 0,-2 5 1 0 0,-4 39 30 0 0,8-24 29 0 0,-2-46-440 0 0,-11-45 668 0 0,8 56-649 0 0,9 42-2212 0 0,-2-12-1921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3:52.5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54 48 0 0,'28'-28'9650'0'0,"-21"13"-6949"0"0,-3 5-2017 0 0,-2 14-663 0 0,-2-3-41 0 0,7 39 13 0 0,-3-1-188 0 0,-4-38 217 0 0,1 7-5 0 0,-4-20-14 0 0,0 0 1 0 0,1 0 0 0 0,-2-22-1 0 0,4 33-13 0 0,0-4 4 0 0,1 11-72 0 0,12 42 192 0 0,5 19 82 0 0,-14-25-3202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58.0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0 596 0 0,'11'35'9651'0'0,"-10"-33"-9346"0"0,-1 1 1 0 0,1-1-1 0 0,0 1 1 0 0,1-1-1 0 0,-1 0 1 0 0,0 1 0 0 0,1-1-1 0 0,-1 0 1 0 0,1 0-1 0 0,-1 0 1 0 0,1 0-1 0 0,0 0 1 0 0,0 0-1 0 0,0 0 1 0 0,0-1-1 0 0,1 1 1 0 0,2 1-1 0 0,-3-2-106 0 0,-1 1-155 0 0,1 0 0 0 0,0 0-1 0 0,-1-1 1 0 0,1 1 0 0 0,0 0 0 0 0,0-1 0 0 0,0 0 0 0 0,1 0 0 0 0,-1 1 0 0 0,0-1-1 0 0,4 1 1 0 0,14 8 115 0 0,85 67 341 0 0,116 93 164 0 0,-102-68-315 0 0,-42-37-219 0 0,77 83 1 0 0,70 62 622 0 0,-130-128-428 0 0,-74-64-227 0 0,266 232 783 0 0,-158-148-697 0 0,99 84-80 0 0,166 146 234 0 0,73 66 978 0 0,-371-314-922 0 0,-17-19-399 0 0,-4 4-1 0 0,-3 3 0 0 0,78 102 1 0 0,48 65 709 0 0,-14-18-245 0 0,-44-31-90 0 0,168 218-389 0 0,-136-219 69 0 0,-21-24 223 0 0,10 24-147 0 0,77 98-76 0 0,-236-286-49 0 0,325 390-66 0 0,-69-90 181 0 0,120 141-133 0 0,-132-135 8 0 0,43 50 225 0 0,-86-127-200 0 0,97 89 24 0 0,161 148 463 0 0,-44-34-291 0 0,-168-167 98 0 0,312 358 397 0 0,-336-367-582 0 0,89 55 167 0 0,26 29-9 0 0,-172-147-387 0 0,147 176-13 0 0,-172-180 153 0 0,35 44 51 0 0,183 184-126 0 0,216 175 192 0 0,-324-324-112 0 0,-22 22 21 0 0,-105-130-48 0 0,-24-31 54 0 0,334 385 589 0 0,-91-185-270 0 0,-113-112-422 0 0,140 120 179 0 0,200 220 474 0 0,-117-76-722 0 0,-376-404 131 0 0,-52-54-25 0 0,40 47-1 0 0,12 20-144 0 0,4-3 0 0 0,95 79-1 0 0,-153-142-50 0 0,0 1-1 0 0,-2 2 1 0 0,37 58-1 0 0,19 24-402 0 0,-52-75 241 0 0,-25-34 353 0 0,3 4-149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7.4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4 256 3140 0 0,'-1'-5'585'0'0,"0"0"-1"0"0,0 0 1 0 0,1 0-1 0 0,-1 0 1 0 0,1 1-1 0 0,0-1 0 0 0,1 0 1 0 0,-1 0-1 0 0,1 0 1 0 0,0 0-1 0 0,0 0 1 0 0,0 1-1 0 0,1-1 1 0 0,3-7-1 0 0,-2 6-395 0 0,1 1 0 0 0,0 0 1 0 0,0 0-1 0 0,0 0 0 0 0,1 0 0 0 0,0 1 0 0 0,0-1 0 0 0,0 1 1 0 0,0 0-1 0 0,10-4 0 0 0,8-5-270 0 0,1 1 1 0 0,1 1-1 0 0,50-14 0 0 0,84-12-4138 0 0,-98 25 950 0 0,-18 3-504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03.4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9 616 0 0,'8'0'11154'0'0,"-8"0"-11078"0"0,1-1 1 0 0,-1 0-1 0 0,1 1 0 0 0,-1-1 1 0 0,0 1-1 0 0,1-1 1 0 0,-1 1-1 0 0,1-1 0 0 0,-1 1 1 0 0,1 0-1 0 0,-1-1 1 0 0,1 1-1 0 0,-1 0 0 0 0,1-1 1 0 0,-1 1-1 0 0,1 0 1 0 0,0-1-1 0 0,-1 1 0 0 0,1 0 1 0 0,0 0-1 0 0,-1 0 1 0 0,1 0-1 0 0,0 0 0 0 0,-1 0 1 0 0,1 0-1 0 0,-1 0 1 0 0,1 0-1 0 0,0 0 0 0 0,-1 0 1 0 0,1 0-1 0 0,0 0 1 0 0,-1 0-1 0 0,2 1 0 0 0,67 25 496 0 0,-20-9-384 0 0,90 45 0 0 0,505 239 1440 0 0,-627-294-1610 0 0,454 213 371 0 0,0 1-55 0 0,1036 405 692 0 0,-469-181-1020 0 0,-133-32 574 0 0,-41-18 50 0 0,984 451-144 0 0,-1561-706-470 0 0,498 226 41 0 0,-50-41 77 0 0,-75-33-116 0 0,-232-99-239 0 0,7 3-105 0 0,199 101 130 0 0,69 76 38 0 0,-402-211-98 0 0,304 140-738 0 0,-406-203 194 0 0,-125-66 732 0 0,250 133 60 0 0,-312-157 16 0 0,-25-10 147 0 0,-29-13-1731 0 0,28 8 41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06.4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1 380 0 0,'-3'14'8946'0'0,"7"-12"-8755"0"0,0 1 0 0 0,0-1 0 0 0,0 1 0 0 0,1-1 0 0 0,-1-1 1 0 0,0 1-1 0 0,6 1 0 0 0,-8-3-99 0 0,-1 1-86 0 0,0 0 0 0 0,0 0 0 0 0,1-1 0 0 0,-1 1 0 0 0,0-1 0 0 0,1 1 0 0 0,-1-1 1 0 0,0 1-1 0 0,1-1 0 0 0,-1 0 0 0 0,1 1 0 0 0,-1-1 0 0 0,1 0 0 0 0,2 0 0 0 0,12 2 1025 0 0,522 250 2457 0 0,17-37-2645 0 0,-411-161-416 0 0,820 338 1512 0 0,-687-272-1599 0 0,156 73-120 0 0,2 17-38 0 0,334 164 172 0 0,-510-245-353 0 0,622 339 84 0 0,-773-402-128 0 0,167 101-25 0 0,-85-64 111 0 0,222 107 35 0 0,-127-87-61 0 0,-137-62-10 0 0,-75-31-24 0 0,126 61-4 0 0,-97-43-79 0 0,-71-36-63 0 0,0 2 0 0 0,48 31 0 0 0,115 67 64 0 0,-133-78 11 0 0,-9 1 137 0 0,-50-33-38 0 0,3-1-7 0 0,-1 0 1 0 0,1 1 0 0 0,-1 0 0 0 0,1 0-1 0 0,-1 0 1 0 0,0 1 0 0 0,8 5-1 0 0,14 7-547 0 0,-9-6-460 0 0,5 2-2066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17.2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52 1928 0 0,'15'11'9168'0'0,"1"-7"-8588"0"0,-1 0-1 0 0,1-2 0 0 0,0 1 0 0 0,0-2 1 0 0,23 0-1 0 0,91-10-76 0 0,-61 3-120 0 0,1522-57 1103 0 0,-866 76-1700 0 0,-687-13-698 0 0,-24-3-1689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17.9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651 25 1556 0 0,'-7'-24'10751'0'0,"-17"45"-10490"0"0,0-1-1 0 0,-2 0 1 0 0,0-2-1 0 0,-48 25 1 0 0,7-4-192 0 0,-19 13 77 0 0,-68 43 10 0 0,129-77-125 0 0,0 1 0 0 0,1 2 0 0 0,-36 38 0 0 0,58-56-24 0 0,-1-1 0 0 0,1 1 0 0 0,-1 0 1 0 0,1 0-1 0 0,0 0 0 0 0,0 0 0 0 0,0 0 1 0 0,0 0-1 0 0,1 1 0 0 0,0-1 0 0 0,-1 1 1 0 0,1-1-1 0 0,0 1 0 0 0,0 0 0 0 0,1-1 1 0 0,-1 1-1 0 0,1 0 0 0 0,0-1 1 0 0,0 1-1 0 0,0 0 0 0 0,1-1 0 0 0,0 5 1 0 0,1-3 15 0 0,1 0 1 0 0,-1 0-1 0 0,1 0 1 0 0,0-1-1 0 0,1 1 1 0 0,-1-1-1 0 0,1 0 1 0 0,0 0-1 0 0,0 0 1 0 0,0-1 0 0 0,1 1-1 0 0,-1-1 1 0 0,1 0-1 0 0,6 3 1 0 0,87 47-39 0 0,128 48 0 0 0,-51-24-893 0 0,-18-7-1608 0 0,-51-29-3080 0 0,-75-29 2425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18.7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317 156 2496 0 0,'16'-56'6321'0'0,"-11"42"-4590"0"0,0 0-1 0 0,-2 0 1 0 0,1 0-1 0 0,1-29 905 0 0,-7 45-2581 0 0,0 0 0 0 0,0 0 1 0 0,1 1-1 0 0,-1-1 0 0 0,1 0 0 0 0,-1 1 0 0 0,1 0 0 0 0,0-1 0 0 0,0 1 0 0 0,0 0 0 0 0,0-1 0 0 0,-1 5 0 0 0,1-1 16 0 0,-105 259 909 0 0,-32 101-691 0 0,123-319-224 0 0,-45 172 619 0 0,54-192-491 0 0,2-1-1 0 0,1 1 1 0 0,2 0 0 0 0,0-1 0 0 0,1 1 0 0 0,6 35 0 0 0,-4-56-166 0 0,0 0 1 0 0,0 1-1 0 0,1-2 0 0 0,0 1 1 0 0,0 0-1 0 0,0 0 1 0 0,0-1-1 0 0,1 0 0 0 0,0 0 1 0 0,0 0-1 0 0,1 0 0 0 0,-1 0 1 0 0,1-1-1 0 0,0 0 0 0 0,0 0 1 0 0,1 0-1 0 0,-1-1 0 0 0,1 0 1 0 0,6 3-1 0 0,13 6-41 0 0,0-2 0 0 0,1 0 0 0 0,29 6 0 0 0,30 4-1331 0 0,97 10 0 0 0,-1-10-7148 0 0,-144-16 5121 0 0,-7-2-2635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19.2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422 128 1864 0 0,'0'-17'3345'0'0,"6"-39"2481"0"0,-6 54-5504 0 0,-11-23 3996 0 0,4 21-4164 0 0,0 0 0 0 0,-1 1-1 0 0,1-1 1 0 0,-1 1-1 0 0,0 1 1 0 0,0 0 0 0 0,0 0-1 0 0,0 1 1 0 0,0-1-1 0 0,0 2 1 0 0,0-1 0 0 0,-1 1-1 0 0,1 1 1 0 0,0-1 0 0 0,0 1-1 0 0,0 1 1 0 0,-11 3-1 0 0,2-1-53 0 0,1 1 0 0 0,0 0 0 0 0,0 2 0 0 0,1 0 0 0 0,0 1 0 0 0,0 0 0 0 0,-20 16 0 0 0,24-16-42 0 0,1 1 0 0 0,0 0 0 0 0,1 0 0 0 0,0 1 0 0 0,0 0 1 0 0,1 1-1 0 0,1 0 0 0 0,0 0 0 0 0,0 1 0 0 0,1 0 0 0 0,0 0 0 0 0,-7 24 1 0 0,11-27-52 0 0,0 0 0 0 0,1 0 0 0 0,0 0 0 0 0,1 0 0 0 0,-1 0 1 0 0,2 0-1 0 0,-1 1 0 0 0,1-1 0 0 0,1 0 0 0 0,0 0 1 0 0,0 0-1 0 0,0 0 0 0 0,1-1 0 0 0,1 1 0 0 0,-1-1 0 0 0,2 0 1 0 0,-1 1-1 0 0,1-2 0 0 0,7 10 0 0 0,-2-4-120 0 0,2-1 0 0 0,-1 0 0 0 0,1-1 0 0 0,1-1 0 0 0,0 0 0 0 0,0-1 0 0 0,1 0 0 0 0,0-1 0 0 0,1 0 0 0 0,0-1 0 0 0,0-1 0 0 0,0 0 0 0 0,23 4 1 0 0,-29-8 19 0 0,0 0 1 0 0,1-1 0 0 0,-1 0 0 0 0,1-1 0 0 0,0 0 0 0 0,-1 0 0 0 0,1-1 0 0 0,-1 0 0 0 0,1-1 0 0 0,14-5 0 0 0,-17 5 75 0 0,0-1 0 0 0,-1-1-1 0 0,1 1 1 0 0,-1-1 0 0 0,0 0 0 0 0,0 0 0 0 0,0-1 0 0 0,-1 0-1 0 0,0 0 1 0 0,0 0 0 0 0,0-1 0 0 0,0 1 0 0 0,-1-1 0 0 0,0 0-1 0 0,4-9 1 0 0,0 0 93 0 0,-1-1 0 0 0,-1 0 1 0 0,-1 0-1 0 0,0 0 0 0 0,-1-1 0 0 0,-1 0 0 0 0,-1 1 0 0 0,0-1 0 0 0,-1 0 0 0 0,-1 0 0 0 0,-2-22 1 0 0,1 30-166 0 0,0-1 1 0 0,0 1 0 0 0,-1 0-1 0 0,0 0 1 0 0,-1 1 0 0 0,0-1-1 0 0,0 0 1 0 0,-1 1 0 0 0,0 0-1 0 0,0 0 1 0 0,-1 0 0 0 0,0 0-1 0 0,-1 1 1 0 0,0 0 0 0 0,0 0-1 0 0,0 0 1 0 0,-1 1 0 0 0,0 0-1 0 0,0 0 1 0 0,0 1 0 0 0,-1 0-1 0 0,-10-6 1 0 0,4 7-2247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19.8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333 237 36 0 0,'19'-4'2357'0'0,"0"-1"0"0"0,27-9 0 0 0,-25 5-1737 0 0,0 0-1 0 0,-1-1 1 0 0,0 0 0 0 0,0-2-1 0 0,-2-1 1 0 0,1 0-1 0 0,22-22 1 0 0,-40 34-487 0 0,1 0 0 0 0,0-1-1 0 0,-1 1 1 0 0,1-1 0 0 0,-1 0 0 0 0,1 0 0 0 0,-1 1 0 0 0,0-1 0 0 0,0 0 0 0 0,0 0 0 0 0,0 0 0 0 0,0 0-1 0 0,0 0 1 0 0,0-1 0 0 0,-1 1 0 0 0,1 0 0 0 0,-1 0 0 0 0,0 0 0 0 0,0-1 0 0 0,1 1 0 0 0,-1 0-1 0 0,-1-4 1 0 0,0 4-29 0 0,0 0-1 0 0,0 0 0 0 0,0 0 0 0 0,-1 0 1 0 0,1 0-1 0 0,-1 0 0 0 0,1 0 1 0 0,-1 0-1 0 0,0 0 0 0 0,1 1 0 0 0,-1-1 1 0 0,0 1-1 0 0,0 0 0 0 0,0-1 0 0 0,0 1 1 0 0,-1 0-1 0 0,-1-1 0 0 0,-9-3 102 0 0,0 1 0 0 0,0 0 0 0 0,0 1 0 0 0,-1 0-1 0 0,1 1 1 0 0,-16 0 0 0 0,4 2-130 0 0,-1 1 1 0 0,0 1-1 0 0,1 1 0 0 0,-1 2 0 0 0,1 0 1 0 0,0 2-1 0 0,0 0 0 0 0,-39 19 1 0 0,49-19-68 0 0,0 1 0 0 0,1 0 0 0 0,0 1 0 0 0,0 0 0 0 0,1 1 1 0 0,0 0-1 0 0,1 1 0 0 0,0 1 0 0 0,0 0 0 0 0,2 0 0 0 0,-1 1 1 0 0,2 1-1 0 0,0 0 0 0 0,-12 23 0 0 0,18-30-41 0 0,1-1-1 0 0,-1 1 1 0 0,1 0 0 0 0,0 0 0 0 0,1 0-1 0 0,0 0 1 0 0,0 0 0 0 0,1 0-1 0 0,-1 0 1 0 0,2 0 0 0 0,-1 0-1 0 0,1 0 1 0 0,0 1 0 0 0,0-1 0 0 0,1-1-1 0 0,0 1 1 0 0,0 0 0 0 0,1 0-1 0 0,0-1 1 0 0,0 1 0 0 0,0-1-1 0 0,1 0 1 0 0,0 0 0 0 0,0 0-1 0 0,0-1 1 0 0,1 1 0 0 0,0-1 0 0 0,0 0-1 0 0,0 0 1 0 0,10 5 0 0 0,-7-4 32 0 0,0-1 0 0 0,0 0 0 0 0,1-1 0 0 0,0 0 0 0 0,0 0 0 0 0,0-1 0 0 0,0 0 0 0 0,1 0 0 0 0,-1-1 0 0 0,1-1 0 0 0,0 1 0 0 0,-1-2 0 0 0,1 1 0 0 0,0-1 0 0 0,0-1 0 0 0,-1 0 0 0 0,1 0 0 0 0,-1-1 1 0 0,1 0-1 0 0,-1 0 0 0 0,18-8 0 0 0,-10 1 238 0 0,0-1 0 0 0,-1 0 0 0 0,0-1 1 0 0,-1-1-1 0 0,21-20 0 0 0,59-74 1533 0 0,-95 105-1769 0 0,1 1-1 0 0,-1-1 1 0 0,1 1 0 0 0,-1-1 0 0 0,1 0 0 0 0,-1 1 0 0 0,1-1 0 0 0,0 1 0 0 0,-1 0-1 0 0,1-1 1 0 0,0 1 0 0 0,0-1 0 0 0,-1 1 0 0 0,1 0 0 0 0,0 0 0 0 0,0-1 0 0 0,-1 1 0 0 0,1 0-1 0 0,0 0 1 0 0,0 0 0 0 0,-1 0 0 0 0,1 0 0 0 0,0 0 0 0 0,0 0 0 0 0,0 0 0 0 0,-1 0 0 0 0,1 0-1 0 0,0 1 1 0 0,0-1 0 0 0,-1 0 0 0 0,1 1 0 0 0,0-1 0 0 0,0 0 0 0 0,-1 1 0 0 0,1-1-1 0 0,0 1 1 0 0,-1-1 0 0 0,1 1 0 0 0,-1-1 0 0 0,1 1 0 0 0,-1-1 0 0 0,1 1 0 0 0,-1-1 0 0 0,1 1-1 0 0,-1 0 1 0 0,1 0 0 0 0,23 41-319 0 0,-18-30 121 0 0,6 10-507 0 0,1 0 1 0 0,1-2-1 0 0,21 24 0 0 0,-27-35-243 0 0,0-1 0 0 0,0-1 0 0 0,17 12-1 0 0,-18-14-67 0 0,-1-1-1 0 0,1-1 0 0 0,0 0 0 0 0,1 0 0 0 0,-1 0 0 0 0,10 2 1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0.4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503 954 1920 0 0,'15'-6'5883'0'0,"-6"2"-5539"0"0,1-1 1 0 0,-1 0 0 0 0,0 0 0 0 0,-1-1-1 0 0,1 0 1 0 0,-1-1 0 0 0,0 0-1 0 0,0 0 1 0 0,-1-1 0 0 0,0 1-1 0 0,-1-2 1 0 0,0 1 0 0 0,10-18-1 0 0,-16 25-265 0 0,0-1-1 0 0,0 0 0 0 0,0 0 1 0 0,0 1-1 0 0,-1-1 0 0 0,1 0 0 0 0,-1 1 1 0 0,1-1-1 0 0,-1 0 0 0 0,1 1 0 0 0,-1-1 1 0 0,0 0-1 0 0,0 1 0 0 0,0-1 0 0 0,0 1 1 0 0,0 0-1 0 0,0-1 0 0 0,0 1 0 0 0,0 0 1 0 0,-1 0-1 0 0,1-1 0 0 0,-1 1 0 0 0,1 0 1 0 0,-2 0-1 0 0,-36-22 727 0 0,12 11-617 0 0,-1 2-1 0 0,-1 1 1 0 0,0 1-1 0 0,0 1 1 0 0,0 2-1 0 0,-1 1 1 0 0,-37 0-1 0 0,51 3-164 0 0,-1 1-1 0 0,1 1 0 0 0,0 1 0 0 0,0 0 1 0 0,0 1-1 0 0,0 1 0 0 0,0 1 0 0 0,1 0 1 0 0,0 0-1 0 0,0 2 0 0 0,0 0 0 0 0,1 1 1 0 0,0 0-1 0 0,-25 20 0 0 0,34-24-52 0 0,1 0 0 0 0,-1 0 0 0 0,1 1 0 0 0,0-1 0 0 0,0 1 1 0 0,1 0-1 0 0,-1 1 0 0 0,1-1 0 0 0,0 0 0 0 0,1 1 0 0 0,-1 0 0 0 0,1 0 0 0 0,0-1 0 0 0,1 1 0 0 0,-1 0 0 0 0,1 1 0 0 0,0-1 0 0 0,1 0 0 0 0,-1 0 0 0 0,1 0 0 0 0,0 1 0 0 0,1-1 0 0 0,0 0 0 0 0,0 0 0 0 0,0 0 0 0 0,1 0 1 0 0,-1 0-1 0 0,2 0 0 0 0,-1 0 0 0 0,0-1 0 0 0,1 1 0 0 0,0-1 0 0 0,1 0 0 0 0,-1 1 0 0 0,8 6 0 0 0,-3-1-45 0 0,2 0 1 0 0,0-1-1 0 0,0 0 1 0 0,0-1 0 0 0,1 0-1 0 0,1-1 1 0 0,0 0-1 0 0,0-1 1 0 0,0 0-1 0 0,1-1 1 0 0,0-1-1 0 0,0 0 1 0 0,0 0-1 0 0,1-1 1 0 0,14 2-1 0 0,-19-5 129 0 0,0 0-1 0 0,1-1 1 0 0,-1 0-1 0 0,1-1 1 0 0,-1 0-1 0 0,0 0 1 0 0,1-1 0 0 0,-1 0-1 0 0,0-1 1 0 0,0 0-1 0 0,0 0 1 0 0,-1-1 0 0 0,11-5-1 0 0,-7 1 18 0 0,-1 0 0 0 0,0-1 0 0 0,0 0 0 0 0,0 0 0 0 0,-2-1 0 0 0,1-1 0 0 0,16-22-1 0 0,-1-10 30 0 0,-1-1-1 0 0,-2-1 1 0 0,30-91-1 0 0,-43 111-124 0 0,99-322 1827 0 0,-93 282-876 0 0,-3 0 0 0 0,-2 0 1 0 0,0-98-1 0 0,-10 163-921 0 0,0 0 0 0 0,0 1 0 0 0,-1-1 0 0 0,1 0 0 0 0,0 0 0 0 0,0 1 0 0 0,-1-1 1 0 0,1 0-1 0 0,0 0 0 0 0,-1 0 0 0 0,1 1 0 0 0,0-1 0 0 0,-1 0 0 0 0,1 0 0 0 0,-1 0 1 0 0,1 0-1 0 0,0 0 0 0 0,-1 0 0 0 0,1 0 0 0 0,0 0 0 0 0,-1 0 0 0 0,1 0 0 0 0,-1 0 0 0 0,1 0 1 0 0,0 0-1 0 0,-1 0 0 0 0,1 0 0 0 0,0 0 0 0 0,-1 0 0 0 0,1 0 0 0 0,-1 0 0 0 0,1-1 0 0 0,0 1 1 0 0,-1 0-1 0 0,1 0 0 0 0,0 0 0 0 0,-1-1 0 0 0,1 1 0 0 0,0 0 0 0 0,0 0 0 0 0,-1-1 0 0 0,1 1 1 0 0,0 0-1 0 0,0-1 0 0 0,0 1 0 0 0,-1 0 0 0 0,1-1 0 0 0,0 1 0 0 0,0 0 0 0 0,0-1 0 0 0,0 1 1 0 0,0-1-1 0 0,-1 1 0 0 0,1 0 0 0 0,0-1 0 0 0,0 1 0 0 0,0 0 0 0 0,0-1 0 0 0,0 1 0 0 0,0-1 1 0 0,0 1-1 0 0,1-1 0 0 0,-20 27 83 0 0,6 7-81 0 0,2 1 0 0 0,1 1 0 0 0,1 0 0 0 0,2 0 0 0 0,2 1 0 0 0,-2 65 0 0 0,8-6-454 0 0,17 127 1 0 0,-9-134-91 0 0,17 120-1050 0 0,-18-170-993 0 0,18 55 0 0 0,-7-53-3857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0.9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174 59 1628 0 0,'-11'-25'9241'0'0,"9"19"-8117"0"0,0 1-1 0 0,1 0 0 0 0,-1-1 0 0 0,0-5 1 0 0,-12 31-257 0 0,-18 72-683 0 0,5 1 0 0 0,4 1 1 0 0,4 1-1 0 0,-11 149 0 0 0,28-206-187 0 0,-2 26 24 0 0,2-1 0 0 0,3 1 0 0 0,14 100 1 0 0,-14-158-44 0 0,0-1 1 0 0,0 1 0 0 0,0-1 0 0 0,1 0 0 0 0,0 0 0 0 0,0 0-1 0 0,0 0 1 0 0,1 0 0 0 0,-1 0 0 0 0,1 0 0 0 0,0-1-1 0 0,1 1 1 0 0,-1-1 0 0 0,1 0 0 0 0,0 0 0 0 0,0 0-1 0 0,0-1 1 0 0,0 0 0 0 0,1 1 0 0 0,0-1 0 0 0,-1-1-1 0 0,1 1 1 0 0,0-1 0 0 0,0 0 0 0 0,0 0 0 0 0,1 0-1 0 0,-1-1 1 0 0,0 1 0 0 0,1-1 0 0 0,-1-1 0 0 0,1 1 0 0 0,-1-1-1 0 0,1 0 1 0 0,-1 0 0 0 0,1-1 0 0 0,-1 1 0 0 0,1-1-1 0 0,-1 0 1 0 0,0-1 0 0 0,1 1 0 0 0,7-5 0 0 0,25-9 622 0 0,0-2 0 0 0,-1-2 0 0 0,-1-2 0 0 0,52-39 0 0 0,-86 59-379 0 0,5 35 112 0 0,-7-24-505 0 0,0 1 0 0 0,0-1 1 0 0,1 1-1 0 0,0-1 1 0 0,1 0-1 0 0,0 0 0 0 0,1 0 1 0 0,0 0-1 0 0,9 18 0 0 0,-9-21-472 0 0,1 0-1 0 0,0-1 1 0 0,0 0-1 0 0,1 1 0 0 0,10 10 1 0 0,13 3-5375 0 0,-24-18 5158 0 0,0 0 0 0 0,10 2 0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1.29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97 119 1336 0 0,'-9'-23'3268'0'0,"0"6"-835"0"0,0 0-565 0 0,0 1-424 0 0,-2 6-492 0 0,4-1-312 0 0,-2 1-376 0 0,0 3-216 0 0,-2 3-124 0 0,-2 0-880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7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0 832 0 0,'0'0'11977'0'0,"-7"11"-11538"0"0,2 26-169 0 0,1 0 1 0 0,1 0-1 0 0,2 0 0 0 0,5 39 0 0 0,-2-55-510 0 0,2 1 0 0 0,0 0 0 0 0,10 26-1 0 0,-10-35-438 0 0,2 0 0 0 0,-1-1 0 0 0,2 0 0 0 0,0 0 0 0 0,0 0 0 0 0,10 11 0 0 0,-3-8-2179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1.7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1 556 0 0,'18'2'15192'0'0,"-16"-2"-15206"0"0,-1 1-1 0 0,1 0 1 0 0,0-1-1 0 0,0 1 1 0 0,0 0-1 0 0,-1 0 1 0 0,1 0-1 0 0,-1 0 0 0 0,1 1 1 0 0,-1-1-1 0 0,1 0 1 0 0,-1 1-1 0 0,1-1 1 0 0,-1 1-1 0 0,0-1 1 0 0,0 1-1 0 0,2 3 1 0 0,13 42-906 0 0,-12-24 397 0 0,-2 1-1 0 0,0 28 0 0 0,-7 72-41 0 0,4-37 6615 0 0,1-87-5989 0 0,19-13 1538 0 0,35-36-1288 0 0,-25 22 217 0 0,2 1-207 0 0,47-31 0 0 0,-69 51-296 0 0,1 0 0 0 0,-1 1 0 0 0,1 0 0 0 0,0 1 0 0 0,0 0 0 0 0,1 0-1 0 0,-1 1 1 0 0,1 0 0 0 0,-1 1 0 0 0,14-1 0 0 0,-21 3-32 0 0,1 0 0 0 0,-1 1 0 0 0,0-1 1 0 0,0 1-1 0 0,1 0 0 0 0,-1 0 0 0 0,0 0 0 0 0,0 0 0 0 0,0 1 0 0 0,0-1 1 0 0,0 1-1 0 0,0 0 0 0 0,0 0 0 0 0,-1 0 0 0 0,1 0 0 0 0,0 0 1 0 0,-1 1-1 0 0,0-1 0 0 0,0 1 0 0 0,0 0 0 0 0,0-1 0 0 0,0 1 0 0 0,0 0 1 0 0,-1 0-1 0 0,1 0 0 0 0,0 4 0 0 0,5 11-172 0 0,-1 0 0 0 0,-1 0 0 0 0,4 32 0 0 0,2 4-100 0 0,-8-44 232 0 0,0 1 1 0 0,1-1-1 0 0,0 0 0 0 0,0 0 1 0 0,1 0-1 0 0,0 0 1 0 0,1-1-1 0 0,0 0 0 0 0,1 0 1 0 0,0-1-1 0 0,0 0 1 0 0,1 0-1 0 0,-1 0 0 0 0,2-1 1 0 0,-1 0-1 0 0,1-1 1 0 0,0 0-1 0 0,1 0 0 0 0,-1-1 1 0 0,1 0-1 0 0,0-1 1 0 0,0 0-1 0 0,1-1 0 0 0,-1 0 1 0 0,1 0-1 0 0,0-1 1 0 0,-1 0-1 0 0,15-1 0 0 0,12 1-194 0 0,0-3 0 0 0,0-1 0 0 0,0-2 1 0 0,0-1-1 0 0,40-12 0 0 0,-26 3 613 0 0,-2-2 0 0 0,0-2 0 0 0,50-27 0 0 0,-88 40-23 0 0,0-2 0 0 0,0 1 0 0 0,-1-1 0 0 0,0-1 0 0 0,-1 0 0 0 0,1 0 0 0 0,10-14 0 0 0,-18 20-282 0 0,0 0 1 0 0,0-1-1 0 0,0 1 0 0 0,0-1 0 0 0,-1 1 0 0 0,1-1 0 0 0,-1 1 0 0 0,0-1 0 0 0,0 0 0 0 0,0 0 1 0 0,0 1-1 0 0,-1-1 0 0 0,1 0 0 0 0,-1 0 0 0 0,1 0 0 0 0,-1 0 0 0 0,0 0 0 0 0,0 0 0 0 0,0 0 0 0 0,-1 0 1 0 0,1 0-1 0 0,-1 0 0 0 0,1 1 0 0 0,-1-1 0 0 0,0 0 0 0 0,0 0 0 0 0,0 0 0 0 0,-1 1 0 0 0,1-1 1 0 0,-1 1-1 0 0,1-1 0 0 0,-1 1 0 0 0,0 0 0 0 0,0-1 0 0 0,0 1 0 0 0,-3-2 0 0 0,-4-3-20 0 0,0 0-1 0 0,0 1 1 0 0,-1 0-1 0 0,0 0 1 0 0,-1 1-1 0 0,1 0 1 0 0,-1 1-1 0 0,0 0 1 0 0,0 1-1 0 0,0 0 1 0 0,0 1-1 0 0,-1 0 1 0 0,1 1-1 0 0,-1 0 1 0 0,-20 2-1 0 0,13-1-67 0 0,1 2 0 0 0,-1 0 0 0 0,1 2 0 0 0,-1 0-1 0 0,1 0 1 0 0,0 2 0 0 0,1 0 0 0 0,-33 17 0 0 0,44-19-4 0 0,0-1-1 0 0,0 1 1 0 0,1 0 0 0 0,-1 0 0 0 0,1 0 0 0 0,0 1 0 0 0,0 0 0 0 0,0 0 0 0 0,1 0-1 0 0,0 1 1 0 0,0-1 0 0 0,0 1 0 0 0,1 0 0 0 0,0 0 0 0 0,0 0 0 0 0,0 1 0 0 0,1-1 0 0 0,0 1-1 0 0,0-1 1 0 0,1 1 0 0 0,-1 0 0 0 0,2 0 0 0 0,-1-1 0 0 0,1 1 0 0 0,0 11 0 0 0,2-5-45 0 0,1 0 1 0 0,0-1 0 0 0,1 1 0 0 0,0-1 0 0 0,0 0 0 0 0,2 0-1 0 0,-1-1 1 0 0,1 1 0 0 0,1-1 0 0 0,0 0 0 0 0,1-1 0 0 0,16 18 0 0 0,-1-6-151 0 0,1 0 1 0 0,0-2 0 0 0,2 0 0 0 0,0-2-1 0 0,1 0 1 0 0,1-2 0 0 0,1-2 0 0 0,0 0 0 0 0,1-2-1 0 0,46 13 1 0 0,-47-18-1020 0 0,2 0-1 0 0,-1-2 1 0 0,0-2-1 0 0,1 0 1 0 0,-1-2-1 0 0,53-5 1 0 0,-49-3-2862 0 0,-3-2-1990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2.3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49 2320 0 0,'116'-36'10322'0'0,"-81"24"-8207"0"0,-32 11-1833 0 0,-2 2-239 0 0,1 0 0 0 0,0 0 0 0 0,-1 0 0 0 0,0 0 0 0 0,1 0-1 0 0,-1 0 1 0 0,1 0 0 0 0,-1 0 0 0 0,0 0 0 0 0,0 1-1 0 0,0-1 1 0 0,0 1 0 0 0,0-1 0 0 0,0 1 0 0 0,0-1 0 0 0,0 1-1 0 0,-1-1 1 0 0,1 1 0 0 0,-1 0 0 0 0,1-1 0 0 0,-1 1 0 0 0,1 0-1 0 0,-1-1 1 0 0,0 1 0 0 0,0 0 0 0 0,0 0 0 0 0,0-1 0 0 0,0 1-1 0 0,0 0 1 0 0,0 0 0 0 0,-2 2 0 0 0,-14 73 436 0 0,8-47-340 0 0,2 5-83 0 0,1 1-1 0 0,1 0 1 0 0,2 0 0 0 0,3 39-1 0 0,-1-63-381 0 0,1 0 0 0 0,1 0 0 0 0,0 0 0 0 0,0 0-1 0 0,1 0 1 0 0,1-1 0 0 0,0 1 0 0 0,1-1 0 0 0,0 0-1 0 0,0 0 1 0 0,1-1 0 0 0,1 1 0 0 0,0-1 0 0 0,0-1-1 0 0,17 18 1 0 0,-20-24-347 0 0,0 0 0 0 0,0 0 0 0 0,0 0 0 0 0,0 0-1 0 0,1-1 1 0 0,0 0 0 0 0,8 3 0 0 0,8 1-3625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2.7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149 168 1864 0 0,'-12'-23'2652'0'0,"1"5"-579"0"0,-2 2-485 0 0,1 0-288 0 0,-3 3-360 0 0,2-2-148 0 0,1 4-212 0 0,-3-2-56 0 0,4 3-168 0 0,2 0-52 0 0,0 2-272 0 0,2 3-204 0 0,-2-5-1376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3.05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735 6 992 0 0,'28'-6'12720'0'0,"-232"35"-10814"0"0,181-24-1672 0 0,0 1 0 0 0,0 2 1 0 0,0 0-1 0 0,1 1 0 0 0,1 1 0 0 0,-35 21 1 0 0,53-29-279 0 0,0 0 0 0 0,0 1 1 0 0,-1-1-1 0 0,2 1 1 0 0,-1 0-1 0 0,0 0 0 0 0,0 0 1 0 0,1 0-1 0 0,0 1 1 0 0,0-1-1 0 0,0 1 0 0 0,0-1 1 0 0,0 1-1 0 0,1 0 1 0 0,-1-1-1 0 0,1 1 0 0 0,0 0 1 0 0,0 0-1 0 0,1 0 0 0 0,-1 0 1 0 0,1 0-1 0 0,0 0 1 0 0,0 0-1 0 0,0 0 0 0 0,1 0 1 0 0,-1 0-1 0 0,1 0 1 0 0,0 0-1 0 0,0 0 0 0 0,0 0 1 0 0,1 0-1 0 0,-1-1 1 0 0,1 1-1 0 0,0-1 0 0 0,2 4 1 0 0,9 15-351 0 0,1-2 1 0 0,1 0-1 0 0,0-1 1 0 0,28 27-1 0 0,-28-31 317 0 0,23 24-75 0 0,-23-25 243 0 0,1 1 1 0 0,-2 0 0 0 0,0 2 0 0 0,-1-1 0 0 0,0 2 0 0 0,-2 0 0 0 0,11 21 0 0 0,-21-37-1 0 0,0 1 0 0 0,0 0 0 0 0,0 0 1 0 0,0 0-1 0 0,-1-1 0 0 0,1 1 0 0 0,-1 0 0 0 0,0 0 1 0 0,0 0-1 0 0,0 0 0 0 0,0 0 0 0 0,-1 0 0 0 0,1 0 0 0 0,-1 0 1 0 0,0-1-1 0 0,1 1 0 0 0,-1 0 0 0 0,-1 0 0 0 0,-1 3 0 0 0,0-1 50 0 0,0-1 0 0 0,0 0 0 0 0,-1 0-1 0 0,0 0 1 0 0,0 0 0 0 0,0-1 0 0 0,0 0-1 0 0,0 0 1 0 0,-10 6 0 0 0,-6 0 279 0 0,-1 0 0 0 0,1-1 0 0 0,-43 9 1 0 0,63-17-419 0 0,-53 12 259 0 0,-1-3 1 0 0,-102 5-1 0 0,67-16-3630 0 0,4-8-4684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4.2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96 496 0 0,'14'-28'5553'0'0,"18"-35"3755"0"0,-45 83-8702 0 0,3 6-734 0 0,1 0 1 0 0,1 1 0 0 0,2 0-1 0 0,0 0 1 0 0,2 1-1 0 0,1-1 1 0 0,1 1 0 0 0,1 0-1 0 0,4 32 1 0 0,-1-48 42 0 0,0 0 1 0 0,0 0 0 0 0,1 0-1 0 0,1-1 1 0 0,0 1-1 0 0,0-1 1 0 0,1 0 0 0 0,1 0-1 0 0,0-1 1 0 0,8 13-1 0 0,-8-16 96 0 0,0 0-1 0 0,1-1 1 0 0,-1 0 0 0 0,1 0-1 0 0,0 0 1 0 0,1-1-1 0 0,-1 0 1 0 0,1-1-1 0 0,0 1 1 0 0,0-1-1 0 0,1-1 1 0 0,-1 0 0 0 0,1 0-1 0 0,0-1 1 0 0,10 2-1 0 0,-1-2 74 0 0,1 0-1 0 0,0-2 0 0 0,0 0 0 0 0,0-2 1 0 0,0 0-1 0 0,-1-1 0 0 0,1 0 0 0 0,-1-2 1 0 0,1 0-1 0 0,-2-1 0 0 0,1-1 0 0 0,32-17 1 0 0,-3-3 625 0 0,0-2 1 0 0,-2-2 0 0 0,49-43 0 0 0,-28 8 895 0 0,-46 45-469 0 0,39-33 1 0 0,-57 53-953 0 0,-17 33-60 0 0,10-19-429 0 0,1 1 1 0 0,0-1 0 0 0,1 1 0 0 0,1 0 0 0 0,0 0-1 0 0,1 0 1 0 0,0 1 0 0 0,1-1 0 0 0,1 0-1 0 0,0 0 1 0 0,1 0 0 0 0,7 28 0 0 0,-7-37 255 0 0,-1 1 0 0 0,1 0 0 0 0,0-1 0 0 0,1 1 0 0 0,0-1 0 0 0,-1 1 1 0 0,2-1-1 0 0,-1 0 0 0 0,1-1 0 0 0,-1 1 0 0 0,1 0 0 0 0,0-1 0 0 0,1 0 0 0 0,-1 0 0 0 0,1 0 1 0 0,0-1-1 0 0,0 0 0 0 0,0 1 0 0 0,0-2 0 0 0,1 1 0 0 0,-1-1 0 0 0,1 1 0 0 0,-1-2 0 0 0,1 1 1 0 0,0 0-1 0 0,0-1 0 0 0,0 0 0 0 0,0-1 0 0 0,0 1 0 0 0,0-1 0 0 0,0-1 0 0 0,0 1 0 0 0,7-2 0 0 0,12-3 58 0 0,0-1 0 0 0,0-1 0 0 0,-1-1 0 0 0,0-1 0 0 0,0-1 0 0 0,-1-1 0 0 0,30-20 0 0 0,13-13 893 0 0,63-56-1 0 0,-106 80-272 0 0,0-1 1 0 0,32-38 0 0 0,-47 49-388 0 0,0 0-1 0 0,-1-1 1 0 0,0 0-1 0 0,0 0 1 0 0,-1 0-1 0 0,-1-1 1 0 0,0 0-1 0 0,7-25 1 0 0,-11 35-238 0 0,-1-1 1 0 0,1 1-1 0 0,-1 0 1 0 0,1-1-1 0 0,-1 1 1 0 0,0-1-1 0 0,0 1 1 0 0,0-1-1 0 0,0 1 1 0 0,-1-1-1 0 0,1 1 1 0 0,-1-1 0 0 0,1 1-1 0 0,-1-1 1 0 0,0 1-1 0 0,0 0 1 0 0,0-1-1 0 0,0 1 1 0 0,0 0-1 0 0,-1 0 1 0 0,1 0-1 0 0,-1 0 1 0 0,1 0-1 0 0,-1 0 1 0 0,0 0-1 0 0,1 1 1 0 0,-1-1-1 0 0,0 0 1 0 0,0 1-1 0 0,0 0 1 0 0,-1-1-1 0 0,1 1 1 0 0,0 0 0 0 0,0 0-1 0 0,-1 0 1 0 0,-3 0-1 0 0,5 1-36 0 0,0 0 1 0 0,0 0-1 0 0,0 0 1 0 0,-1 0-1 0 0,1 0 1 0 0,0 0-1 0 0,0 1 0 0 0,0-1 1 0 0,0 0-1 0 0,0 1 1 0 0,0-1-1 0 0,0 1 0 0 0,0 0 1 0 0,0-1-1 0 0,0 1 1 0 0,0 0-1 0 0,0-1 1 0 0,0 1-1 0 0,1 0 0 0 0,-1 0 1 0 0,0 0-1 0 0,1 0 1 0 0,-1 0-1 0 0,0 0 0 0 0,1 0 1 0 0,-1 0-1 0 0,1 0 1 0 0,-1 0-1 0 0,1 0 1 0 0,0 0-1 0 0,-1 0 0 0 0,1 0 1 0 0,0 0-1 0 0,0 0 1 0 0,0 0-1 0 0,0 2 0 0 0,2 40-1465 0 0,2-27 1034 0 0,2 0 1 0 0,0-1-1 0 0,0 0 1 0 0,2 0 0 0 0,15 24-1 0 0,57 67-917 0 0,-40-55 859 0 0,-30-38 331 0 0,6 7 306 0 0,-1 0 1 0 0,-1 0-1 0 0,-1 2 1 0 0,-1 0 0 0 0,12 27-1 0 0,-22-44-10 0 0,0 0 0 0 0,-1 0-1 0 0,0 0 1 0 0,0 1 0 0 0,0-1-1 0 0,0 0 1 0 0,-1 0 0 0 0,0 0-1 0 0,0 1 1 0 0,0-1 0 0 0,0 0-1 0 0,-1 0 1 0 0,0 0 0 0 0,0 1-1 0 0,-1-1 1 0 0,1 0 0 0 0,-1-1-1 0 0,0 1 1 0 0,-1 0-1 0 0,1 0 1 0 0,-1-1 0 0 0,0 1-1 0 0,0-1 1 0 0,0 0 0 0 0,0 0-1 0 0,-1 0 1 0 0,0-1 0 0 0,0 1-1 0 0,0-1 1 0 0,0 0 0 0 0,-5 3-1 0 0,-22 13 383 0 0,0-3-1 0 0,-1 0 0 0 0,-1-2 0 0 0,-66 19 1 0 0,97-32-536 0 0,2-1 33 0 0,-1 0 1 0 0,1 1-1 0 0,0-1 0 0 0,-1 0 0 0 0,1 0 0 0 0,0 0 0 0 0,0 1 1 0 0,-1-1-1 0 0,1 0 0 0 0,0 0 0 0 0,-1 0 0 0 0,1 0 0 0 0,0 0 1 0 0,-1 0-1 0 0,1 0 0 0 0,-1 0 0 0 0,1 0 0 0 0,0 0 0 0 0,-1 0 1 0 0,1 0-1 0 0,0 0 0 0 0,-1 0 0 0 0,1 0 0 0 0,0 0 0 0 0,-1 0 1 0 0,1 0-1 0 0,0 0 0 0 0,-1 0 0 0 0,1-1 0 0 0,0 1 0 0 0,-1 0 1 0 0,1 0-1 0 0,0 0 0 0 0,0-1 0 0 0,-1 1 0 0 0,1 0 0 0 0,0 0 1 0 0,0-1-1 0 0,-1 1 0 0 0,1-1 0 0 0,0 1-10 0 0,0-1 0 0 0,0 0-1 0 0,0 1 1 0 0,1-1 0 0 0,-1 0-1 0 0,0 1 1 0 0,0-1 0 0 0,1 1 0 0 0,-1-1-1 0 0,0 0 1 0 0,1 1 0 0 0,-1-1 0 0 0,0 1-1 0 0,1-1 1 0 0,-1 1 0 0 0,1-1 0 0 0,-1 1-1 0 0,1 0 1 0 0,-1-1 0 0 0,1 1 0 0 0,-1 0-1 0 0,1-1 1 0 0,0 1 0 0 0,-1 0 0 0 0,1-1-1 0 0,1 1 1 0 0,108-44-1080 0 0,127-32-1 0 0,11-3 2191 0 0,-195 58-23 0 0,-2-1-1 0 0,80-48 1 0 0,-120 64-816 0 0,-1-1 0 0 0,0-1 1 0 0,-1 1-1 0 0,0-2 0 0 0,0 1 0 0 0,-1-1 0 0 0,0-1 1 0 0,0 1-1 0 0,-1-1 0 0 0,7-13 0 0 0,-13 19-190 0 0,1 1-1 0 0,-1-1 1 0 0,1 1 0 0 0,-1-1-1 0 0,0 0 1 0 0,-1 1-1 0 0,1-1 1 0 0,-1 0 0 0 0,1 0-1 0 0,-1 1 1 0 0,0-1-1 0 0,-1 0 1 0 0,1 0 0 0 0,-1 0-1 0 0,0-4 1 0 0,-1 4-50 0 0,0 0 0 0 0,0 0 0 0 0,0 1 0 0 0,0-1 1 0 0,-1 0-1 0 0,0 1 0 0 0,1-1 0 0 0,-1 1 0 0 0,0 0 0 0 0,-1 0 0 0 0,1 0 1 0 0,0 0-1 0 0,-1 1 0 0 0,0-1 0 0 0,0 1 0 0 0,-3-2 0 0 0,-4-1-31 0 0,1 0 0 0 0,-1 1 0 0 0,0 0 0 0 0,0 1 0 0 0,0 0 0 0 0,-1 1 0 0 0,1 0 0 0 0,-1 1 0 0 0,1 0 0 0 0,-1 1 0 0 0,1 0 0 0 0,-1 0 0 0 0,0 2 0 0 0,1-1 0 0 0,0 2 0 0 0,-1-1 0 0 0,1 1 0 0 0,0 1 0 0 0,0 0 0 0 0,-14 8 0 0 0,16-7-14 0 0,0 0 0 0 0,1 0 1 0 0,0 1-1 0 0,0 0 0 0 0,1 1 0 0 0,0-1 0 0 0,0 1 0 0 0,0 1 0 0 0,1-1 0 0 0,0 1 0 0 0,0 1 0 0 0,1-1 1 0 0,0 1-1 0 0,0-1 0 0 0,1 1 0 0 0,1 1 0 0 0,-1-1 0 0 0,1 0 0 0 0,1 1 0 0 0,0 0 0 0 0,0-1 0 0 0,1 1 0 0 0,0 20 1 0 0,1-16-14 0 0,2 0 1 0 0,0 0-1 0 0,0 0 1 0 0,1 0 0 0 0,1 0-1 0 0,0 0 1 0 0,1-1-1 0 0,0 0 1 0 0,1 0 0 0 0,1 0-1 0 0,0-1 1 0 0,10 14-1 0 0,-5-11-44 0 0,1 0-1 0 0,0-1 1 0 0,1-1-1 0 0,1 0 0 0 0,0-1 1 0 0,1 0-1 0 0,0-2 1 0 0,22 12-1 0 0,-10-8-519 0 0,1-2-1 0 0,1 0 1 0 0,-1-3-1 0 0,2 0 1 0 0,-1-2-1 0 0,1-1 1 0 0,0-1-1 0 0,0-2 1 0 0,1-1-1 0 0,58-5 1 0 0,-65 1-852 0 0,0-2-1 0 0,0-1 1 0 0,0-1 0 0 0,-1-1 0 0 0,45-20-1 0 0,-25 4-3472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4.8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242 131 1332 0 0,'-20'-130'17770'0'0,"-2"145"-17135"0"0,2 18-499 0 0,2 1 0 0 0,1 0 0 0 0,1 2 0 0 0,2 0 0 0 0,-12 47 0 0 0,21-69-97 0 0,-17 63 6 0 0,2 0 0 0 0,-12 101 1 0 0,27-134-21 0 0,2-1 1 0 0,2 1 0 0 0,1 0 0 0 0,3-1 0 0 0,14 78 0 0 0,-15-113-30 0 0,0-1 0 0 0,0 0-1 0 0,0 1 1 0 0,1-1-1 0 0,0 0 1 0 0,0-1 0 0 0,1 1-1 0 0,0 0 1 0 0,0-1 0 0 0,0 0-1 0 0,1 0 1 0 0,0 0 0 0 0,0-1-1 0 0,7 6 1 0 0,-7-7-80 0 0,1-1 0 0 0,-1 0-1 0 0,1 0 1 0 0,0 0 0 0 0,0-1 0 0 0,0 0 0 0 0,1 0-1 0 0,-1-1 1 0 0,0 1 0 0 0,1-1 0 0 0,-1-1 0 0 0,0 1-1 0 0,1-1 1 0 0,-1 0 0 0 0,1-1 0 0 0,-1 0 0 0 0,7-1-1 0 0,33-7-439 0 0,0-2-1 0 0,-1-2 0 0 0,-1-2 0 0 0,84-40 0 0 0,-93 36 1055 0 0,0-1 0 0 0,-1-2 0 0 0,42-35 0 0 0,-62 45 346 0 0,-1-1 0 0 0,23-27 0 0 0,-33 36-743 0 0,1 0 1 0 0,-1-1-1 0 0,0 1 0 0 0,-1-1 0 0 0,1 0 0 0 0,-1 0 1 0 0,0 0-1 0 0,0 0 0 0 0,-1 0 0 0 0,0 0 0 0 0,1 0 1 0 0,-2 0-1 0 0,1-1 0 0 0,0-7 0 0 0,-2 11-124 0 0,1-1-1 0 0,-1 1 1 0 0,0-1-1 0 0,0 1 1 0 0,0 0-1 0 0,0-1 1 0 0,0 1-1 0 0,0 0 1 0 0,0 0-1 0 0,-1-1 1 0 0,1 1-1 0 0,-1 0 1 0 0,0 1-1 0 0,0-1 1 0 0,0 0-1 0 0,1 0 1 0 0,-1 1-1 0 0,-1-1 1 0 0,1 1-1 0 0,0 0 1 0 0,0 0-1 0 0,-1-1 1 0 0,1 2-1 0 0,0-1 1 0 0,-1 0-1 0 0,1 0 1 0 0,-1 1-1 0 0,1-1 1 0 0,-1 1-1 0 0,1 0 1 0 0,-1 0-1 0 0,-4 0 1 0 0,-5-1 26 0 0,0 2 1 0 0,0-1-1 0 0,0 2 1 0 0,0-1 0 0 0,-15 5-1 0 0,17-3-69 0 0,0 0 1 0 0,0 1-1 0 0,1 0 0 0 0,0 1 0 0 0,-1 0 0 0 0,2 0 1 0 0,-1 1-1 0 0,1 0 0 0 0,-1 0 0 0 0,2 1 0 0 0,-1 0 1 0 0,1 1-1 0 0,0-1 0 0 0,1 1 0 0 0,-1 1 0 0 0,2-1 1 0 0,-1 1-1 0 0,1 0 0 0 0,0 0 0 0 0,-5 17 0 0 0,8-17 1 0 0,-1-1 0 0 0,2 1-1 0 0,-1-1 1 0 0,1 1-1 0 0,0 0 1 0 0,1-1-1 0 0,0 1 1 0 0,1 0 0 0 0,-1-1-1 0 0,2 1 1 0 0,-1 0-1 0 0,1-1 1 0 0,0 0-1 0 0,1 1 1 0 0,0-1 0 0 0,1 0-1 0 0,-1 0 1 0 0,1 0-1 0 0,1-1 1 0 0,0 0-1 0 0,0 0 1 0 0,0 0 0 0 0,1 0-1 0 0,11 10 1 0 0,-5-7-255 0 0,0 0 1 0 0,1-1-1 0 0,0-1 1 0 0,1 0 0 0 0,0 0-1 0 0,0-2 1 0 0,1 0-1 0 0,0 0 1 0 0,0-1 0 0 0,0-1-1 0 0,27 4 1 0 0,-16-5-1234 0 0,1-1 0 0 0,-1-1 0 0 0,1-2 1 0 0,0 0-1 0 0,-1-2 0 0 0,31-6 0 0 0,-12-1-4353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5.1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474 72 1444 0 0,'-26'-51'16695'0'0,"22"48"-16246"0"0,-2 0-1 0 0,1 1 1 0 0,0-1-1 0 0,0 1 1 0 0,-1 1-1 0 0,1-1 1 0 0,-1 1-1 0 0,0 0 1 0 0,-7-1 0 0 0,-4 1-432 0 0,-1 1 1 0 0,1 1 0 0 0,0 0-1 0 0,0 2 1 0 0,-31 6 0 0 0,43-7-75 0 0,-1-1 0 0 0,1 1 0 0 0,0 0 1 0 0,-1 1-1 0 0,1-1 0 0 0,0 1 0 0 0,0 0 1 0 0,0 0-1 0 0,1 1 0 0 0,-1-1 0 0 0,1 1 1 0 0,0 0-1 0 0,0 0 0 0 0,-4 6 0 0 0,6-6-59 0 0,0 0 0 0 0,0 0 0 0 0,0 0 0 0 0,0 0 0 0 0,1 1 0 0 0,0-1 0 0 0,0 1 0 0 0,0-1 0 0 0,1 1 0 0 0,-1-1 0 0 0,1 1 0 0 0,0-1 0 0 0,0 1 0 0 0,1-1 0 0 0,-1 1 0 0 0,1-1 0 0 0,0 1 0 0 0,3 6 0 0 0,6 16-377 0 0,1-1-1 0 0,1 0 1 0 0,1-1-1 0 0,20 26 1 0 0,24 50 395 0 0,-55-98 169 0 0,-1-1 0 0 0,0 1 0 0 0,0-1 0 0 0,0 1 1 0 0,-1-1-1 0 0,1 1 0 0 0,-1 0 0 0 0,1 0 0 0 0,-1-1 0 0 0,0 1 0 0 0,0 0 0 0 0,0 0 0 0 0,0-1 0 0 0,-1 1 0 0 0,1 0 0 0 0,-1-1 0 0 0,1 1 0 0 0,-1 0 0 0 0,0-1 0 0 0,0 1 1 0 0,0-1-1 0 0,-1 1 0 0 0,1-1 0 0 0,0 1 0 0 0,-1-1 0 0 0,0 0 0 0 0,1 0 0 0 0,-1 0 0 0 0,0 0 0 0 0,0 0 0 0 0,0 0 0 0 0,-1-1 0 0 0,1 1 0 0 0,0-1 0 0 0,0 1 0 0 0,-1-1 1 0 0,1 0-1 0 0,-1 0 0 0 0,-4 2 0 0 0,-11 4 173 0 0,-1-1 1 0 0,0-1-1 0 0,0 0 0 0 0,-26 2 1 0 0,34-6-230 0 0,-72 9-484 0 0,32-10-3554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25.5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609 43 1160 0 0,'12'-31'15390'0'0,"-13"31"-15213"0"0,-53-10 1860 0 0,53 10-2073 0 0,-15-1 124 0 0,-1 1 1 0 0,1 0 0 0 0,-1 1-1 0 0,1 0 1 0 0,-1 2-1 0 0,1 0 1 0 0,0 0 0 0 0,-22 9-1 0 0,33-10-144 0 0,0 0-1 0 0,1 0 0 0 0,-1 0 0 0 0,1 1 1 0 0,-1-1-1 0 0,1 1 0 0 0,0 0 1 0 0,0 0-1 0 0,0 1 0 0 0,0-1 1 0 0,0 1-1 0 0,1 0 0 0 0,0 0 1 0 0,0 0-1 0 0,0 0 0 0 0,0 1 0 0 0,1-1 1 0 0,0 1-1 0 0,-1-1 0 0 0,2 1 1 0 0,-1 0-1 0 0,0 0 0 0 0,1 0 1 0 0,0 0-1 0 0,0 0 0 0 0,1 0 0 0 0,-1 0 1 0 0,1 0-1 0 0,0 1 0 0 0,2 8 1 0 0,3 9-281 0 0,0-1 0 0 0,2 1 1 0 0,12 28-1 0 0,13 43-170 0 0,-29-85 536 0 0,-1 1 1 0 0,-1-1-1 0 0,0 1 0 0 0,0-1 1 0 0,-1 1-1 0 0,0-1 0 0 0,-1 1 1 0 0,-1 9-1 0 0,-1-11 64 0 0,0 0 0 0 0,0 0 0 0 0,0 0 0 0 0,-1 0 0 0 0,0-1 0 0 0,-1 0 1 0 0,1 0-1 0 0,-1 0 0 0 0,-1 0 0 0 0,1-1 0 0 0,-1 0 0 0 0,0 0 0 0 0,-1-1 0 0 0,0 1 0 0 0,1-1 0 0 0,-1-1 0 0 0,-1 1 0 0 0,-14 5 0 0 0,-3 1 74 0 0,1-1-1 0 0,-1-1 1 0 0,-1-2-1 0 0,-46 9 1 0 0,63-15-532 0 0,0 0 0 0 0,0 0 0 0 0,0-1 0 0 0,-17-1 0 0 0,-13-12-7702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40.1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111 8 436 0 0,'0'0'1295'0'0,"-23"-1"2237"0"0,-65-4 4788 0 0,127 3-7439 0 0,344 15-483 0 0,-130 21-1173 0 0,-232-27 623 0 0,-20-7 150 0 0,-1 0 0 0 0,0 0 0 0 0,1 0 0 0 0,-1 0 0 0 0,0 0 0 0 0,1 0 0 0 0,-1 0 0 0 0,0 0 0 0 0,1 0 0 0 0,-1 0 0 0 0,0 0 0 0 0,1 1 0 0 0,-1-1 0 0 0,0 0 0 0 0,1 0 0 0 0,-1 0 0 0 0,0 1 0 0 0,0-1 0 0 0,1 0 0 0 0,-1 1 0 0 0,0-1 0 0 0,0 0 0 0 0,1 0 0 0 0,-1 1 0 0 0,0-1 0 0 0,0 0 0 0 0,0 1 0 0 0,0-1 0 0 0,1 0 0 0 0,-1 1 0 0 0,0-1 0 0 0,0 0 0 0 0,0 1 0 0 0,0-1 0 0 0,0 1 0 0 0,0-1 0 0 0,0 0 0 0 0,0 1 0 0 0,0-1 0 0 0,0 0 0 0 0,0 1 0 0 0,0-1 0 0 0,0 0 0 0 0,-1 1 0 0 0,1-1 0 0 0,0 0 0 0 0,0 1 0 0 0,0-1 0 0 0,0 0 0 0 0,-1 1 0 0 0,1-1 0 0 0,0 1 0 0 0,-7 0 4 0 0,0 0 0 0 0,0-1 0 0 0,-1 0 0 0 0,1 0-1 0 0,0 0 1 0 0,-9-2 0 0 0,6 1 0 0 0,-316-24 44 0 0,147 10 76 0 0,175 14-101 0 0,-13-1 241 0 0,68 0-222 0 0,73 6-1 0 0,-17 0-110 0 0,173-1-101 0 0,-7 0-3829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47.9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1287 98 452 0 0,'3'-8'1438'0'0,"1"0"-1"0"0,-2 0 1 0 0,1-1 0 0 0,-1 1-1 0 0,-1-1 1 0 0,2-16 0 0 0,-3 24-1104 0 0,0 0-249 0 0,0-1 0 0 0,0 1 0 0 0,0 0 0 0 0,0 0 0 0 0,0-1-1 0 0,0 1 1 0 0,0 0 0 0 0,-1 0 0 0 0,1-1 0 0 0,0 1 0 0 0,-1 0 0 0 0,1 0-1 0 0,-1 0 1 0 0,0-2 0 0 0,-6 2-53 0 0,0 1-1 0 0,0 0 1 0 0,0 0-1 0 0,0 0 1 0 0,1 1-1 0 0,-1 0 1 0 0,0 1-1 0 0,-12 3 1 0 0,-58 26 99 0 0,52-21-93 0 0,-550 291 416 0 0,288-139-222 0 0,242-139-208 0 0,-2 2-18 0 0,-53 35 1 0 0,37-27-1 0 0,61-32-32 0 0,-3 3 55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8.1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114 72 1384 0 0,'-19'-10'2632'0'0,"5"1"-683"0"0,1 2-409 0 0,3 0-328 0 0,0 0-276 0 0,-3 2 404 0 0,-1-4-472 0 0,1-1-428 0 0,5 3-540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48.4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280 69 1148 0 0,'5'-9'1499'0'0,"0"0"0"0"0,1 0 0 0 0,0 1 0 0 0,0-1 0 0 0,1 1 0 0 0,9-8 0 0 0,-15 15-1286 0 0,-15 25 443 0 0,-1 0-1 0 0,-1-1 0 0 0,-27 29 0 0 0,4-6-508 0 0,-152 171 522 0 0,190-216-629 0 0,0 0 1 0 0,0 0-1 0 0,0-1 1 0 0,0 1 0 0 0,0 0-1 0 0,0 0 1 0 0,0 0-1 0 0,1 0 1 0 0,-1 0-1 0 0,0 0 1 0 0,1 1 0 0 0,-1-1-1 0 0,1 0 1 0 0,-1 0-1 0 0,1 0 1 0 0,-1 1-1 0 0,1-1 1 0 0,0 0 0 0 0,0 0-1 0 0,-1 1 1 0 0,1-1-1 0 0,0 0 1 0 0,0 1-1 0 0,0-1 1 0 0,1 2 0 0 0,0-1-16 0 0,0-1 1 0 0,0 0-1 0 0,0 0 1 0 0,0 0-1 0 0,1 0 1 0 0,-1 0 0 0 0,0 0-1 0 0,1 0 1 0 0,-1 0-1 0 0,1 0 1 0 0,-1 0-1 0 0,1-1 1 0 0,-1 1-1 0 0,1-1 1 0 0,-1 1 0 0 0,1-1-1 0 0,2 1 1 0 0,12 1 19 0 0,1 0-1 0 0,0-1 1 0 0,18-2 0 0 0,-24 1 18 0 0,202 1-1852 0 0,-71 1-5952 0 0,-104-1 2627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48.9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1 165 2228 0 0,'-1'-41'8789'0'0,"3"37"-8591"0"0,1 0-1 0 0,0-1 1 0 0,0 1 0 0 0,0 0-1 0 0,0 1 1 0 0,1-1 0 0 0,-1 0-1 0 0,1 1 1 0 0,0 0 0 0 0,0 0-1 0 0,0 0 1 0 0,1 1 0 0 0,-1-1-1 0 0,1 1 1 0 0,-1 0 0 0 0,1 0-1 0 0,0 0 1 0 0,0 1 0 0 0,5-1-1 0 0,19-6 17 0 0,56-6-1 0 0,-80 14-140 0 0,257-27 33 0 0,-91 13-5214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49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439 2 1244 0 0,'-16'-2'8112'0'0,"14"3"-7993"0"0,0 0 1 0 0,0 0 0 0 0,0 0-1 0 0,1 0 1 0 0,-1 0 0 0 0,0 0 0 0 0,1 0-1 0 0,-1 1 1 0 0,0-1 0 0 0,1 1-1 0 0,-1-1 1 0 0,1 1 0 0 0,0-1 0 0 0,0 1-1 0 0,-1 0 1 0 0,1 0 0 0 0,0-1 0 0 0,1 1-1 0 0,-1 0 1 0 0,0 0 0 0 0,0 0-1 0 0,1 0 1 0 0,-1 0 0 0 0,1 2 0 0 0,-18 70 744 0 0,13-47-505 0 0,-119 752 1180 0 0,119-743-1504 0 0,3-17 1 0 0,0-1 0 0 0,-2 1-1 0 0,0-1 1 0 0,-8 21 0 0 0,9-32-13 0 0,1-1-1 0 0,-1-1 1 0 0,-1 1-1 0 0,1 0 1 0 0,-1-1-1 0 0,0 0 0 0 0,0 0 1 0 0,-1 0-1 0 0,0 0 1 0 0,0-1-1 0 0,0 1 1 0 0,0-1-1 0 0,0-1 1 0 0,-1 1-1 0 0,-8 4 1 0 0,-65 19 335 0 0,23-10 391 0 0,53-16-343 0 0,55-1-486 0 0,149-4-354 0 0,-102-8-2615 0 0,-4-11-3957 0 0,-74 15 2781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50.0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1944 0 0,'0'0'6923'0'0,"55"-7"-4224"0"0,260 12-2391 0 0,-312-5-715 0 0,9 1-1841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50.9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152 54 1932 0 0,'-31'-32'11926'0'0,"31"32"-11893"0"0,-1 0 0 0 0,1-1 0 0 0,0 1 0 0 0,0 0 0 0 0,0-1-1 0 0,-1 1 1 0 0,1-1 0 0 0,0 1 0 0 0,0 0 0 0 0,0-1 0 0 0,0 1-1 0 0,0-1 1 0 0,0 1 0 0 0,0 0 0 0 0,0-1 0 0 0,0 1 0 0 0,0-1-1 0 0,0 1 1 0 0,0 0 0 0 0,0-1 0 0 0,0 1 0 0 0,0-1 0 0 0,1 1-1 0 0,-1 0 1 0 0,0-1 0 0 0,0 1 0 0 0,0 0 0 0 0,1-1 0 0 0,-1 1-1 0 0,0 0 1 0 0,0-1 0 0 0,1 1 0 0 0,-1 0 0 0 0,0-1-1 0 0,1 1 1 0 0,-1 0 0 0 0,0 0 0 0 0,1 0 0 0 0,-1-1 0 0 0,0 1-1 0 0,1 0 1 0 0,-1 0 0 0 0,0 0 0 0 0,1 0 0 0 0,-1-1 0 0 0,1 1-1 0 0,-1 0 1 0 0,0 0 0 0 0,1 0 0 0 0,-1 0 0 0 0,1 0 0 0 0,-1 0-1 0 0,0 0 1 0 0,1 0 0 0 0,-1 1 0 0 0,1-1 0 0 0,-1 0 0 0 0,1 0-1 0 0,49-5 131 0 0,-1 3 0 0 0,1 1 0 0 0,0 3 0 0 0,75 12 0 0 0,18 0-65 0 0,20-4 836 0 0,-160-10-854 0 0,17 3 25 0 0,-22-1-102 0 0,1 1 1 0 0,0-1-1 0 0,0 0 0 0 0,-1 0 1 0 0,0 0-1 0 0,1 0 0 0 0,-1-1 1 0 0,0 1-1 0 0,0 0 0 0 0,0-1 1 0 0,0 1-1 0 0,0-1 0 0 0,-3 2 1 0 0,-43 26 52 0 0,33-20-65 0 0,-134 88 311 0 0,-267 228 1 0 0,404-315-252 0 0,-2 1 75 0 0,1 0 0 0 0,1 1 0 0 0,0 0 0 0 0,0 1 0 0 0,1 0 0 0 0,1 1 0 0 0,0 0 0 0 0,-13 28 0 0 0,23-41-104 0 0,0 0-1 0 0,-1 0 1 0 0,1 1 0 0 0,0-1-1 0 0,0 0 1 0 0,0 0-1 0 0,1 1 1 0 0,-1-1-1 0 0,0 0 1 0 0,0 0 0 0 0,1 0-1 0 0,-1 1 1 0 0,1-1-1 0 0,-1 0 1 0 0,1 0 0 0 0,-1 0-1 0 0,1 0 1 0 0,0 0-1 0 0,-1 0 1 0 0,1 0 0 0 0,0 0-1 0 0,0 0 1 0 0,0 0-1 0 0,0-1 1 0 0,0 1 0 0 0,0 0-1 0 0,0 0 1 0 0,0-1-1 0 0,0 1 1 0 0,1 0-1 0 0,34 14 130 0 0,47 1-273 0 0,0-4 0 0 0,139 4-1 0 0,-119-11-662 0 0,1 1-810 0 0,-5 1-1776 0 0,-32-3-3407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51.6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2 144 2032 0 0,'-1'-5'967'0'0,"1"0"0"0"0,0 0 0 0 0,0-1 0 0 0,0 1 0 0 0,0 0 0 0 0,1 0 0 0 0,0 0 0 0 0,0 0 0 0 0,1 0 0 0 0,-1 0 0 0 0,4-6 0 0 0,-1 5-654 0 0,-1 0 0 0 0,1 0 0 0 0,0 0 0 0 0,0 0 1 0 0,1 1-1 0 0,0 0 0 0 0,0 0 0 0 0,0 0 0 0 0,0 1 0 0 0,1-1 0 0 0,0 1 0 0 0,8-4 0 0 0,-13 7-328 0 0,1 0 0 0 0,0 1 0 0 0,-1-1 0 0 0,1 0 0 0 0,0 1 0 0 0,0 0 0 0 0,-1-1 0 0 0,1 1 0 0 0,0 0 0 0 0,0 0-1 0 0,0 0 1 0 0,0 0 0 0 0,-1 0 0 0 0,1 0 0 0 0,0 0 0 0 0,0 1 0 0 0,0-1 0 0 0,-1 1 0 0 0,1-1 0 0 0,0 1 0 0 0,0 0 0 0 0,-1-1 0 0 0,1 1-1 0 0,-1 0 1 0 0,1 0 0 0 0,-1 0 0 0 0,1 1 0 0 0,-1-1 0 0 0,1 0 0 0 0,-1 0 0 0 0,0 1 0 0 0,0-1 0 0 0,2 3 0 0 0,0 1-129 0 0,1 0 0 0 0,-1 1 0 0 0,0-1 0 0 0,0 1 0 0 0,-1 0 0 0 0,1 0 1 0 0,-2 0-1 0 0,3 7 0 0 0,0 12 0 0 0,-1 1 1 0 0,-1-1-1 0 0,-1 1 1 0 0,-1 0-1 0 0,-2-1 1 0 0,0 1-1 0 0,-2-1 0 0 0,0 0 1 0 0,-17 49-1 0 0,21-73 67 0 0,-6 13 1148 0 0,6-14-1051 0 0,-1 0 0 0 0,1 0-1 0 0,0 1 1 0 0,0-1-1 0 0,0 0 1 0 0,0 0 0 0 0,0 0-1 0 0,0 0 1 0 0,0 0 0 0 0,-1 1-1 0 0,1-1 1 0 0,0 0-1 0 0,0 0 1 0 0,0 0 0 0 0,0 0-1 0 0,-1 0 1 0 0,1 0-1 0 0,0 0 1 0 0,0 0 0 0 0,0 0-1 0 0,0 0 1 0 0,-1 0-1 0 0,1 0 1 0 0,0 1 0 0 0,0-1-1 0 0,0 0 1 0 0,-1 0-1 0 0,1-1 1 0 0,0 1 0 0 0,0 0-1 0 0,0 0 1 0 0,0 0 0 0 0,-1 0-1 0 0,1 0 1 0 0,0 0-1 0 0,0 0 1 0 0,0 0 0 0 0,0 0-1 0 0,-1 0 1 0 0,1 0-1 0 0,0 0 1 0 0,0-1 0 0 0,0 1-1 0 0,0 0 1 0 0,0 0-1 0 0,-1 0 1 0 0,1 0 0 0 0,0 0-1 0 0,0-1 1 0 0,0 1-1 0 0,0 0 1 0 0,0 0 0 0 0,0 0-1 0 0,0 0 1 0 0,0-1 0 0 0,0-2 49 0 0,2-1 0 0 0,-1 1 1 0 0,0-1-1 0 0,1 1 1 0 0,-1 0-1 0 0,1-1 1 0 0,0 1-1 0 0,0 0 1 0 0,0 0-1 0 0,0 0 1 0 0,5-4-1 0 0,-3 3 39 0 0,8-12 3 0 0,1 1 0 0 0,1 0 0 0 0,0 1 1 0 0,1 1-1 0 0,0 0 0 0 0,1 1 0 0 0,0 1 0 0 0,1 0 1 0 0,1 1-1 0 0,-1 1 0 0 0,2 1 0 0 0,-1 0 0 0 0,1 2 0 0 0,0 0 1 0 0,24-4-1 0 0,-40 9-149 0 0,1 1 0 0 0,-1 0 0 0 0,0-1 0 0 0,0 1 0 0 0,0 0 1 0 0,1 1-1 0 0,-1-1 0 0 0,0 1 0 0 0,0-1 0 0 0,0 1 0 0 0,0 0 0 0 0,0 0 1 0 0,0 0-1 0 0,0 1 0 0 0,0-1 0 0 0,0 1 0 0 0,-1 0 0 0 0,1-1 0 0 0,0 1 1 0 0,2 3-1 0 0,-2-1-35 0 0,0 0-1 0 0,-1-1 1 0 0,0 1 0 0 0,1 0 0 0 0,-2 0 0 0 0,1 1 0 0 0,0-1 0 0 0,-1 0-1 0 0,0 0 1 0 0,0 1 0 0 0,0-1 0 0 0,0 9 0 0 0,0 5-79 0 0,-2 0 1 0 0,0-1-1 0 0,-1 1 1 0 0,-1-1-1 0 0,-1 1 1 0 0,-5 16 0 0 0,-14 42 161 0 0,22-73 300 0 0,15-43 72 0 0,7 4-293 0 0,2 2 0 0 0,2 0 1 0 0,38-41-1 0 0,-48 60-79 0 0,0 1 0 0 0,1 0 0 0 0,0 1 0 0 0,1 1-1 0 0,0 0 1 0 0,1 1 0 0 0,0 1 0 0 0,33-13 0 0 0,-48 22-16 0 0,0 0 0 0 0,0 0 0 0 0,1 0 0 0 0,-1 0-1 0 0,0 0 1 0 0,0 1 0 0 0,1-1 0 0 0,-1 1 0 0 0,0 0-1 0 0,1 0 1 0 0,-1 0 0 0 0,0 0 0 0 0,1 1 0 0 0,-1 0 0 0 0,0-1-1 0 0,0 1 1 0 0,0 0 0 0 0,1 0 0 0 0,-1 1 0 0 0,0-1-1 0 0,3 3 1 0 0,-3-1 3 0 0,0 0 0 0 0,0 0 0 0 0,0 0 1 0 0,0 0-1 0 0,-1 1 0 0 0,0 0 0 0 0,0-1 0 0 0,0 1 0 0 0,0 0 0 0 0,0 0 0 0 0,-1 0 0 0 0,1 0 0 0 0,-1 0 0 0 0,1 6 0 0 0,0 8 10 0 0,0 1 0 0 0,-1 0-1 0 0,-1 0 1 0 0,0-1 0 0 0,-2 1-1 0 0,-4 23 1 0 0,2-23-275 0 0,0-1 246 0 0,1 0 1 0 0,0 0-1 0 0,1 0 0 0 0,2 21 0 0 0,0-34-272 0 0,0-1 0 0 0,1 1 1 0 0,0 0-1 0 0,0 0 0 0 0,1 0 0 0 0,-1-1 0 0 0,1 1 0 0 0,4 6 1 0 0,-4-8-210 0 0,0 0-1 0 0,0 0 1 0 0,0-1 0 0 0,0 1 0 0 0,1-1 0 0 0,-1 1 0 0 0,1-1 0 0 0,0 0 0 0 0,0 0 0 0 0,-1 0 0 0 0,1 0 0 0 0,1-1 0 0 0,3 3 0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52.4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195 232 1036 0 0,'0'0'2878'0'0,"18"-6"768"0"0,5 2-2861 0 0,-1-1 0 0 0,0-2 1 0 0,-1 0-1 0 0,24-11 0 0 0,-36 14-621 0 0,1-1 0 0 0,-1 0 1 0 0,-1 0-1 0 0,1-1 0 0 0,-1 0 0 0 0,0 0 0 0 0,0-1 1 0 0,0 0-1 0 0,-1 0 0 0 0,0-1 0 0 0,10-15 1 0 0,-16 21-94 0 0,0 1 1 0 0,-1-2-1 0 0,1 1 1 0 0,0 0-1 0 0,0 0 1 0 0,-1 0-1 0 0,1 0 1 0 0,-1 0-1 0 0,0 0 1 0 0,0-1-1 0 0,1 1 1 0 0,-2 0-1 0 0,1 0 1 0 0,0-1-1 0 0,0 1 1 0 0,-1 0-1 0 0,1 0 1 0 0,-1 0-1 0 0,1 0 1 0 0,-1 0-1 0 0,0 0 1 0 0,0 0-1 0 0,0 0 1 0 0,0 0-1 0 0,0 0 1 0 0,-1 0-1 0 0,1 0 1 0 0,-1 1-1 0 0,1-1 0 0 0,-1 0 1 0 0,1 1-1 0 0,-1 0 1 0 0,0-1-1 0 0,0 1 1 0 0,0 0-1 0 0,1 0 1 0 0,-1 0-1 0 0,0 0 1 0 0,-1 0-1 0 0,-2-1 1 0 0,-3-1 20 0 0,-1-1 1 0 0,-1 1-1 0 0,1 0 1 0 0,0 1-1 0 0,-1 0 1 0 0,1 0-1 0 0,-20 1 1 0 0,7 2-37 0 0,1 2 0 0 0,-1 0 1 0 0,1 2-1 0 0,0 0 1 0 0,0 1-1 0 0,1 1 1 0 0,0 1-1 0 0,0 1 1 0 0,-27 17-1 0 0,39-21-73 0 0,1 0 0 0 0,-1 1 0 0 0,1 0 1 0 0,0 0-1 0 0,0 1 0 0 0,1 0 0 0 0,0 0 0 0 0,0 0 0 0 0,1 1 0 0 0,-8 14 0 0 0,10-16-49 0 0,1 0 0 0 0,0 0 0 0 0,0 1 0 0 0,1-1 0 0 0,0 0 0 0 0,0 1 0 0 0,0-1 0 0 0,1 1 0 0 0,0-1 0 0 0,0 1 0 0 0,1-1 0 0 0,-1 1 0 0 0,1-1 0 0 0,1 1 0 0 0,-1-1 0 0 0,1 0 0 0 0,3 6 0 0 0,-3-6 8 0 0,0-1-1 0 0,1 0 0 0 0,-1-1 1 0 0,1 1-1 0 0,0 0 1 0 0,0-1-1 0 0,1 1 0 0 0,-1-1 1 0 0,1 0-1 0 0,0 0 1 0 0,0-1-1 0 0,1 1 0 0 0,-1-1 1 0 0,1 0-1 0 0,7 4 1 0 0,-4-4 31 0 0,-1 0 0 0 0,1 0 0 0 0,0-1 1 0 0,0 0-1 0 0,-1-1 0 0 0,1 0 0 0 0,1 0 1 0 0,-1-1-1 0 0,14 0 0 0 0,-6-2 71 0 0,0 0 0 0 0,0-1-1 0 0,-1-1 1 0 0,0 0 0 0 0,0-1 0 0 0,0-1 0 0 0,0 0-1 0 0,-1-1 1 0 0,0-1 0 0 0,17-12 0 0 0,66-64 1738 0 0,-57 47-1029 0 0,-39 36-617 0 0,-6 44-858 0 0,3-34 345 0 0,1-1 0 0 0,0 1 0 0 0,0 0 0 0 0,2 14 0 0 0,0-15 218 0 0,0-1 0 0 0,0 1 0 0 0,1-1 0 0 0,0 0 1 0 0,1 1-1 0 0,-1-1 0 0 0,1 0 0 0 0,1 0 0 0 0,0-1 0 0 0,0 1 1 0 0,0-1-1 0 0,0 1 0 0 0,1-1 0 0 0,5 5 0 0 0,-6-8 193 0 0,-1-1 0 0 0,0 1 0 0 0,1-1 0 0 0,0 1 0 0 0,-1-1 0 0 0,1 0 0 0 0,0-1 0 0 0,0 1-1 0 0,0-1 1 0 0,0 1 0 0 0,0-1 0 0 0,0 0 0 0 0,1-1 0 0 0,-1 1 0 0 0,0-1 0 0 0,0 0 0 0 0,1 0 0 0 0,-1 0 0 0 0,0-1 0 0 0,1 1-1 0 0,-1-1 1 0 0,0 0 0 0 0,0 0 0 0 0,0-1 0 0 0,0 1 0 0 0,5-3 0 0 0,4-3 358 0 0,0 0 0 0 0,0-1 0 0 0,-1 0 0 0 0,0-1 0 0 0,-1 0 0 0 0,16-17 0 0 0,55-71 3077 0 0,-42 46-2086 0 0,-39 50-1375 0 0,0 0 1 0 0,0 1-1 0 0,0-1 1 0 0,0 0-1 0 0,0 0 1 0 0,0 1-1 0 0,0-1 0 0 0,0 0 1 0 0,1 1-1 0 0,-1-1 1 0 0,0 1-1 0 0,0 0 1 0 0,0-1-1 0 0,1 1 1 0 0,-1 0-1 0 0,0 0 0 0 0,0 0 1 0 0,1 0-1 0 0,-1 0 1 0 0,0 0-1 0 0,1 0 1 0 0,-1 0-1 0 0,0 0 0 0 0,0 0 1 0 0,1 1-1 0 0,-1-1 1 0 0,0 1-1 0 0,0-1 1 0 0,0 1-1 0 0,0-1 0 0 0,1 1 1 0 0,-1 0-1 0 0,0-1 1 0 0,0 1-1 0 0,0 0 1 0 0,0 0-1 0 0,-1 0 1 0 0,1 0-1 0 0,1 1 0 0 0,40 49-139 0 0,-32-38 36 0 0,173 211-1378 0 0,-141-177 675 0 0,3-2-1 0 0,77 61 1 0 0,-118-103 607 0 0,2 1-261 0 0,-1 0 1 0 0,1 0-1 0 0,-1-1 0 0 0,1 1 0 0 0,8 2 1 0 0,-12-5 126 0 0,0-1 1 0 0,-1 1 0 0 0,1-1 0 0 0,0 0-1 0 0,-1 1 1 0 0,1-1 0 0 0,0 0 0 0 0,-1 0-1 0 0,1 0 1 0 0,0 0 0 0 0,-1-1-1 0 0,1 1 1 0 0,0 0 0 0 0,-1-1 0 0 0,1 1-1 0 0,0-1 1 0 0,-1 0 0 0 0,1 1-1 0 0,-1-1 1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5:52.8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739 89 716 0 0,'-10'-58'12564'0'0,"4"43"-11324"0"0,4 13-1104 0 0,1 1-1 0 0,0 0 1 0 0,0 0-1 0 0,-1-1 1 0 0,1 1-1 0 0,0 0 1 0 0,-1 1-1 0 0,0-1 1 0 0,1 0-1 0 0,-1 0 1 0 0,1 0-1 0 0,-1 1 1 0 0,0-1-1 0 0,1 1 1 0 0,-1 0 0 0 0,0-1-1 0 0,1 1 1 0 0,-1 0-1 0 0,0 0 1 0 0,0 0-1 0 0,1 0 1 0 0,-1 0-1 0 0,0 1 1 0 0,0-1-1 0 0,1 0 1 0 0,-1 1-1 0 0,0-1 1 0 0,1 1-1 0 0,-1 0 1 0 0,0-1 0 0 0,-1 3-1 0 0,-51 21-42 0 0,2 2 0 0 0,0 2 0 0 0,-57 43 0 0 0,31-20-1421 0 0,-26 17-947 0 0,-10 5-1192 0 0,37-26-2164 0 0,47-30 1507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9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93 112 1404 0 0,'-15'-18'4287'0'0,"12"13"-3215"0"0,0 0 0 0 0,-3-7 349 0 0,-4-17 733 0 0,8 18-1576 0 0,1 10-478 0 0,-14-30 1741 0 0,10 52-1512 0 0,2 0 1 0 0,-3 38-1 0 0,3-17-1 0 0,-11 405 2862 0 0,15-318-2543 0 0,-1-94-598 0 0,-6 174 448 0 0,5-160-859 0 0,1-47 54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20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33 432 0 0,'12'-33'12190'0'0,"-10"40"-12037"0"0,0 0-1 0 0,0 1 0 0 0,-1-1 0 0 0,0 0 0 0 0,0 1 0 0 0,-1-1 0 0 0,0 0 0 0 0,0 1 0 0 0,-2 7 0 0 0,1 9 134 0 0,16 434 3892 0 0,-11-379-3569 0 0,6 40-47 0 0,1 34-292 0 0,-7-115-228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8.5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95 327 1796 0 0,'-6'28'8690'0'0,"7"-27"-8551"0"0,36-5-786 0 0,-1-1 1 0 0,49-15-1 0 0,-72 17 885 0 0,-1-1-1 0 0,0-1 1 0 0,0 0 0 0 0,-1 0-1 0 0,1-1 1 0 0,-1-1-1 0 0,0 0 1 0 0,-1 0-1 0 0,0-1 1 0 0,16-16-1 0 0,-23 21-38 0 0,0-1 0 0 0,0 0 0 0 0,0 0 0 0 0,-1 0 0 0 0,1-1 0 0 0,-1 1-1 0 0,0 0 1 0 0,0-1 0 0 0,-1 1 0 0 0,0-1 0 0 0,1 0 0 0 0,-1 1 0 0 0,-1-1-1 0 0,1 0 1 0 0,-1 0 0 0 0,0-7 0 0 0,-1 5-62 0 0,0 1-1 0 0,0-1 1 0 0,-1 1-1 0 0,0 0 1 0 0,0 0-1 0 0,-1 0 1 0 0,1 0-1 0 0,-1 0 1 0 0,-1 0-1 0 0,1 1 1 0 0,-6-8-1 0 0,3 6-96 0 0,0 0 0 0 0,0 0-1 0 0,-1 1 1 0 0,0 0 0 0 0,0 0-1 0 0,-1 0 1 0 0,1 1 0 0 0,-1 0-1 0 0,0 1 1 0 0,-1 0 0 0 0,1 0-1 0 0,-1 1 1 0 0,1 0 0 0 0,-1 0-1 0 0,0 1 1 0 0,0 0 0 0 0,-16-1 0 0 0,16 3-20 0 0,0 1 1 0 0,0 0 0 0 0,0 0 0 0 0,0 1 0 0 0,1 0 0 0 0,-1 1 0 0 0,0 0 0 0 0,1 0 0 0 0,0 1 0 0 0,-1 0-1 0 0,1 1 1 0 0,1 0 0 0 0,-1 0 0 0 0,1 0 0 0 0,0 1 0 0 0,0 0 0 0 0,1 0 0 0 0,-1 1 0 0 0,1 0 0 0 0,1 0 0 0 0,-9 13-1 0 0,7-8 0 0 0,0 1 0 0 0,1 0 0 0 0,1 0 0 0 0,-1 0 0 0 0,2 1 0 0 0,0-1 0 0 0,1 1-1 0 0,0 0 1 0 0,1 1 0 0 0,1-1 0 0 0,0 0 0 0 0,1 0 0 0 0,2 17 0 0 0,0-10-22 0 0,2 1 1 0 0,0-1 0 0 0,2-1 0 0 0,0 1 0 0 0,1-1-1 0 0,1 0 1 0 0,1 0 0 0 0,1-1 0 0 0,1-1-1 0 0,0 1 1 0 0,18 20 0 0 0,-21-29-273 0 0,1-1-1 0 0,-1 0 1 0 0,2-1-1 0 0,-1 0 1 0 0,1 0-1 0 0,0-1 1 0 0,0 0 0 0 0,1-1-1 0 0,0 0 1 0 0,0-1-1 0 0,1 0 1 0 0,0-1-1 0 0,-1 0 1 0 0,1-1-1 0 0,1 0 1 0 0,-1-1 0 0 0,0 0-1 0 0,0-1 1 0 0,1 0-1 0 0,22-3 1 0 0,-20 0-1220 0 0,0 0 0 0 0,0-1 0 0 0,23-9 0 0 0,-7 2-2118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21.2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33 1436 0 0,'-51'-14'17389'0'0,"58"13"-17232"0"0,0-1-1 0 0,-1 1 1 0 0,1 0-1 0 0,0 1 1 0 0,0 0-1 0 0,0 0 1 0 0,-1 1 0 0 0,11 1-1 0 0,3 0-117 0 0,736-6 30 0 0,-517-10-1279 0 0,-236 13 1157 0 0,16 1-188 0 0,46 0-545 0 0,-62 0 714 0 0,15 2-312 0 0,44 0-196 0 0,-59-2 584 0 0,17 1-80 0 0,0 2 97 0 0,2 0-2525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21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3 952 0 0,'-10'-3'14683'0'0,"23"8"-14405"0"0,1 1 0 0 0,-1 1 0 0 0,0-1 0 0 0,0 2 1 0 0,-1 0-1 0 0,16 13 0 0 0,30 19-216 0 0,-30-24-62 0 0,201 107-570 0 0,-202-106 631 0 0,-27-17-39 0 0,1 1 0 0 0,-1-1 0 0 0,1 1 0 0 0,-1 0 0 0 0,1-1 1 0 0,-1 1-1 0 0,0-1 0 0 0,1 1 0 0 0,-1-1 0 0 0,0 1 0 0 0,0 0 0 0 0,0-1 1 0 0,1 1-1 0 0,-1 0 0 0 0,0-1 0 0 0,0 1 0 0 0,0 0 0 0 0,0-1 0 0 0,0 1 0 0 0,0 0 1 0 0,0-1-1 0 0,0 1 0 0 0,-1 1 0 0 0,-1 1 33 0 0,0 0 1 0 0,0 0-1 0 0,-1 0 1 0 0,0 0-1 0 0,1 0 1 0 0,-1 0-1 0 0,0-1 1 0 0,0 0-1 0 0,-1 1 1 0 0,-5 2-1 0 0,-35 25-240 0 0,-73 63-1 0 0,86-62-3493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22.9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 27 512 0 0,'0'0'3350'0'0,"-39"-2"2437"0"0,-76 10-2028 0 0,112-8-3370 0 0,-7 4 631 0 0,29 0-892 0 0,1-1 1 0 0,0-1-1 0 0,-1 0 1 0 0,1-2-1 0 0,32-3 1 0 0,-7 1-27 0 0,1013-37 1422 0 0,-964 36-3069 0 0,-91 3 1144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23.6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389 5 1576 0 0,'6'-4'9035'0'0,"-21"19"-8803"0"0,-1-1 1 0 0,0-1-1 0 0,-1 0 0 0 0,0-1 0 0 0,-27 13 1 0 0,-27 20-76 0 0,20-10-13 0 0,32-24-7 0 0,1 1-1 0 0,1 1 1 0 0,0 0 0 0 0,1 2-1 0 0,-27 28 1 0 0,41-41-74 0 0,1 0 0 0 0,-1 0 0 0 0,0 0 0 0 0,1 1 0 0 0,0-1 0 0 0,-1 0 0 0 0,1 1 0 0 0,0-1 0 0 0,0 0 0 0 0,0 1 0 0 0,1-1 1 0 0,-1 1-1 0 0,0 0 0 0 0,1-1 0 0 0,0 1 0 0 0,0-1 0 0 0,0 1 0 0 0,0 0 0 0 0,0 4 0 0 0,2-4 20 0 0,0 0 0 0 0,-1 0 1 0 0,1-1-1 0 0,0 1 0 0 0,0 0 0 0 0,1-1 1 0 0,-1 1-1 0 0,0-1 0 0 0,1 0 0 0 0,0 0 1 0 0,-1 0-1 0 0,1 0 0 0 0,0 0 0 0 0,0-1 1 0 0,5 3-1 0 0,153 70 871 0 0,-32-17-1827 0 0,-49-14-3293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25.1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485 59 388 0 0,'47'-58'12368'0'0,"-47"58"-12341"0"0,1 0 1 0 0,-1 0-1 0 0,0 0 1 0 0,0 0-1 0 0,0 0 1 0 0,0 0 0 0 0,4 1 743 0 0,-4 0-743 0 0,0-1 8 0 0,1 0 0 0 0,-1 1 1 0 0,0-1-1 0 0,1 1 0 0 0,-1-1 0 0 0,0 1 1 0 0,1-1-1 0 0,-1 1 0 0 0,0 0 0 0 0,0-1 1 0 0,0 1-1 0 0,0-1 0 0 0,1 1 0 0 0,-1-1 1 0 0,0 1-1 0 0,0 0 0 0 0,0-1 0 0 0,0 1 1 0 0,0-1-1 0 0,0 1 0 0 0,0 0 0 0 0,-1-1 1 0 0,1 1-1 0 0,0 0 0 0 0,-8 18 293 0 0,-1 0-1 0 0,-1-1 1 0 0,0 0 0 0 0,-25 31-1 0 0,-62 62-26 0 0,36-44-137 0 0,-18 25 143 0 0,-123 188-1 0 0,178-231-117 0 0,23-47-158 0 0,0 0-1 0 0,1 0 1 0 0,-1 0-1 0 0,0 0 1 0 0,1 0 0 0 0,0 0-1 0 0,0 1 1 0 0,-1-1 0 0 0,1 0-1 0 0,0 0 1 0 0,1 0-1 0 0,-1 0 1 0 0,0 0 0 0 0,1 0-1 0 0,-1 0 1 0 0,1 0 0 0 0,-1 0-1 0 0,1 0 1 0 0,0 0-1 0 0,0 0 1 0 0,0 0 0 0 0,2 2-1 0 0,-1-2 38 0 0,1 0-1 0 0,0 1 1 0 0,0-1 0 0 0,0 0-1 0 0,1-1 1 0 0,-1 1-1 0 0,0-1 1 0 0,1 1-1 0 0,-1-1 1 0 0,1 0-1 0 0,-1 0 1 0 0,1 0 0 0 0,5 0-1 0 0,51 1 122 0 0,-47-2-123 0 0,243-4 96 0 0,189 4 173 0 0,-315 5-121 0 0,-128-5-192 0 0,3 1 120 0 0,-1 0 1 0 0,1-1-1 0 0,0 1 1 0 0,-1-1 0 0 0,1-1-1 0 0,-1 1 1 0 0,1-1-1 0 0,-1 1 1 0 0,1-1-1 0 0,5-2 1 0 0,-10 1-137 0 0,-63-75-303 0 0,3-1 1 0 0,-74-131-1 0 0,-2-42 381 0 0,79 165 442 0 0,34 54-508 0 0,22 30-16 0 0,-21-32-12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25.7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3 129 584 0 0,'-2'-18'13311'0'0,"9"30"-13197"0"0,0 1 0 0 0,0 0-1 0 0,-1 1 1 0 0,-1 0 0 0 0,0 0-1 0 0,-1 0 1 0 0,4 21 0 0 0,1 2-30 0 0,-7-31-84 0 0,102 351 750 0 0,30-12 1125 0 0,-133-344-1875 0 0,-1-1 1 0 0,1 1-1 0 0,-1 0 1 0 0,1 0 0 0 0,0-1-1 0 0,-1 1 1 0 0,1 0-1 0 0,0 0 1 0 0,-1-1 0 0 0,1 1-1 0 0,0-1 1 0 0,0 1-1 0 0,-1-1 1 0 0,1 1 0 0 0,0-1-1 0 0,0 1 1 0 0,0-1-1 0 0,0 0 1 0 0,0 1-1 0 0,0-1 1 0 0,0 0 0 0 0,0 0-1 0 0,0 0 1 0 0,0 0-1 0 0,-1 0 1 0 0,1 0 0 0 0,0 0-1 0 0,0 0 1 0 0,0 0-1 0 0,0 0 1 0 0,0-1 0 0 0,0 1-1 0 0,0 0 1 0 0,0 0-1 0 0,0-1 1 0 0,0 1 0 0 0,-1-1-1 0 0,1 1 1 0 0,0-1-1 0 0,0 1 1 0 0,0-1 0 0 0,-1 0-1 0 0,1 1 1 0 0,0-1-1 0 0,-1 0 1 0 0,1 1 0 0 0,-1-1-1 0 0,2-1 1 0 0,29-36-204 0 0,11-45 22 0 0,-3-1-1 0 0,-4-3 1 0 0,26-101 0 0 0,-7 21 150 0 0,15-63-188 0 0,-46 131-3406 0 0,-17 89 3004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26.7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25 1488 0 0,'0'0'13623'0'0,"20"-4"-12978"0"0,470-16-318 0 0,-487 20-361 0 0,2 0-9 0 0,-4 0 37 0 0,0 0 0 0 0,0 0 0 0 0,0 0 0 0 0,0 0 0 0 0,0 0 0 0 0,0 0 0 0 0,0 0 0 0 0,1 0 0 0 0,-1 1 0 0 0,0-1 0 0 0,0 0 0 0 0,0 1 0 0 0,0-1 0 0 0,0 1 0 0 0,0-1 0 0 0,0 1 0 0 0,-1-1 0 0 0,1 1 0 0 0,0 0 0 0 0,1 1 0 0 0,-3 1 9 0 0,0 0 1 0 0,-1 0-1 0 0,1 0 0 0 0,-1 0 1 0 0,1 0-1 0 0,-1 0 0 0 0,0 0 1 0 0,-1 0-1 0 0,1-1 0 0 0,0 1 1 0 0,-1-1-1 0 0,1 0 0 0 0,-1 1 0 0 0,0-1 1 0 0,0 0-1 0 0,1-1 0 0 0,-1 1 1 0 0,-1 0-1 0 0,-4 1 0 0 0,-2 3-5 0 0,-323 228-98 0 0,315-219 143 0 0,-21 15 599 0 0,-60 63-1 0 0,97-92-443 0 0,1 16 1172 0 0,17-15-1289 0 0,0 0 0 0 0,1-2 0 0 0,-1 0-1 0 0,0 0 1 0 0,29-6 0 0 0,15 1-78 0 0,51-1-4 0 0,195-3-1 0 0,-300 9 5 0 0,5-1 4 0 0,16 2 239 0 0,3 1-1186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07.9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4 564 0 0,'0'0'7762'0'0,"8"-3"-7338"0"0,-9 27-5624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08.3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1 744 0 0,'4'8'1592'0'0,"-4"2"-1456"0"0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08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0 656 0 0,'0'10'2872'0'0,"2"0"-2696"0"0,-2 0-1780 0 0</inkml:trace>
  <inkml:trace contextRef="#ctx0" brushRef="#br0" timeOffset="1">34 183 60 0 0,'0'0'820'0'0,"2"8"276"0"0,0 0-436 0 0,-2 5-260 0 0,4-1-188 0 0,-2 2-276 0 0,-1 1-472 0 0,-1 0-892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09.24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0 492 2436 0 0,'4'-13'5747'0'0,"2"-14"-1449"0"0,-6 26-4048 0 0,1-1-1 0 0,-1 1 0 0 0,1 0 1 0 0,-1-1-1 0 0,1 1 0 0 0,4-6 1247 0 0,-3 5-1246 0 0,0 2-204 0 0,-1 1 1 0 0,1 0-1 0 0,-1 0 0 0 0,1 0 1 0 0,-1-1-1 0 0,0 1 1 0 0,1 0-1 0 0,-1 1 0 0 0,0-1 1 0 0,0 0-1 0 0,0 0 1 0 0,1 0-1 0 0,-1 1 0 0 0,-1-1 1 0 0,1 1-1 0 0,0-1 1 0 0,0 1-1 0 0,0-1 0 0 0,-1 1 1 0 0,1-1-1 0 0,-1 1 1 0 0,1-1-1 0 0,-1 1 0 0 0,1 3 1 0 0,7 55 284 0 0,-5-29-180 0 0,4 12-6 0 0,-6-30-115 0 0,0-1 0 0 0,2 1 0 0 0,-1-1-1 0 0,1 1 1 0 0,1-1 0 0 0,1 0 0 0 0,10 22-1 0 0,-14-33-20 0 0,0 0-1 0 0,0 0 0 0 0,0 0 0 0 0,0 1 1 0 0,0-1-1 0 0,0 0 0 0 0,0-1 0 0 0,0 1 1 0 0,0 0-1 0 0,1 0 0 0 0,-1 0 0 0 0,0-1 1 0 0,1 1-1 0 0,-1 0 0 0 0,0-1 0 0 0,1 0 1 0 0,-1 1-1 0 0,1-1 0 0 0,-1 0 0 0 0,3 1 1 0 0,-1-1-2 0 0,1-1-1 0 0,-1 1 1 0 0,1-1 0 0 0,-1 1 0 0 0,0-1 0 0 0,1 0 0 0 0,-1 0 0 0 0,5-3-1 0 0,4-2-1 0 0,-1-1 0 0 0,-1 0 0 0 0,19-15-1 0 0,120-115-96 0 0,56-47 153 0 0,-139 134 247 0 0,1 3 0 0 0,3 3 1 0 0,1 4-1 0 0,2 2 0 0 0,147-53 0 0 0,-70 49 1461 0 0,-148 42-1623 0 0,28-8 384 0 0,-6 5 815 0 0,-6 0 103 0 0,-8 2-3509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46.31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67 232 600 0 0,'-15'-23'5366'0'0,"8"7"-3862"0"0,1 1 0 0 0,1-1 0 0 0,1 0 0 0 0,0 0 0 0 0,-3-24 0 0 0,4 19 246 0 0,-1 0 1 0 0,-8-27 986 0 0,15 53-2300 0 0,7 17 52 0 0,9 30-166 0 0,202 534 309 0 0,-213-568-614 0 0,9 24 109 0 0,3 0-1 0 0,41 68 1 0 0,-59-108-111 0 0,-1 0 0 0 0,1 0 0 0 0,-1-1 0 0 0,1 1 0 0 0,-1-1 1 0 0,1 1-1 0 0,0-1 0 0 0,0 0 0 0 0,0 1 0 0 0,0-1 0 0 0,0 0 0 0 0,0 0 0 0 0,0 0 1 0 0,0-1-1 0 0,0 1 0 0 0,0 0 0 0 0,0-1 0 0 0,4 1 0 0 0,-1-1-4 0 0,0 0-1 0 0,-1 0 0 0 0,1-1 1 0 0,0 1-1 0 0,0-1 1 0 0,0 0-1 0 0,-1-1 1 0 0,7-2-1 0 0,7-4-8 0 0,0-1 1 0 0,0-1-1 0 0,20-15 0 0 0,-28 18 18 0 0,52-37 8 0 0,77-71 0 0 0,45-63-657 0 0,-98 93-1163 0 0,-70 71-94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31:59.0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83 1576 0 0,'-42'-32'11117'0'0,"37"24"-10466"0"0,4 5-283 0 0,-1-1-1 0 0,1 0 1 0 0,-1 0-1 0 0,1 1 1 0 0,1-1-1 0 0,-1 0 1 0 0,0 0-1 0 0,1 0 0 0 0,0-4 1 0 0,14 17-337 0 0,-9-3-53 0 0,-1 0 0 0 0,1 0 0 0 0,-1 0-1 0 0,0 1 1 0 0,-1 0 0 0 0,1 0 0 0 0,-1 0 0 0 0,-1 0 0 0 0,0 0-1 0 0,3 11 1 0 0,3 9-105 0 0,7 15-11 0 0,-3 1 1 0 0,-1 0 0 0 0,-2 1-1 0 0,3 46 1 0 0,-10-59 206 0 0,-1 0 1 0 0,-1-1 0 0 0,-1 1-1 0 0,-2 0 1 0 0,-1-1-1 0 0,-14 51 1 0 0,17-76 43 0 0,-1-1 1 0 0,1 1-1 0 0,-1 0 1 0 0,0-1 0 0 0,0 1-1 0 0,0-1 1 0 0,-1 0-1 0 0,0 1 1 0 0,-5 5-1 0 0,6-8 39 0 0,2-3-142 0 0,-1 1 0 0 0,0 0 0 0 0,1 0 0 0 0,-1-1 0 0 0,0 1 1 0 0,1 0-1 0 0,-1-1 0 0 0,0 1 0 0 0,1-1 0 0 0,-1 1 0 0 0,1-1 0 0 0,-1 1 1 0 0,0-1-1 0 0,1 1 0 0 0,-1-1 0 0 0,1 0 0 0 0,0 1 0 0 0,-1-1 1 0 0,1 0-1 0 0,0 1 0 0 0,-1-1 0 0 0,1 0 0 0 0,0 0 0 0 0,0 1 0 0 0,-1-1 1 0 0,1 0-1 0 0,0 0 0 0 0,0 1 0 0 0,0-1 0 0 0,0 0 0 0 0,0 0 1 0 0,0 0-1 0 0,1-27 105 0 0,6-5-106 0 0,2 0 1 0 0,1 1 0 0 0,1 0 0 0 0,1 1-1 0 0,2 0 1 0 0,36-57 0 0 0,-27 53-103 0 0,2 1 0 0 0,1 1 0 0 0,1 1 0 0 0,2 1 0 0 0,41-33 0 0 0,-61 56-277 0 0,1 0 0 0 0,0 0 0 0 0,0 1 0 0 0,1 1 0 0 0,-1-1 0 0 0,2 2 0 0 0,-1-1 0 0 0,19-5 0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09.0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1 376 0 0,'0'0'1236'0'0,"4"13"400"0"0,-4 1-536 0 0,0-2-352 0 0,1 1-307 0 0,-1-3-301 0 0,-1 1-208 0 0,-3 1-497 0 0,0-1-1415 0 0</inkml:trace>
  <inkml:trace contextRef="#ctx0" brushRef="#br0" timeOffset="1">1 341 140 0 0,'0'0'1052'0'0,"0"13"-492"0"0,0-1-480 0 0,0-1-752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09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0 180 0 0,'0'0'728'0'0,"0"10"256"0"0,-2 1-412 0 0,0-1-304 0 0,4 1-252 0 0,-2-1-240 0 0,0 2-268 0 0,0-1-620 0 0</inkml:trace>
  <inkml:trace contextRef="#ctx0" brushRef="#br0" timeOffset="1">6 264 476 0 0,'0'0'684'0'0,"0"8"836"0"0,0 4-1084 0 0,-2-1-404 0 0,-2 2-1292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09.6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1 16 0 0,'-4'39'4244'0'0,"4"41"-6549"0"0,0-70 1654 0 0</inkml:trace>
  <inkml:trace contextRef="#ctx0" brushRef="#br0" timeOffset="1">0 407 96 0 0,'5'15'2892'0'0,"-2"3"-2126"0"0,0 1 1 0 0,-1 26 0 0 0,2 10-3465 0 0,-2-43 2512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0.0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1 720 0 0,'0'15'2661'0'0,"12"54"107"0"0,-8 2-6457 0 0</inkml:trace>
  <inkml:trace contextRef="#ctx0" brushRef="#br0" timeOffset="1">39 392 492 0 0,'-4'47'5083'0'0,"-1"13"-5054"0"0,4-18-2829 0 0,1-28 2400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0.3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1 800 0 0,'5'86'6252'0'0,"-12"40"-6861"0"0,-1 4-4094 0 0,8-120 4107 0 0</inkml:trace>
  <inkml:trace contextRef="#ctx0" brushRef="#br0" timeOffset="1">13 452 1244 0 0,'6'31'2194'0'0,"-2"0"-1"0"0,0 32 1 0 0,-3 18-6413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0.7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0 452 0 0,'10'82'7585'0'0,"-9"-23"-12399"0"0,-1-48 3995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1.0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1 908 0 0,'5'45'3049'0'0,"-6"-14"-3425"0"0,-2 0 0 0 0,-10 43 0 0 0,12-71-49 0 0</inkml:trace>
  <inkml:trace contextRef="#ctx0" brushRef="#br0" timeOffset="1">31 462 684 0 0,'0'13'1560'0'0,"-2"-3"-772"0"0,0 3-564 0 0,0-2-212 0 0,-3 4-252 0 0,1-1-152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1.4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1484 0 0,'8'54'5887'0'0,"-6"29"-4316"0"0,1-5-4380 0 0,-3-34-263 0 0,2-33 2415 0 0</inkml:trace>
  <inkml:trace contextRef="#ctx0" brushRef="#br0" timeOffset="1">24 379 1352 0 0,'4'24'1542'0'0,"24"146"5521"0"0,-20-55-10931 0 0,-9-104 2083 0 0,-2 1-115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1.7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0 212 0 0,'-1'12'868'0'0,"1"-2"-248"0"0,-4-2-176 0 0,2 3-88 0 0,0-1-84 0 0,1 3-320 0 0,-1-2 20 0 0,0 1-192 0 0,2 1-564 0 0,0-3 232 0 0</inkml:trace>
  <inkml:trace contextRef="#ctx0" brushRef="#br0" timeOffset="1">17 597 164 0 0,'2'156'7073'0'0,"17"206"-10447"0"0,-14-258 8085 0 0,-18 187-1 0 0,-4-123-6063 0 0,17-167 1326 0 0,-7 43-5898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3.0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33 312 0 0,'0'0'3586'0'0,"-7"-29"1017"0"0,6 29-4596 0 0,1-1 1 0 0,-1 1-1 0 0,0 0 1 0 0,1-1 0 0 0,-1 1-1 0 0,0 0 1 0 0,1 0-1 0 0,-1-1 1 0 0,0 1-1 0 0,1 0 1 0 0,-1 0-1 0 0,0 0 1 0 0,1 0-1 0 0,-1 0 1 0 0,0 0 0 0 0,1 0-1 0 0,-1 0 1 0 0,0 0-1 0 0,0 0 1 0 0,1 1-1 0 0,-1-1 1 0 0,0 0-1 0 0,1 0 1 0 0,-1 1 0 0 0,1-1-1 0 0,-1 0 1 0 0,0 1-1 0 0,1-1 1 0 0,-1 0-1 0 0,1 1 1 0 0,-1-1-1 0 0,1 1 1 0 0,-1-1-1 0 0,1 1 1 0 0,-1 0 0 0 0,1 0-1 0 0,-1 0-78 0 0,-1 43-105 0 0,2-43 66 0 0,-6 43-2084 0 0,2-16 2603 0 0,1-1 1 0 0,0 33-1 0 0,3-59-286 0 0,-4 40-1830 0 0,1-23-1762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25.5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1232 0 0,'13'-5'8061'0'0,"1"20"-5652"0"0,6 20-1527 0 0,-8-4-30 0 0,-1 1-1 0 0,10 49 0 0 0,-5-13-211 0 0,61 248 1481 0 0,33 119-689 0 0,-77-333-1185 0 0,131 472 476 0 0,-158-550-986 0 0,-4-16-234 0 0,1 0 0 0 0,-2 1-1 0 0,1 0 1 0 0,-1-1 0 0 0,0 1-1 0 0,-1 9 1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3.3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0 660 0 0,'0'0'841'0'0,"1"47"2948"0"0,-1-45-3654 0 0,2 51-2712 0 0,-2-42 2133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3.7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 1140 0 0,'0'0'972'0'0,"-1"32"3437"0"0,1-30-4412 0 0,-1 29 43 0 0,-2-7-3540 0 0,1-16 2846 0 0</inkml:trace>
  <inkml:trace contextRef="#ctx0" brushRef="#br0" timeOffset="1">17 221 760 0 0,'0'0'892'0'0,"-2"13"736"0"0,-2-5-796 0 0,1 2-580 0 0,-3-1-340 0 0,4 0-956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4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0 816 0 0,'0'0'1916'0'0,"0"10"-1224"0"0,0 2-884 0 0,-2-3-1296 0 0</inkml:trace>
  <inkml:trace contextRef="#ctx0" brushRef="#br0" timeOffset="1">24 147 372 0 0,'-2'29'5772'0'0,"2"-24"-5598"0"0,-2 10-2936 0 0,1-5 1610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4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1156 0 0,'0'0'3524'0'0,"-5"26"-522"0"0,9 34-7545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4.9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0 548 0 0,'-2'67'5704'0'0,"1"-8"-8821"0"0</inkml:trace>
  <inkml:trace contextRef="#ctx0" brushRef="#br0" timeOffset="1">30 287 984 0 0,'-4'45'3715'0'0,"0"-18"-5663"0"0,4-25 1601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14:15.2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1 184 0 0,'0'0'2146'0'0,"-4"34"2212"0"0,1 13-3909 0 0,3-45-459 0 0,-7 21-630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1.0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18 524 0 0,'0'0'6861'0'0,"18"-9"-5557"0"0,99 8-623 0 0,215-6-425 0 0,-330 7-262 0 0,13 0-197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1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0 140 0 0,'0'0'2797'0'0,"39"11"1553"0"0,18-4-4056 0 0,0-2 1 0 0,92-4-1 0 0,-80-2-74 0 0,-67 1-181 0 0,2 1-3 0 0,46 1-38 0 0,-47-1-22 0 0,14 0-394 0 0,30 2-3685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1.8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1204 0 0,'14'5'3864'0'0,"7"-5"-2341"0"0,-12 0-879 0 0,-6 0-262 0 0,1 0-120 0 0,79-2 1045 0 0,126 6-620 0 0,-108-1-1989 0 0,-2-2-3795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2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3 600 0 0,'0'0'3954'0'0,"18"3"-641"0"0,164-6-1970 0 0,-179 3-1482 0 0,49-2-1710 0 0,-23 1-1441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26.3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162 206 208 0 0,'0'-8'7705'0'0,"-60"244"-1914"0"0,3-14-4264 0 0,43-156-1200 0 0,5-26-83 0 0,1 0 0 0 0,-5 82 1 0 0,13-122-244 0 0,0 0 1 0 0,0 0 0 0 0,0 1-1 0 0,0-1 1 0 0,0 0 0 0 0,0 1-1 0 0,0-1 1 0 0,0 0 0 0 0,0 0-1 0 0,0 1 1 0 0,0-1-1 0 0,0 0 1 0 0,0 1 0 0 0,0-1-1 0 0,0 0 1 0 0,0 0 0 0 0,0 1-1 0 0,1-1 1 0 0,-1 0 0 0 0,0 0-1 0 0,0 1 1 0 0,0-1-1 0 0,0 0 1 0 0,1 0 0 0 0,-1 0-1 0 0,0 1 1 0 0,0-1 0 0 0,0 0-1 0 0,1 0 1 0 0,-1 0 0 0 0,0 0-1 0 0,0 1 1 0 0,1-1 0 0 0,-1 0-1 0 0,0 0 1 0 0,0 0-1 0 0,1 0 1 0 0,-1 0 0 0 0,0 0-1 0 0,1 0 1 0 0,-1 0 0 0 0,0 0-1 0 0,0 0 1 0 0,1 0 0 0 0,-1 0-1 0 0,0 0 1 0 0,1 0-1 0 0,-1 0 1 0 0,0 0 0 0 0,0 0-1 0 0,1 0 1 0 0,-1 0 0 0 0,0 0-1 0 0,0-1 1 0 0,1 1 0 0 0,11-8-30 0 0,-6 1 4 0 0,0-1 1 0 0,-1 0-1 0 0,0 0 1 0 0,0 0-1 0 0,-1-1 0 0 0,0 0 1 0 0,-1 1-1 0 0,1-1 1 0 0,-2-1-1 0 0,3-9 0 0 0,2-5-37 0 0,22-84-482 0 0,16-122 0 0 0,-13 58 262 0 0,-20 105 261 0 0,-6 32 238 0 0,1 0-1 0 0,2 1 0 0 0,17-47 1 0 0,-24 78-154 0 0,-1 0 0 0 0,1 0 0 0 0,0 0 0 0 0,0 0 0 0 0,-1 1 0 0 0,2-1 0 0 0,-1 0 0 0 0,0 1 0 0 0,1 0 0 0 0,2-3 0 0 0,-2 3 121 0 0,18 8 149 0 0,-14-2-250 0 0,0 0 0 0 0,-1 0-1 0 0,0 1 1 0 0,1 0 0 0 0,-2 0-1 0 0,1 0 1 0 0,0 1 0 0 0,-1 0-1 0 0,8 11 1 0 0,-2-2 2 0 0,195 243 547 0 0,12 13-564 0 0,-144-185 110 0 0,92 79-1 0 0,-162-161-218 0 0,-1-1-1 0 0,1 0 0 0 0,0 0 0 0 0,0 0 0 0 0,0 0 1 0 0,1-1-1 0 0,-1 0 0 0 0,1 1 0 0 0,6 1 0 0 0,0-8-2154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2.5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1340 0 0,'0'0'2258'0'0,"17"1"359"0"0,150 5 940 0 0,-82-2-4567 0 0,-7-2-3657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2.8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0 748 0 0,'0'0'1272'0'0,"19"4"2022"0"0,120 5 343 0 0,-69-4-3474 0 0,27-4-1410 0 0,-43-3-2597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3.4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1 852 0 0,'0'0'3166'0'0,"36"0"2117"0"0,-21 0-5115 0 0,-12 0 6 0 0,20 0 234 0 0,173 13-352 0 0,-105-12-5876 0 0,-75-1 3937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3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1272 0 0,'0'0'1078'0'0,"22"0"3173"0"0,-8 0-3810 0 0,-10 0 10 0 0,16 0 790 0 0,120 7 24 0 0,20 1-6776 0 0,-134-8 3427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4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96 0 0,'0'0'3710'0'0,"19"3"-300"0"0,190 11 1103 0 0,-62-12-11760 0 0,-122-2 5169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4.5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3 740 0 0,'0'0'2145'0'0,"19"3"1297"0"0,125-9-66 0 0,6 7-4723 0 0,-54-1-2614 0 0,-76 0 1970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4.8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1392 0 0,'0'0'1323'0'0,"15"3"1607"0"0,120 0-1275 0 0,8 0-5399 0 0,-116-3 2592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5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40 1364 0 0,'0'0'1464'0'0,"40"-12"5213"0"0,96-2-5734 0 0,3 3-5778 0 0,-127 10 4015 0 0,23 0-1569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5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7 552 0 0,'110'-5'6823'0'0,"55"6"-4056"0"0,51-1-2628 0 0,-106-3-1053 0 0,-84 4-3257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6.9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9 842 980 0 0,'-8'-4'6905'0'0,"14"0"-6654"0"0,-1 0 0 0 0,2 0-1 0 0,-1 1 1 0 0,0 0 0 0 0,1 1 0 0 0,-1-1-1 0 0,1 1 1 0 0,0 0 0 0 0,0 1-1 0 0,-1 0 1 0 0,12-1 0 0 0,5-2 103 0 0,621-140 2545 0 0,-435 87-2772 0 0,212-89-1 0 0,42-59-526 0 0,77-32 336 0 0,-531 234-35 0 0,-6 1-28 0 0,0 1-1 0 0,-1-1 0 0 0,1 1 0 0 0,0 0 1 0 0,0 0-1 0 0,0 0 0 0 0,0 1 0 0 0,0-1 1 0 0,0 1-1 0 0,0 0 0 0 0,0-1 0 0 0,0 1 1 0 0,0 1-1 0 0,1-1 0 0 0,-1 0 0 0 0,0 1 0 0 0,3 1 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27.2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19 156 108 0 0,'4'-59'6907'0'0,"-2"44"-5879"0"0,-1 0 0 0 0,-1-1 0 0 0,0 1 1 0 0,-3-19-1 0 0,3 32-649 0 0,-8 22 65 0 0,2 53 294 0 0,1-23-346 0 0,2 68 0 0 0,5-80-275 0 0,2-1 1 0 0,1 0 0 0 0,3 0 0 0 0,1 0-1 0 0,15 41 1 0 0,-17-60-84 0 0,0 0 0 0 0,2 0 0 0 0,0-1 1 0 0,1 0-1 0 0,0 0 0 0 0,1-1 0 0 0,1-1 0 0 0,1 0 0 0 0,0-1 0 0 0,1 0 1 0 0,27 21-1 0 0,-36-31-36 0 0,0-1 0 0 0,0 0 0 0 0,0 0 0 0 0,1-1 0 0 0,-1 1 0 0 0,1-1 0 0 0,0-1 1 0 0,0 1-1 0 0,-1-1 0 0 0,1 0 0 0 0,0 0 0 0 0,0 0 0 0 0,0-1 0 0 0,0 0 0 0 0,0 0 0 0 0,11-2 0 0 0,-12 1-14 0 0,0-1-1 0 0,0 0 1 0 0,-1 0-1 0 0,1 0 0 0 0,0 0 1 0 0,-1-1-1 0 0,1 1 1 0 0,-1-1-1 0 0,0 0 1 0 0,0-1-1 0 0,0 1 0 0 0,-1-1 1 0 0,1 0-1 0 0,-1 0 1 0 0,0 0-1 0 0,0 0 0 0 0,0 0 1 0 0,0-1-1 0 0,2-6 1 0 0,1-3-7 0 0,-1-1-1 0 0,5-23 1 0 0,-7 25-43 0 0,1-1 0 0 0,8-21 0 0 0,-11 33 43 0 0,19 13 72 0 0,19 36 10 0 0,-15-18-78 0 0,1-1 0 0 0,29 26 0 0 0,-46-47 25 0 0,0-1-1 0 0,0 0 1 0 0,1 0 0 0 0,-1 0 0 0 0,1-1 0 0 0,1-1 0 0 0,-1 0 0 0 0,1 0 0 0 0,-1-1 0 0 0,1 0 0 0 0,0 0-1 0 0,13 1 1 0 0,-18-4 0 0 0,-1 0-1 0 0,1 0 1 0 0,0 0-1 0 0,-1 0 1 0 0,1-1-1 0 0,-1 1 1 0 0,1-1-1 0 0,0-1 1 0 0,-1 1-1 0 0,0-1 1 0 0,1 1-1 0 0,-1-1 1 0 0,0 0-1 0 0,0-1 1 0 0,7-4 0 0 0,-6 2 0 0 0,0 1 1 0 0,0-2 0 0 0,0 1-1 0 0,-1 0 1 0 0,1-1 0 0 0,-2 0-1 0 0,1 0 1 0 0,0 0 0 0 0,3-10-1 0 0,-1-1 3 0 0,0-1 0 0 0,-2 1-1 0 0,0-1 1 0 0,-1 0-1 0 0,0 0 1 0 0,-2 0-1 0 0,0-22 1 0 0,-2 16 22 0 0,-1 0 0 0 0,-1 0 0 0 0,-1 0 0 0 0,-14-46 0 0 0,13 56-13 0 0,0 0 0 0 0,-1 1 0 0 0,-1 0 0 0 0,0 1 1 0 0,-1-1-1 0 0,0 1 0 0 0,0 1 0 0 0,-2-1 0 0 0,-16-15 0 0 0,0 15-1112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7.8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620 27 1292 0 0,'26'-19'8282'0'0,"-14"11"-6864"0"0,-13 15-533 0 0,-21 18-492 0 0,-31 6-311 0 0,-1-1 1 0 0,-1-4-1 0 0,-106 37 1 0 0,-39 16 64 0 0,178-69-111 0 0,15-8 16 0 0,0 1 0 0 0,1 0 1 0 0,-1 0-1 0 0,1 0 0 0 0,0 0 0 0 0,0 1 0 0 0,0 0 0 0 0,0 0 0 0 0,1 1 0 0 0,0 0 0 0 0,0 0 0 0 0,0 0 0 0 0,-7 10 1 0 0,12-14-29 0 0,0 0 1 0 0,0 0 0 0 0,0 0-1 0 0,-1 0 1 0 0,1 0-1 0 0,0 0 1 0 0,0 0 0 0 0,1 0-1 0 0,-1 0 1 0 0,0 0 0 0 0,0 0-1 0 0,0 0 1 0 0,1 0 0 0 0,-1 0-1 0 0,1 0 1 0 0,-1 0 0 0 0,0 0-1 0 0,1 0 1 0 0,0 0 0 0 0,-1 0-1 0 0,1-1 1 0 0,0 1 0 0 0,-1 0-1 0 0,1 0 1 0 0,0-1 0 0 0,0 1-1 0 0,-1 0 1 0 0,1-1-1 0 0,0 1 1 0 0,0-1 0 0 0,1 1-1 0 0,31 17 248 0 0,-29-17-230 0 0,38 15 31 0 0,0-3 0 0 0,1-1 0 0 0,78 10 0 0 0,-35-7-115 0 0,234 37-193 0 0,-218-37 182 0 0,-7-3-1261 0 0,-92-12 648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8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53 184 52 0 0,'-37'-25'9434'0'0,"35"22"-8966"0"0,0 0 0 0 0,1 0 0 0 0,-1 0 0 0 0,1 0 0 0 0,-1 0 0 0 0,1 0 1 0 0,0 0-1 0 0,0-1 0 0 0,0 1 0 0 0,1 0 0 0 0,-1-7 0 0 0,1 8-356 0 0,0 0-1 0 0,0-1 0 0 0,1 1 1 0 0,-1 0-1 0 0,1 0 0 0 0,0 0 1 0 0,-1-1-1 0 0,1 1 0 0 0,0 0 1 0 0,0 0-1 0 0,0 0 0 0 0,1 0 1 0 0,-1 1-1 0 0,2-3 0 0 0,2-1-113 0 0,0 1-1 0 0,0 0 0 0 0,0 0 0 0 0,1 0 0 0 0,-1 1 0 0 0,1 0 0 0 0,0 0 0 0 0,0 1 1 0 0,0-1-1 0 0,0 1 0 0 0,9-1 0 0 0,37-8-650 0 0,1 2 1 0 0,59-1 0 0 0,11-1-9272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9.4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191 0 1008 0 0,'0'0'4272'0'0,"8"27"-435"0"0,-2-2-3329 0 0,-2 0 0 0 0,0 1 0 0 0,-2-1 1 0 0,-1 1-1 0 0,-1-1 0 0 0,-5 41 0 0 0,3-31-280 0 0,-7 135 635 0 0,-14 428 1990 0 0,23-588-2823 0 0,0 12 89 0 0,0 0 1 0 0,-1 1 0 0 0,-1-1-1 0 0,-1 0 1 0 0,-10 37 0 0 0,11-55-110 0 0,0-1 1 0 0,0 1 0 0 0,0 0 0 0 0,-1 0 0 0 0,0-1-1 0 0,1 0 1 0 0,-1 1 0 0 0,-1-1 0 0 0,1 0-1 0 0,0 0 1 0 0,-1-1 0 0 0,1 1 0 0 0,-1-1 0 0 0,-7 4-1 0 0,-62 21 81 0 0,42-16 64 0 0,29-10-112 0 0,105-1 1106 0 0,-16-4-1358 0 0,55-4-1564 0 0,-121 5-425 0 0,0-1 0 0 0,27-8 1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29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45 932 0 0,'0'0'8492'0'0,"11"-7"-6098"0"0,76-7 36 0 0,3 5-3601 0 0,9-2-6207 0 0,-80 8 4083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30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0 624 0 0,'0'0'932'0'0,"-14"3"-1448"0"0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30.8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5 1648 0 0,'0'0'11634'0'0,"16"5"-10546"0"0,407-15 401 0 0,-420 10-1481 0 0,40 5-179 0 0,-48 4 205 0 0,-1 0-1 0 0,0-1 1 0 0,0 0-1 0 0,-1 0 1 0 0,0-1-1 0 0,-1 1 1 0 0,0-2-1 0 0,0 1 1 0 0,-16 10-1 0 0,-10 9 73 0 0,-5 7 19 0 0,-150 137 350 0 0,157-137-216 0 0,1 0 0 0 0,2 2-1 0 0,-38 60 1 0 0,66-94-203 0 0,0 0 0 0 0,0 1 0 0 0,0-1 0 0 0,0 0 0 0 0,0 1 0 0 0,0-1 0 0 0,0 1 0 0 0,0-1 0 0 0,1 1 1 0 0,-1 0-1 0 0,1-1 0 0 0,-1 1 0 0 0,1 0 0 0 0,-1-1 0 0 0,1 1 0 0 0,0 0 0 0 0,0 0 0 0 0,0-1 0 0 0,0 1 0 0 0,0 0 1 0 0,0 0-1 0 0,1-1 0 0 0,-1 1 0 0 0,1 0 0 0 0,-1-1 0 0 0,1 1 0 0 0,-1 0 0 0 0,1-1 0 0 0,0 1 0 0 0,0-1 0 0 0,1 2 1 0 0,2 0 14 0 0,0 0 0 0 0,0-1 0 0 0,1 0 0 0 0,-1 0 0 0 0,1 0 0 0 0,-1-1 0 0 0,1 0 0 0 0,-1 1 0 0 0,1-1 0 0 0,7 0 1 0 0,55 5-402 0 0,0-2 1 0 0,117-10 0 0 0,-96 1-1598 0 0,-50 6 109 0 0,26-2-7136 0 0,-45-2 4696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32.0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85 1800 0 0,'16'-16'7796'0'0,"-9"8"-7054"0"0,0 1 1 0 0,0 1 0 0 0,1-1-1 0 0,0 1 1 0 0,0 1 0 0 0,1-1-1 0 0,-1 1 1 0 0,1 1 0 0 0,14-6-1 0 0,-19 9-714 0 0,-1 0-1 0 0,0 0 1 0 0,1 1-1 0 0,-1-1 1 0 0,1 1-1 0 0,-1-1 1 0 0,0 1-1 0 0,1 0 0 0 0,-1 1 1 0 0,1-1-1 0 0,-1 1 1 0 0,0-1-1 0 0,1 1 1 0 0,-1 0-1 0 0,0 0 0 0 0,0 0 1 0 0,1 1-1 0 0,-1-1 1 0 0,0 1-1 0 0,0 0 1 0 0,0-1-1 0 0,-1 1 0 0 0,1 1 1 0 0,0-1-1 0 0,-1 0 1 0 0,0 1-1 0 0,1-1 1 0 0,-1 1-1 0 0,0 0 0 0 0,0 0 1 0 0,2 5-1 0 0,1 1-11 0 0,0 1-1 0 0,-1 1 1 0 0,-1-1-1 0 0,0 1 1 0 0,0-1-1 0 0,-1 1 1 0 0,0 0-1 0 0,-1 0 0 0 0,0 0 1 0 0,-1 0-1 0 0,-2 17 1 0 0,-2 15-23 0 0,-17 67 1 0 0,12-69-6 0 0,-1 5 215 0 0,-17 53 0 0 0,26-97-84 0 0,17-32 263 0 0,2 0 0 0 0,26-34 1 0 0,-42 63-352 0 0,29-43 478 0 0,47-50 1 0 0,-69 83-519 0 0,0 1 1 0 0,1 1-1 0 0,1 0 1 0 0,0 0-1 0 0,0 1 0 0 0,1 1 1 0 0,0 0-1 0 0,0 0 1 0 0,0 1-1 0 0,19-6 1 0 0,-28 11-14 0 0,0 0 0 0 0,0 1 1 0 0,0-1-1 0 0,0 1 0 0 0,0 0 1 0 0,0 0-1 0 0,0 0 0 0 0,0 0 1 0 0,0 0-1 0 0,-1 1 1 0 0,1-1-1 0 0,0 1 0 0 0,0 0 1 0 0,0 0-1 0 0,0 0 0 0 0,-1 0 1 0 0,1 0-1 0 0,0 1 1 0 0,-1-1-1 0 0,4 3 0 0 0,-2 0-6 0 0,-1-1 1 0 0,1 1-1 0 0,-1 1 0 0 0,1-1 0 0 0,-1 0 0 0 0,-1 1 0 0 0,1-1 1 0 0,0 1-1 0 0,-1 0 0 0 0,2 7 0 0 0,2 9-36 0 0,-1-1-1 0 0,-1 1 0 0 0,-1 0 1 0 0,1 30-1 0 0,-9 125 681 0 0,23-213-476 0 0,2 1 0 0 0,2 0 0 0 0,1 2 1 0 0,1 0-1 0 0,2 2 0 0 0,2 1 1 0 0,1 1-1 0 0,1 2 0 0 0,1 0 1 0 0,42-27-1 0 0,-70 52-185 0 0,1 1-1 0 0,0-1 1 0 0,0 1 0 0 0,0 0-1 0 0,0 0 1 0 0,0 0-1 0 0,0 1 1 0 0,1-1 0 0 0,-1 1-1 0 0,0 0 1 0 0,1 0 0 0 0,-1 1-1 0 0,1 0 1 0 0,-1-1 0 0 0,1 1-1 0 0,6 1 1 0 0,-8 0 21 0 0,0 0 1 0 0,0 1 0 0 0,0-1-1 0 0,0 1 1 0 0,0-1-1 0 0,0 1 1 0 0,-1 0 0 0 0,1 0-1 0 0,-1 0 1 0 0,1 0-1 0 0,-1 1 1 0 0,0-1 0 0 0,0 1-1 0 0,0-1 1 0 0,0 1-1 0 0,0 0 1 0 0,0 0 0 0 0,-1-1-1 0 0,1 1 1 0 0,-1 1-1 0 0,0-1 1 0 0,1 4 0 0 0,10 37-85 0 0,-1 1 1 0 0,5 53 0 0 0,-11-58-119 0 0,2 0-1 0 0,1 0 1 0 0,18 49 0 0 0,-25-88 85 0 0,17 33-1838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32.3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28 2328 0 0,'-1'-28'13558'0'0,"-4"40"-13447"0"0,1 0-1 0 0,1-1 0 0 0,0 1 1 0 0,1 0-1 0 0,0 1 1 0 0,1-1-1 0 0,0 13 0 0 0,5 89-160 0 0,-2-94-174 0 0,1 0 1 0 0,1-1-1 0 0,9 31 0 0 0,12 2-2212 0 0,-22-49 1858 0 0,-1 0 0 0 0,0-1 1 0 0,0 1-1 0 0,9 7-1734 0 0,-8-8 1734 0 0,0 0 0 0 0,0 0 0 0 0,5 2 0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32.7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 41 2100 0 0,'-9'-9'2340'0'0,"-11"-6"1509"0"0,6 7-2521 0 0,-1 1-648 0 0,1 6-552 0 0,0 4-2416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33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0 3500 0 0,'-18'30'13261'0'0,"19"-25"-13052"0"0,0-1-1 0 0,1 1 1 0 0,-1-1-1 0 0,1 1 1 0 0,0-1 0 0 0,0 0-1 0 0,1 0 1 0 0,-1 0 0 0 0,4 4-1 0 0,16 33-53 0 0,-16-20-134 0 0,-2 1 0 0 0,0-1 0 0 0,-1 1 1 0 0,-2 0-1 0 0,0 0 0 0 0,-1 0 0 0 0,-6 41 1 0 0,-3-14 48 0 0,-2-1 1 0 0,-23 65 0 0 0,27-99 129 0 0,3-17-19 0 0,3 1-173 0 0,1 0-1 0 0,0 0 1 0 0,-1 0-1 0 0,1 0 1 0 0,0 0-1 0 0,0 0 1 0 0,0 0-1 0 0,1 0 1 0 0,-1 0-1 0 0,0 0 1 0 0,1 0-1 0 0,0-1 0 0 0,17-38 315 0 0,2 2 0 0 0,1 0 0 0 0,2 2-1 0 0,2 0 1 0 0,1 2 0 0 0,2 1-1 0 0,63-61 1 0 0,-90 94-327 0 0,0 0 1 0 0,0 0-1 0 0,0 0 0 0 0,0 0 0 0 0,0 0 1 0 0,1 0-1 0 0,-1 0 0 0 0,0 0 0 0 0,1 0 1 0 0,-1 0-1 0 0,1 1 0 0 0,-1-1 0 0 0,1 1 1 0 0,-1-1-1 0 0,1 1 0 0 0,-1-1 0 0 0,1 1 0 0 0,-1 0 1 0 0,1 0-1 0 0,-1 0 0 0 0,1 0 0 0 0,0 0 1 0 0,-1 0-1 0 0,1 0 0 0 0,-1 0 0 0 0,1 1 1 0 0,1 0-1 0 0,-1 1-3 0 0,1-1 1 0 0,-2 1-1 0 0,1 0 0 0 0,0 0 0 0 0,0 0 1 0 0,-1 0-1 0 0,1 0 0 0 0,-1 0 1 0 0,1 1-1 0 0,-1-1 0 0 0,0 0 0 0 0,0 1 1 0 0,0-1-1 0 0,1 5 0 0 0,2 11-72 0 0,0-1 0 0 0,-2 1 0 0 0,2 29 0 0 0,-10 91-35 0 0,2-104-530 0 0,2 0 0 0 0,2 1 0 0 0,1-1 0 0 0,7 49 1 0 0,-2-66-1627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27.5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55 48 0 0,'25'-20'6100'0'0,"11"-8"-1973"0"0,-31 24-3388 0 0,12 2 183 0 0,-14 6-818 0 0,1 0 0 0 0,-1 0 0 0 0,0 0 1 0 0,-1 0-1 0 0,1 0 0 0 0,-1 1 0 0 0,0-1 0 0 0,0 1 1 0 0,0 0-1 0 0,2 10 0 0 0,8 59 431 0 0,-5-28-267 0 0,1-8-104 0 0,2-1 0 0 0,21 55 0 0 0,-26-79-458 0 0,1 0 0 0 0,1 0 0 0 0,0 0 0 0 0,1-1 1 0 0,0 0-1 0 0,1-1 0 0 0,0 0 0 0 0,1 0 0 0 0,21 18 0 0 0,-27-26-381 0 0,-1-1 0 0 0,1 1 0 0 0,-1-1 0 0 0,1 0 0 0 0,0 0 0 0 0,7 2 0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34.4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98 628 0 0,'-25'-24'15708'0'0,"47"18"-15548"0"0,1 1 0 0 0,0 1 1 0 0,0 1-1 0 0,0 1 0 0 0,31 1 0 0 0,33-4 40 0 0,-13-4-133 0 0,-27 3-72 0 0,165-17-42 0 0,-134 17 31 0 0,-76 5 9 0 0,32-1 273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2:39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75 568 0 0,'-18'4'7486'0'0,"10"-18"-6787"0"0,7 12-618 0 0,0 1-1 0 0,0-1 1 0 0,0 1-1 0 0,1-1 1 0 0,-1 0-1 0 0,0 1 1 0 0,1-1-1 0 0,-1 0 1 0 0,1 0-1 0 0,-1 1 1 0 0,1-1-1 0 0,0-3 1 0 0,45-4 201 0 0,76-10-99 0 0,-119 19-203 0 0,18-2 22 0 0,34-7 2 0 0,-52 8 33 0 0,17 1-52 0 0,-16 0 33 0 0,4 1-125 0 0,-9 3 51 0 0,1-4 22 0 0,-16 4-16 0 0,-49 7-282 0 0,64-11 291 0 0,-47 8-142 0 0,10-2-697 0 0,22-2 264 0 0,15-4 573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26.2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9 1252 0 0,'-17'-8'9676'0'0,"1667"100"-7713"0"0,-892 8-2338 0 0,-553-71 590 0 0,224 15 593 0 0,-214-26-436 0 0,213 47 0 0 0,-9-4-356 0 0,-39-7 44 0 0,-247-21 48 0 0,-77-17-30 0 0,76 11 0 0 0,-74-20-61 0 0,117 20 92 0 0,-173-27-66 0 0,54 11 441 0 0,-54-10-451 0 0,38 6 337 0 0,-39-7-315 0 0,-1 0 0 0 0,0 1 0 0 0,1-1 0 0 0,-1 0 0 0 0,0 0 0 0 0,1 1 0 0 0,-1-1 0 0 0,0 0 0 0 0,1 0 0 0 0,-1 0 0 0 0,1 1 0 0 0,-1-1 0 0 0,1 0 0 0 0,-1 0 0 0 0,0 0 0 0 0,1 0 0 0 0,-1 0 1 0 0,1 0-1 0 0,-1 0 0 0 0,1 0 0 0 0,-1 0 0 0 0,0 0 0 0 0,1 0 0 0 0,-1 0 0 0 0,1-1 0 0 0,-1 1 0 0 0,0 0 0 0 0,1 0 0 0 0,-1 0 0 0 0,1 0 0 0 0,-1-1 0 0 0,0 1 0 0 0,1 0 0 0 0,-1 0 0 0 0,0-1 0 0 0,1 1 0 0 0,-1 0 0 0 0,1-1 0 0 0,-16-13-1109 0 0,-30-14-4437 0 0,25 18 1832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39.4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52 1336 0 0,'0'0'2060'0'0,"8"-39"4519"0"0,-13 26-5205 0 0,0 32-1051 0 0,2 37 29 0 0,14 38 242 0 0,0 10-233 0 0,4-1 0 0 0,49 173 0 0 0,-40-208-181 0 0,2-1 0 0 0,3-2 0 0 0,4-1 1 0 0,1-1-1 0 0,4-2 0 0 0,2-1 0 0 0,3-2 1 0 0,59 60-1 0 0,4-9-129 0 0,5-5 0 0 0,4-5 0 0 0,4-6 0 0 0,4-4 0 0 0,264 141 0 0 0,-251-167-274 0 0,2-7 0 0 0,229 63 0 0 0,303 28 339 0 0,-589-128 239 0 0,30 4 217 0 0,-109-23-621 0 0,6-1-829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0.3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448 288 1416 0 0,'-4'-8'1651'0'0,"1"0"1"0"0,1-1-1 0 0,-1 1 0 0 0,2-1 0 0 0,-3-16 1 0 0,-30 47-1184 0 0,-30 46-144 0 0,3 2 1 0 0,3 3-1 0 0,3 2 1 0 0,-69 128 0 0 0,90-127-91 0 0,33-74-137 0 0,1-2-90 0 0,1 0 1 0 0,-1 0-1 0 0,0 1 1 0 0,0-1-1 0 0,0 0 1 0 0,1 0-1 0 0,-1 1 1 0 0,0-1 0 0 0,0 0-1 0 0,1 0 1 0 0,-1 1-1 0 0,0-1 1 0 0,1 0-1 0 0,-1 0 1 0 0,0 0-1 0 0,0 0 1 0 0,1 0-1 0 0,-1 1 1 0 0,0-1-1 0 0,1 0 1 0 0,-1 0-1 0 0,0 0 1 0 0,1 0-1 0 0,-1 0 1 0 0,1 0-1 0 0,-1 0 1 0 0,0 0-1 0 0,1 0 1 0 0,-1 0-1 0 0,0 0 1 0 0,1-1-1 0 0,-1 1 1 0 0,0 0-1 0 0,1 0 1 0 0,-1 0-1 0 0,0 0 1 0 0,1-1-1 0 0,10-10 22 0 0,0-1 0 0 0,-1-1 0 0 0,-1 0 0 0 0,0 0-1 0 0,0-1 1 0 0,9-21 0 0 0,-8 17-13 0 0,50-105 130 0 0,50-149 0 0 0,-6 10 1054 0 0,-103 260-1194 0 0,-1 1 1 0 0,1 0 0 0 0,-1-1 0 0 0,1 1-1 0 0,-1 0 1 0 0,1 0 0 0 0,0-1-1 0 0,-1 1 1 0 0,1 0 0 0 0,0 0-1 0 0,0 0 1 0 0,0 0 0 0 0,0 0-1 0 0,0 0 1 0 0,0 0 0 0 0,1 0 0 0 0,-1 0-1 0 0,0 1 1 0 0,0-1 0 0 0,1 0-1 0 0,-1 1 1 0 0,0-1 0 0 0,1 1-1 0 0,-1-1 1 0 0,2 1 0 0 0,-1 0-1 0 0,0 1-1 0 0,0-1 1 0 0,-1 1 0 0 0,1-1 0 0 0,0 1 0 0 0,0 0-1 0 0,0 0 1 0 0,-1 0 0 0 0,1 0 0 0 0,-1 0 0 0 0,1 0-1 0 0,0 0 1 0 0,-1 1 0 0 0,0-1 0 0 0,1 0 0 0 0,0 3-1 0 0,9 10 16 0 0,-2 0-1 0 0,0 0 0 0 0,10 22 1 0 0,-14-26-11 0 0,57 125 162 0 0,82 262-1 0 0,-93-242-656 0 0,-37-118-577 0 0,18 37 0 0 0,8-5-5528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1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4072 36 348 0 0,'0'0'6793'0'0,"-44"-20"-3778"0"0,35 17-2878 0 0,0 0 0 0 0,0 0 0 0 0,-1 1 0 0 0,1 0 0 0 0,0 1 0 0 0,-1 0 0 0 0,0 1 0 0 0,1-1-1 0 0,-12 3 1 0 0,-89 15 354 0 0,60-7-341 0 0,-193 35 226 0 0,3 11 0 0 0,2 10 0 0 0,3 11 0 0 0,4 9 0 0 0,4 11 1 0 0,-309 181-1 0 0,334-155-95 0 0,5 9 0 0 0,5 8 0 0 0,-194 187 0 0 0,297-239-181 0 0,4 3 0 0 0,4 4-1 0 0,-94 144 1 0 0,123-156-41 0 0,3 2 1 0 0,4 3-1 0 0,4 1 0 0 0,-52 171 1 0 0,70-161 32 0 0,-20 194 0 0 0,21-111-50 0 0,-12 67 133 0 0,31-237-1017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2.0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60 1316 0 0,'-12'-36'8823'0'0,"6"15"-6194"0"0,6 21-2604 0 0,0-1-1 0 0,1 1 1 0 0,-1 0-1 0 0,0 0 1 0 0,0 0-1 0 0,0 0 1 0 0,0 0 0 0 0,0-1-1 0 0,0 1 1 0 0,0 0-1 0 0,1 0 1 0 0,-1 0-1 0 0,0 0 1 0 0,0 0-1 0 0,0 0 1 0 0,0 0-1 0 0,1 0 1 0 0,-1 0-1 0 0,0-1 1 0 0,0 1-1 0 0,0 0 1 0 0,0 0-1 0 0,1 0 1 0 0,-1 0 0 0 0,0 0-1 0 0,0 0 1 0 0,0 0-1 0 0,0 0 1 0 0,1 0-1 0 0,-1 0 1 0 0,0 0-1 0 0,0 0 1 0 0,0 1-1 0 0,1-1 1 0 0,-1 0-1 0 0,0 0 1 0 0,0 0-1 0 0,0 0 1 0 0,0 0 0 0 0,0 0-1 0 0,1 0 1 0 0,-1 0-1 0 0,0 0 1 0 0,0 1-1 0 0,0-1 1 0 0,0 0-1 0 0,0 0 1 0 0,1 0-1 0 0,24 28 647 0 0,-9 1-425 0 0,-2 1-1 0 0,-1 1 1 0 0,-1 0-1 0 0,8 34 0 0 0,24 136 150 0 0,-36-157-335 0 0,11 66 53 0 0,23 97 714 0 0,-42-205-619 0 0,20-7-79 0 0,-11 0-120 0 0,-1 0 0 0 0,1-1 0 0 0,-1 0 0 0 0,-1 0 0 0 0,1-1 0 0 0,-1 0 0 0 0,6-8 0 0 0,21-18 10 0 0,111-76-1212 0 0,211-121-1 0 0,-78 55-452 0 0,-224 135-4305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3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0 394 16 0 0,'13'-39'6335'0'0,"-10"31"-5239"0"0,0-1 1 0 0,0 0-1 0 0,-1 0 1 0 0,0 0-1 0 0,1-11 1 0 0,-4 119 164 0 0,-1-15-988 0 0,4-1 1 0 0,15 107-1 0 0,26 23-63 0 0,-31-169-171 0 0,1-2-1 0 0,36 78 1 0 0,-36-95 31 0 0,0 0-1 0 0,2-1 0 0 0,1 0 0 0 0,0-2 0 0 0,2 0 0 0 0,1-1 0 0 0,0 0 1 0 0,2-2-1 0 0,44 34 0 0 0,-50-44 0 0 0,0 0-1 0 0,1 0 1 0 0,-1-2 0 0 0,2 0-1 0 0,-1-1 1 0 0,1 0 0 0 0,0-2-1 0 0,0 0 1 0 0,0-1 0 0 0,1 0 0 0 0,-1-2-1 0 0,1 0 1 0 0,-1-1 0 0 0,1 0-1 0 0,-1-2 1 0 0,1 0 0 0 0,18-5 0 0 0,-16 3-35 0 0,0-2 0 0 0,-1-1 0 0 0,0 0 0 0 0,0-1-1 0 0,0-1 1 0 0,-1-1 0 0 0,0-1 0 0 0,-1 0 0 0 0,-1-1 0 0 0,0-1 0 0 0,0 0 0 0 0,-1-2 0 0 0,20-24 0 0 0,-19 18-20 0 0,-2 0 1 0 0,0-1-1 0 0,-2-1 0 0 0,0 0 0 0 0,-2 0 0 0 0,-1-1 0 0 0,0-1 1 0 0,-2 0-1 0 0,-1 0 0 0 0,5-37 0 0 0,-2-30 563 0 0,-3-144 0 0 0,-24-92 649 0 0,2 72-1114 0 0,15 245-179 0 0,0-7-623 0 0,1 0-1 0 0,3-32 0 0 0,-3 50 613 0 0,0-1 0 0 0,0 1 0 0 0,0-1 0 0 0,0 1 0 0 0,0-1 1 0 0,0 1-1 0 0,0-1 0 0 0,1 1 0 0 0,-1-1 0 0 0,0 1 0 0 0,0-1 0 0 0,0 1 0 0 0,1-1 0 0 0,-1 1 0 0 0,0 0 0 0 0,1-1 0 0 0,-1 1 0 0 0,0-1 0 0 0,1 1 0 0 0,-1 0 0 0 0,1-1 0 0 0,-1 1 0 0 0,0 0 0 0 0,1 0 0 0 0,-1-1 0 0 0,1 1 0 0 0,-1 0 0 0 0,1 0 0 0 0,-1 0 0 0 0,1-1 0 0 0,-1 1 0 0 0,1 0 0 0 0,-1 0 0 0 0,1 0 0 0 0,-1 0 0 0 0,1 0 0 0 0,-1 0 0 0 0,1 0 0 0 0,-1 0 0 0 0,1 0 1 0 0,0 0-1 0 0,-1 0 0 0 0,1 1 0 0 0,-1-1 0 0 0,1 0 0 0 0,-1 0 0 0 0,0 0 0 0 0,2 1 0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3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445 14 2028 0 0,'-28'-10'8891'0'0,"17"7"-7878"0"0,-3 4-883 0 0,0 1-1 0 0,-1 1 1 0 0,1 0 0 0 0,1 0 0 0 0,-1 2 0 0 0,0 0 0 0 0,1 0-1 0 0,0 1 1 0 0,-14 9 0 0 0,-15 10 30 0 0,-51 42 1 0 0,80-58-131 0 0,0 2 0 0 0,1-1 0 0 0,0 1 1 0 0,1 1-1 0 0,0 0 0 0 0,1 1 0 0 0,-11 18 1 0 0,18-27-22 0 0,1 1 1 0 0,0-1 0 0 0,0 1 0 0 0,0 0 0 0 0,1 0 0 0 0,-1 0-1 0 0,1-1 1 0 0,1 1 0 0 0,-1 0 0 0 0,1 0 0 0 0,-1 0 0 0 0,2 0-1 0 0,-1 0 1 0 0,0 0 0 0 0,1 0 0 0 0,0 0 0 0 0,0 0 0 0 0,0 0-1 0 0,1 0 1 0 0,0 0 0 0 0,0-1 0 0 0,0 1 0 0 0,0-1 0 0 0,1 0-1 0 0,0 1 1 0 0,-1-1 0 0 0,6 5 0 0 0,12 13 29 0 0,2-1 1 0 0,0-1 0 0 0,47 32-1 0 0,-47-37-54 0 0,-2 0 0 0 0,0 2 1 0 0,0 0-1 0 0,-2 1 0 0 0,29 35 0 0 0,-44-49 18 0 0,0 0 0 0 0,-1 1 0 0 0,1-1 0 0 0,-1 1 1 0 0,0 0-1 0 0,0-1 0 0 0,-1 1 0 0 0,1 0 0 0 0,-1 0 0 0 0,0 0 0 0 0,0 0 0 0 0,-1 0 0 0 0,0 0 0 0 0,0 0 0 0 0,0 0 0 0 0,0 1 0 0 0,-2 8 0 0 0,-1-6 37 0 0,0 0 0 0 0,0 0 1 0 0,0 0-1 0 0,-1-1 0 0 0,0 1 0 0 0,-1-1 0 0 0,0 0 1 0 0,0 0-1 0 0,-11 11 0 0 0,-8 4 102 0 0,0-1 1 0 0,-1-1 0 0 0,-1-2-1 0 0,-45 25 1 0 0,62-38-487 0 0,1-1-1 0 0,-1 0 1 0 0,1-1 0 0 0,-1 0 0 0 0,0 0 0 0 0,-14 2 0 0 0,9-7-1961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4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0 378 1720 0 0,'92'22'10659'0'0,"-70"-19"-9432"0"0,1-1 1 0 0,23 0-1 0 0,-28-3-1227 0 0,0 0-1 0 0,-1-1 1 0 0,1-1-1 0 0,-1-1 1 0 0,0 0-1 0 0,0-1 1 0 0,0-1-1 0 0,24-12 1 0 0,-24 9 53 0 0,1-1 1 0 0,-1-1 0 0 0,-1-1-1 0 0,0 0 1 0 0,-1-1 0 0 0,0-1-1 0 0,-1-1 1 0 0,16-19 0 0 0,-25 28 56 0 0,-1 0 1 0 0,0-1-1 0 0,-1 1 1 0 0,1-1-1 0 0,-1 0 0 0 0,-1 0 1 0 0,1 0-1 0 0,-1 0 1 0 0,0 0-1 0 0,-1-1 1 0 0,1-7-1 0 0,-2 9-60 0 0,0 1 1 0 0,0-1-1 0 0,-1 1 0 0 0,0 0 0 0 0,0 0 1 0 0,0-1-1 0 0,-1 1 0 0 0,0 0 0 0 0,0 0 1 0 0,0 0-1 0 0,0 1 0 0 0,-1-1 0 0 0,0 0 1 0 0,0 1-1 0 0,0 0 0 0 0,-1 0 0 0 0,-4-5 1 0 0,3 4-38 0 0,0 1 0 0 0,0-1 1 0 0,-1 1-1 0 0,1 0 1 0 0,-1 0-1 0 0,0 1 0 0 0,-1-1 1 0 0,1 2-1 0 0,0-1 0 0 0,-1 1 1 0 0,0-1-1 0 0,-12-1 0 0 0,7 3 2 0 0,0 0 0 0 0,0 0-1 0 0,0 1 1 0 0,0 1-1 0 0,0 0 1 0 0,0 0-1 0 0,-12 4 1 0 0,5 0 7 0 0,0 1-1 0 0,0 1 1 0 0,0 0-1 0 0,1 2 1 0 0,1 0-1 0 0,-1 1 1 0 0,1 0-1 0 0,-28 25 1 0 0,36-27-8 0 0,0 0 0 0 0,1 1 0 0 0,0 0 0 0 0,1 0 0 0 0,0 1 0 0 0,1 0-1 0 0,0 0 1 0 0,0 1 0 0 0,1 0 0 0 0,0 0 0 0 0,1 0 0 0 0,0 0 0 0 0,1 1 0 0 0,-3 21 0 0 0,5-17 20 0 0,0-1-1 0 0,1 1 0 0 0,1-1 1 0 0,1 1-1 0 0,0-1 1 0 0,1 1-1 0 0,1-1 0 0 0,0 0 1 0 0,1-1-1 0 0,10 22 1 0 0,-5-15-42 0 0,1 0 1 0 0,1-1 0 0 0,1-1-1 0 0,0 0 1 0 0,2-1 0 0 0,0 0-1 0 0,1-1 1 0 0,1-1 0 0 0,0-1-1 0 0,1 0 1 0 0,1-1 0 0 0,0-1-1 0 0,1-1 1 0 0,0 0 0 0 0,29 10-1 0 0,-29-15-388 0 0,1-1 0 0 0,0-1 1 0 0,0-1-1 0 0,0-1 0 0 0,0-1 0 0 0,0-1 0 0 0,1 0 0 0 0,36-5 0 0 0,-39 1-1021 0 0,1-1 0 0 0,-1 0 0 0 0,0-2 1 0 0,0 0-1 0 0,31-15 0 0 0,-8-1-3828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27.9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154 430 616 0 0,'-24'-16'2872'0'0,"3"2"-755"0"0,2 4-609 0 0,1 3-260 0 0,3 1-396 0 0,-1 3 104 0 0,-7-1-844 0 0,5 4-588 0 0</inkml:trace>
  <inkml:trace contextRef="#ctx0" brushRef="#br0" timeOffset="1">710 46 1420 0 0,'11'-33'8240'0'0,"-4"20"-5723"0"0,-5 14-2026 0 0,0-1-433 0 0,-1 0 0 0 0,0 0 0 0 0,0 1-1 0 0,0-1 1 0 0,0 1 0 0 0,1-1 0 0 0,-1 1-1 0 0,0-1 1 0 0,0 1 0 0 0,0 0 0 0 0,0-1-1 0 0,0 1 1 0 0,-1 0 0 0 0,1 0 0 0 0,0 0-1 0 0,0 0 1 0 0,0 0 0 0 0,-1 0 0 0 0,2 2-1 0 0,10 30 517 0 0,-5 43-171 0 0,-7-65-309 0 0,2 31 15 0 0,2 67 393 0 0,33 193-1 0 0,-31-269-437 0 0,2 0 0 0 0,2-2 0 0 0,1 1 0 0 0,1-1 0 0 0,1-1 0 0 0,2 0 0 0 0,1-1 0 0 0,2 0 0 0 0,0-1 0 0 0,30 33 0 0 0,-39-53-247 0 0,-1 0 0 0 0,1 0 0 0 0,1-1 0 0 0,-1 0-1 0 0,1-1 1 0 0,1 0 0 0 0,-1 0 0 0 0,1-1 0 0 0,21 7 0 0 0,-30-11 7 0 0,0-1 0 0 0,0 0 1 0 0,0 1-1 0 0,0-1 1 0 0,0 0-1 0 0,0 0 0 0 0,1 0 1 0 0,-1 0-1 0 0,0-1 1 0 0,0 1-1 0 0,0-1 0 0 0,0 1 1 0 0,0-1-1 0 0,0 0 0 0 0,0 1 1 0 0,-1-1-1 0 0,1 0 1 0 0,0 0-1 0 0,0-1 0 0 0,1 0 1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4.6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520 136 2488 0 0,'-1'-7'973'0'0,"-1"0"-1"0"0,1 0 0 0 0,-1 0 1 0 0,0 0-1 0 0,-1 0 0 0 0,0 1 1 0 0,0-1-1 0 0,-6-9 0 0 0,5 11-691 0 0,0-1-1 0 0,0 1 1 0 0,-1 0-1 0 0,1 1 1 0 0,-1-1-1 0 0,0 1 1 0 0,0 0 0 0 0,-1 0-1 0 0,1 0 1 0 0,-1 1-1 0 0,1 0 1 0 0,-1 0-1 0 0,0 0 1 0 0,-12-3-1 0 0,14 6-221 0 0,0 0-1 0 0,0-1 0 0 0,0 1 0 0 0,0 1 0 0 0,0-1 1 0 0,0 1-1 0 0,0-1 0 0 0,0 1 0 0 0,0 0 0 0 0,0 1 1 0 0,0-1-1 0 0,0 1 0 0 0,1-1 0 0 0,-1 1 0 0 0,1 0 0 0 0,-1 1 1 0 0,-4 3-1 0 0,-3 2 89 0 0,1 1-1 0 0,0 0 1 0 0,-15 19 0 0 0,5-1-12 0 0,2 1 0 0 0,1 0 0 0 0,1 1 0 0 0,1 1 0 0 0,2 1 0 0 0,1 0 0 0 0,2 0 0 0 0,0 1 0 0 0,3 1 0 0 0,0-1 0 0 0,-3 58 0 0 0,6 25 178 0 0,4-1 1 0 0,16 116-1 0 0,-8-136-277 0 0,17 342 429 0 0,-25-371-1066 0 0,-3 0-1 0 0,-3 0 0 0 0,-3 0 1 0 0,-28 103-1 0 0,31-150-28 0 0,0 1 0 0 0,-1-1 0 0 0,-12 21-1 0 0,16-34 110 0 0,1-1-1 0 0,-1 1 0 0 0,-1 0 1 0 0,1-1-1 0 0,-1 0 0 0 0,0 1 1 0 0,0-1-1 0 0,0-1 0 0 0,0 1 1 0 0,0-1-1 0 0,-1 1 1 0 0,0-1-1 0 0,0-1 0 0 0,0 1 1 0 0,-9 3-1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4.9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31 765 60 0 0,'-6'-13'1597'0'0,"1"1"0"0"0,1-1 1 0 0,0 0-1 0 0,0 0 0 0 0,2 0 0 0 0,-2-14 0 0 0,3 14-777 0 0,0 0 0 0 0,1 0-1 0 0,1 0 1 0 0,1 0 0 0 0,4-21-1 0 0,0 13-548 0 0,2 0 0 0 0,0 0 0 0 0,1 1 0 0 0,1 0 0 0 0,1 1 0 0 0,0 0 0 0 0,21-25 0 0 0,-6 13-566 0 0,1 1 0 0 0,1 1 0 0 0,2 2 0 0 0,1 1-1 0 0,52-35 1 0 0,182-87-9375 0 0,-216 123 5189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5.3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70 864 0 0,'6'-15'6411'0'0,"4"-16"-1588"0"0,-3 8-1269 0 0,-11 35-2466 0 0,-11 37-910 0 0,5-10-105 0 0,3 0 0 0 0,1 0 0 0 0,1 1 0 0 0,2 61 0 0 0,4-83-70 0 0,0 0 0 0 0,1 1 1 0 0,0-1-1 0 0,2 0 0 0 0,0 0 0 0 0,1 0 0 0 0,1-1 1 0 0,1 0-1 0 0,0 0 0 0 0,1 0 0 0 0,1-1 1 0 0,11 16-1 0 0,-16-27-49 0 0,0-1 0 0 0,0 1 0 0 0,0-1 0 0 0,0 0 0 0 0,1 0 0 0 0,-1 0 0 0 0,1-1 0 0 0,0 0-1 0 0,0 0 1 0 0,0 0 0 0 0,1 0 0 0 0,-1-1 0 0 0,1 0 0 0 0,-1 0 0 0 0,1 0 0 0 0,0-1 0 0 0,-1 0 0 0 0,1 0 0 0 0,0 0 0 0 0,0-1 0 0 0,0 0 0 0 0,0 0 0 0 0,0 0 0 0 0,0-1 0 0 0,0 0 0 0 0,-1 0 0 0 0,1-1 0 0 0,0 1 0 0 0,0-1 0 0 0,-1-1-1 0 0,8-3 1 0 0,7-4-43 0 0,-1-1-1 0 0,0-1 1 0 0,-1-1-1 0 0,-1 0 1 0 0,0-1-1 0 0,0-1 1 0 0,16-20-1 0 0,14-18 722 0 0,79-116 0 0 0,-105 136 1029 0 0,-3-1 0 0 0,27-65 1 0 0,-47 106-1566 0 0,1-1 1 0 0,0 1-1 0 0,0 0 1 0 0,0 0 0 0 0,1-1-1 0 0,0 1 1 0 0,0 0 0 0 0,1 0-1 0 0,1 8 1 0 0,3 7-272 0 0,0 0 1 0 0,13 32 0 0 0,-3-18-409 0 0,1-1 0 0 0,2-1 0 0 0,30 45 0 0 0,-37-62 75 0 0,2 0-1 0 0,0-1 1 0 0,19 17-1 0 0,-28-28 64 0 0,2-1-1 0 0,-1-1 0 0 0,0 1 0 0 0,1-1 1 0 0,-1 1-1 0 0,8 1 0 0 0,-9-3-157 0 0,-1-1 0 0 0,1 0 0 0 0,0 0 0 0 0,0 0 0 0 0,0-1 0 0 0,0 1 0 0 0,0-1 0 0 0,0 0 0 0 0,0 0 0 0 0,0-1-1 0 0,4 0 1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23:45.6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179 178 1824 0 0,'-19'-47'6404'0'0,"13"29"-4556"0"0,-1 0-1 0 0,0 1 1 0 0,-2 0 0 0 0,0 1 0 0 0,-15-22-1 0 0,24 37-1806 0 0,0 1-1 0 0,-1 0 0 0 0,1-1 0 0 0,0 1 0 0 0,-1-1 1 0 0,1 1-1 0 0,0 0 0 0 0,-1 0 0 0 0,1-1 0 0 0,0 1 1 0 0,-1 0-1 0 0,1-1 0 0 0,0 1 0 0 0,-1 0 1 0 0,1 0-1 0 0,-1 0 0 0 0,1 0 0 0 0,0-1 0 0 0,-1 1 1 0 0,1 0-1 0 0,-1 0 0 0 0,1 0 0 0 0,-1 0 0 0 0,1 0 1 0 0,-1 0-1 0 0,1 0 0 0 0,0 0 0 0 0,-1 0 0 0 0,1 0 1 0 0,-1 0-1 0 0,1 0 0 0 0,-1 1 0 0 0,1-1 0 0 0,0 0 1 0 0,-1 0-1 0 0,1 0 0 0 0,-1 1 0 0 0,-12 18 467 0 0,-2 37-495 0 0,14-50 103 0 0,-19 95-24 0 0,5 2-1 0 0,-3 156 1 0 0,26 210 80 0 0,-7-429-123 0 0,11 129 472 0 0,-9-149-464 0 0,1 0 1 0 0,0 0-1 0 0,1-1 0 0 0,2 1 1 0 0,0-1-1 0 0,11 22 0 0 0,-15-36-242 0 0,1 1 0 0 0,0-1 0 0 0,0 0 0 0 0,0-1 0 0 0,0 1 0 0 0,1-1 0 0 0,-1 0 0 0 0,1 0 0 0 0,0 0-1 0 0,0-1 1 0 0,1 0 0 0 0,-1 0 0 0 0,1 0 0 0 0,0-1 0 0 0,-1 1 0 0 0,13 2 0 0 0,-11-4-896 0 0,0 1 1 0 0,0-2 0 0 0,1 1 0 0 0,-1-1-1 0 0,0 0 1 0 0,0 0 0 0 0,0-1-1 0 0,0 0 1 0 0,7-1 0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56.1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64 2628 0 0,'-6'-19'3961'0'0,"5"16"-3496"0"0,-1 0 0 0 0,1-1-1 0 0,0 1 1 0 0,0 0 0 0 0,1-1 0 0 0,-1 1-1 0 0,1 0 1 0 0,-1-1 0 0 0,1 1-1 0 0,0-1 1 0 0,1-3 0 0 0,12 21 952 0 0,0 8-1052 0 0,-1 0 1 0 0,-1 1 0 0 0,12 37-1 0 0,17 78-73 0 0,-26-87-143 0 0,44 186 142 0 0,-25-95 294 0 0,61 164-1 0 0,-51-198-61 0 0,5-3-1 0 0,5-2 1 0 0,91 134-1 0 0,-132-218-412 0 0,-6-9 48 0 0,1 0 0 0 0,0-1 0 0 0,0 1 0 0 0,1-1 0 0 0,17 15 1 0 0,-24-24-146 0 0,0 1 1 0 0,0-1-1 0 0,-1 0 1 0 0,1 1 0 0 0,0-1-1 0 0,0 0 1 0 0,0 0-1 0 0,0 0 1 0 0,0 0 0 0 0,-1 0-1 0 0,1 0 1 0 0,0 0 0 0 0,0 0-1 0 0,0 0 1 0 0,0 0-1 0 0,0 0 1 0 0,-1 0 0 0 0,1-1-1 0 0,0 1 1 0 0,0 0 0 0 0,0-1-1 0 0,-1 1 1 0 0,1 0-1 0 0,0-1 1 0 0,0 1 0 0 0,-1-1-1 0 0,1 0 1 0 0,0 0 0 0 0,17-19 71 0 0,-7-1-24 0 0,-1-1 1 0 0,-1 0-1 0 0,-1-1 0 0 0,-1 1 0 0 0,7-43 1 0 0,-7 32-36 0 0,150-789-1234 0 0,-136 699 1125 0 0,-18 110-56 0 0,44-239-567 0 0,-20 145-3251 0 0,-22 91 1250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56.7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95 268 0 0,'-15'7'10531'0'0,"58"-24"-8006"0"0,62-10-1640 0 0,216-25 1 0 0,-307 51-875 0 0,-4-1-4 0 0,0 1 0 0 0,0 0 0 0 0,0 1 1 0 0,1 0-1 0 0,-1 0 0 0 0,18 4 1 0 0,-27-4-4 0 0,0 0 0 0 0,-1 1 0 0 0,1-1 1 0 0,0 0-1 0 0,-1 1 0 0 0,1-1 0 0 0,0 1 0 0 0,-1-1 1 0 0,1 1-1 0 0,0-1 0 0 0,-1 1 0 0 0,1-1 1 0 0,-1 1-1 0 0,1-1 0 0 0,-1 1 0 0 0,1 0 0 0 0,-1-1 1 0 0,0 1-1 0 0,1 0 0 0 0,-1-1 0 0 0,0 1 1 0 0,1 0-1 0 0,-1-1 0 0 0,0 1 0 0 0,0 0 0 0 0,0 0 1 0 0,0-1-1 0 0,0 1 0 0 0,0 0 0 0 0,0 0 0 0 0,0 0 1 0 0,0-1-1 0 0,0 1 0 0 0,0 0 0 0 0,0 0 1 0 0,0-1-1 0 0,-1 2 0 0 0,-11 27 70 0 0,11-26-67 0 0,-15 24 29 0 0,-2-1-1 0 0,-1 0 1 0 0,-1-1 0 0 0,-24 23-1 0 0,14-15-24 0 0,-55 61 45 0 0,15-19 88 0 0,3 3 0 0 0,-87 132 0 0 0,150-204-75 0 0,1 0 0 0 0,0 0 1 0 0,0 0-1 0 0,0 0 0 0 0,1 1 1 0 0,0-1-1 0 0,0 1 0 0 0,0-1 1 0 0,-1 14-1 0 0,3-17-37 0 0,1-1-1 0 0,-1 0 1 0 0,0 1 0 0 0,1-1-1 0 0,-1 1 1 0 0,1-1 0 0 0,0 0-1 0 0,0 0 1 0 0,0 0-1 0 0,0 1 1 0 0,0-1 0 0 0,0 0-1 0 0,1 0 1 0 0,-1 0 0 0 0,1 0-1 0 0,-1-1 1 0 0,1 1-1 0 0,0 0 1 0 0,0-1 0 0 0,0 1-1 0 0,0-1 1 0 0,0 0 0 0 0,0 1-1 0 0,0-1 1 0 0,0 0 0 0 0,0 0-1 0 0,0-1 1 0 0,1 1-1 0 0,-1 0 1 0 0,0-1 0 0 0,4 1-1 0 0,14 3-77 0 0,1 0 1 0 0,0-2-1 0 0,-1-1 0 0 0,1 0 0 0 0,29-4 0 0 0,106-18-1769 0 0,-135 17 1441 0 0,113-21-2376 0 0,-45 2-2669 0 0,-48 10 676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57.0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1 122 2628 0 0,'0'-19'5934'0'0,"2"17"-5676"0"0,18-13 2025 0 0,36-2-2055 0 0,-45 14 307 0 0,203-46-332 0 0,-167 41-3561 0 0,50-1 0 0 0,-77 9 409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57.4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 0 756 0 0,'-15'14'3187'0'0,"0"1"1"0"0,-18 22-1 0 0,31-34-2890 0 0,2-3-214 0 0,-1 1-1 0 0,1 0 1 0 0,-1-1 0 0 0,1 1-1 0 0,-1-1 1 0 0,1 1-1 0 0,0 0 1 0 0,0 0 0 0 0,-1-1-1 0 0,1 1 1 0 0,0 0 0 0 0,0-1-1 0 0,0 1 1 0 0,0 0-1 0 0,0 0 1 0 0,0-1 0 0 0,0 1-1 0 0,0 0 1 0 0,0 0 0 0 0,0-1-1 0 0,0 1 1 0 0,0 0 0 0 0,1-1-1 0 0,-1 1 1 0 0,0 0-1 0 0,0 0 1 0 0,1-1 0 0 0,-1 1-1 0 0,1-1 1 0 0,-1 1 0 0 0,0 0-1 0 0,1-1 1 0 0,-1 1-1 0 0,1-1 1 0 0,-1 1 0 0 0,1-1-1 0 0,0 1 1 0 0,-1-1 0 0 0,1 1-1 0 0,-1-1 1 0 0,1 0 0 0 0,0 1-1 0 0,0-1 1 0 0,0 0-1 0 0,31 12 1430 0 0,15-7-1217 0 0,-1-3 0 0 0,90-7 0 0 0,-33 1-1165 0 0,202-14-6151 0 0,-274 15 5169 0 0,22-2-2731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58.8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110 390 492 0 0,'-31'-16'13624'0'0,"32"3"-13437"0"0,1-1-1 0 0,0 1 1 0 0,1-1 0 0 0,0 1-1 0 0,1 0 1 0 0,0 0 0 0 0,1 1-1 0 0,1-1 1 0 0,0 1 0 0 0,1 0-1 0 0,0 1 1 0 0,1-1 0 0 0,0 1-1 0 0,14-14 1 0 0,-5 7-179 0 0,1 0 1 0 0,0 2 0 0 0,2 0-1 0 0,0 1 1 0 0,0 1-1 0 0,2 1 1 0 0,24-12-1 0 0,-30 18-39 0 0,1 0 0 0 0,0 2 0 0 0,0 0 1 0 0,0 1-1 0 0,1 0 0 0 0,-1 1 0 0 0,1 2 0 0 0,0-1 0 0 0,0 2 0 0 0,-1 1 0 0 0,1 0 0 0 0,27 5 0 0 0,-35-4 8 0 0,0 1 0 0 0,-1 0 1 0 0,0 0-1 0 0,1 0 0 0 0,-1 1 0 0 0,0 1 0 0 0,-1 0 0 0 0,1 0 0 0 0,-1 0 0 0 0,0 1 0 0 0,0 0 0 0 0,-1 1 0 0 0,0 0 0 0 0,0 0 0 0 0,-1 1 0 0 0,0-1 0 0 0,0 1 0 0 0,0 1 0 0 0,-1-1 0 0 0,0 1 0 0 0,-1 0 0 0 0,0 0 0 0 0,-1 0 0 0 0,3 10 0 0 0,-3-5 15 0 0,-1-1 1 0 0,0 1-1 0 0,-1 0 0 0 0,-1 0 0 0 0,0 0 0 0 0,-1 0 1 0 0,-1 0-1 0 0,0-1 0 0 0,-1 1 0 0 0,0-1 0 0 0,-1 1 1 0 0,0-1-1 0 0,-1 0 0 0 0,-11 18 0 0 0,-2 2-10 0 0,-1-1 0 0 0,-2 0 0 0 0,-1-2-1 0 0,-30 32 1 0 0,-7-4 81 0 0,40-40-31 0 0,0 0 1 0 0,-18 25 0 0 0,35-42-39 0 0,3 1 6 0 0,-1-1 0 0 0,0 0 0 0 0,1 0 0 0 0,-1 0 0 0 0,1 0 0 0 0,-1 0 0 0 0,1 0 0 0 0,0 0 0 0 0,-1 0-1 0 0,1-1 1 0 0,0 1 0 0 0,-1 0 0 0 0,1 0 0 0 0,0 0 0 0 0,0-1 0 0 0,0 1 0 0 0,0 0 0 0 0,0-1 0 0 0,0 1-1 0 0,0-1 1 0 0,0 1 0 0 0,0-1 0 0 0,0 0 0 0 0,0 1 0 0 0,2-1 0 0 0,35 9-7 0 0,-24-6-20 0 0,7 2 41 0 0,0 2 0 0 0,-1 0 1 0 0,0 1-1 0 0,0 2 0 0 0,-1 0 0 0 0,0 0 1 0 0,-1 2-1 0 0,0 0 0 0 0,28 27 1 0 0,-39-32 6 0 0,1 0 0 0 0,-1 1 0 0 0,-1 0 1 0 0,1 0-1 0 0,-2 0 0 0 0,1 1 0 0 0,-1 0 1 0 0,0 0-1 0 0,-1 0 0 0 0,0 1 0 0 0,-1 0 0 0 0,1 0 1 0 0,-2-1-1 0 0,0 2 0 0 0,0-1 0 0 0,-1 0 1 0 0,0 0-1 0 0,0 0 0 0 0,-1 1 0 0 0,-1-1 1 0 0,0 0-1 0 0,-3 15 0 0 0,-1-6 52 0 0,-1 0-1 0 0,0-1 0 0 0,-2 1 1 0 0,0-2-1 0 0,-1 1 1 0 0,-1-1-1 0 0,0 0 0 0 0,-1-1 1 0 0,-21 23-1 0 0,14-20 82 0 0,-1-1-1 0 0,0-1 0 0 0,-2-1 1 0 0,0 0-1 0 0,0-2 0 0 0,-43 22 1 0 0,35-23-284 0 0,0-1 1 0 0,-1-1 0 0 0,0-2 0 0 0,-1-1 0 0 0,0-1 0 0 0,0-1 0 0 0,-1-2 0 0 0,1-2-1 0 0,-1-1 1 0 0,1-1 0 0 0,-1-1 0 0 0,-48-9 0 0 0,67 7-742 0 0,0 0-1 0 0,1-1 1 0 0,-22-9 0 0 0,28 9-357 0 0,-1 1 1 0 0,1-1-1 0 0,1 0 0 0 0,-12-9 0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59.2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22 2384 0 0,'-6'-22'16742'0'0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28.5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183 877 1220 0 0,'-27'-3'2280'0'0,"-112"-16"7445"0"0,138 19-9643 0 0,0 0 0 0 0,1 0 1 0 0,-1 0-1 0 0,0 0 0 0 0,1 0 1 0 0,-1 0-1 0 0,0-1 0 0 0,1 1 1 0 0,-1 0-1 0 0,0 0 0 0 0,1-1 1 0 0,-1 1-1 0 0,0 0 1 0 0,1-1-1 0 0,-1 1 0 0 0,1-1 1 0 0,-1 1-1 0 0,1-1 0 0 0,-1 1 1 0 0,1-1-1 0 0,-1 1 0 0 0,1-1 1 0 0,0 1-1 0 0,-1-1 1 0 0,1 0-1 0 0,0 1 0 0 0,-1-1 1 0 0,1 1-1 0 0,0-1 0 0 0,-1-1 1 0 0,2 1-24 0 0,-1-1 1 0 0,0 1 0 0 0,1 0-1 0 0,-1-1 1 0 0,1 1-1 0 0,0 0 1 0 0,-1 0 0 0 0,1 0-1 0 0,0-1 1 0 0,0 1-1 0 0,0 0 1 0 0,-1 0 0 0 0,1 0-1 0 0,2-1 1 0 0,40-29-40 0 0,-42 30 14 0 0,290-145-4093 0 0,-207 109 2569 0 0,-1-3 0 0 0,110-73 0 0 0,-185 107 1701 0 0,1-1 0 0 0,0 1-1 0 0,-1-1 1 0 0,-1-1 0 0 0,1 1 0 0 0,-1-2 0 0 0,0 1 0 0 0,-1-1 0 0 0,0 1 0 0 0,0-2 0 0 0,-1 1 0 0 0,0-1 0 0 0,-1 0-1 0 0,0 0 1 0 0,-1 0 0 0 0,0 0 0 0 0,0 0 0 0 0,-1-1 0 0 0,0 0 0 0 0,0-19 0 0 0,-2 10 306 0 0,-2 0-1 0 0,0 0 1 0 0,-1 1 0 0 0,-1-1 0 0 0,-1 1-1 0 0,0 0 1 0 0,-1 0 0 0 0,-2 1 0 0 0,0 0 0 0 0,-13-22-1 0 0,21 39-492 0 0,-1 0-1 0 0,1 0 1 0 0,-1 0-1 0 0,1 0 1 0 0,-1 0-1 0 0,0 0 1 0 0,0 0-1 0 0,1 0 1 0 0,-1 0-1 0 0,0 1 1 0 0,0-1-1 0 0,0 0 1 0 0,0 1-1 0 0,0-1 1 0 0,0 0-1 0 0,0 1 1 0 0,0-1 0 0 0,0 1-1 0 0,0 0 1 0 0,0-1-1 0 0,0 1 1 0 0,0 0-1 0 0,-2-1 1 0 0,1 2-13 0 0,1-1 1 0 0,0 1 0 0 0,0-1 0 0 0,0 1-1 0 0,0-1 1 0 0,0 1 0 0 0,0 0 0 0 0,0-1-1 0 0,0 1 1 0 0,0 0 0 0 0,0 0-1 0 0,0 0 1 0 0,0 0 0 0 0,1 0 0 0 0,-1 0-1 0 0,0 0 1 0 0,-1 2 0 0 0,-1 4 15 0 0,-1 1 0 0 0,1 0 0 0 0,0-1-1 0 0,1 1 1 0 0,-2 10 0 0 0,0 13 17 0 0,1 0 0 0 0,2 0 0 0 0,1 0 1 0 0,1 0-1 0 0,2 0 0 0 0,12 59 0 0 0,65 179-7 0 0,4-44-13 0 0,26 80-195 0 0,-89-247 351 0 0,-21-56-200 0 0,0-5-35 0 0,-2-21 21 0 0,0-1 1 0 0,2 1-1 0 0,5-43 0 0 0,-3 53 17 0 0,0 1-1 0 0,1 0 1 0 0,0 0 0 0 0,1 0-1 0 0,1 1 1 0 0,0-1-1 0 0,0 1 1 0 0,13-19 0 0 0,-15 28 14 0 0,0-1-1 0 0,1 1 1 0 0,-1 0 0 0 0,1 0 0 0 0,0 1 0 0 0,-1-1-1 0 0,1 1 1 0 0,1 0 0 0 0,-1 0 0 0 0,0 0 0 0 0,0 0-1 0 0,1 1 1 0 0,-1 0 0 0 0,1 0 0 0 0,-1 0-1 0 0,1 0 1 0 0,0 1 0 0 0,-1-1 0 0 0,1 1 0 0 0,-1 1-1 0 0,1-1 1 0 0,0 1 0 0 0,-1-1 0 0 0,1 1 0 0 0,8 3-1 0 0,23 8-694 0 0,-1 1-1 0 0,-1 2 0 0 0,58 34 0 0 0,29 13-2335 0 0,-103-54 2552 0 0,1-1 1 0 0,1-1-1 0 0,-1-1 0 0 0,34 6 0 0 0,-24-10-3125 0 0,2-2-1320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00.2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641 41 512 0 0,'37'-40'11224'0'0,"-79"67"-10757"0"0,19-12-270 0 0,-178 125 1183 0 0,167-112-1132 0 0,0 1-1 0 0,2 2 1 0 0,-42 52-1 0 0,42-43 18 0 0,3 2 0 0 0,1 1-1 0 0,2 1 1 0 0,2 2 0 0 0,2 0 0 0 0,-18 58-1 0 0,31-76-207 0 0,1 0 0 0 0,2 0 0 0 0,0 1 0 0 0,3 0 0 0 0,0 1 0 0 0,1-1 0 0 0,2 0 0 0 0,2 1 0 0 0,0-1 0 0 0,2 0 0 0 0,1 0 0 0 0,10 33 0 0 0,-8-38-98 0 0,2-1 0 0 0,0 0 0 0 0,2 0 0 0 0,0-1 0 0 0,2-1 0 0 0,0 0 0 0 0,1 0 0 0 0,28 30 0 0 0,-32-41-85 0 0,0-1 0 0 0,1 0 0 0 0,0 0 0 0 0,0-1-1 0 0,1 0 1 0 0,0-1 0 0 0,1-1 0 0 0,-1 0 0 0 0,1 0-1 0 0,0-1 1 0 0,1-1 0 0 0,-1 0 0 0 0,1-1 0 0 0,0 0-1 0 0,0-2 1 0 0,25 2 0 0 0,-16-4-45 0 0,0 0 1 0 0,1-2-1 0 0,-1 0 0 0 0,0-2 1 0 0,30-9-1 0 0,-41 10 175 0 0,1-1 1 0 0,-1 0-1 0 0,0-1 0 0 0,0 0 1 0 0,-1-1-1 0 0,0 0 1 0 0,0-1-1 0 0,-1 0 0 0 0,0-1 1 0 0,16-17-1 0 0,-23 22 61 0 0,0-1 0 0 0,0 1 0 0 0,0-1 0 0 0,-1 0 0 0 0,1 0 0 0 0,-1 0 0 0 0,-1 0 1 0 0,1 0-1 0 0,-1 0 0 0 0,0 0 0 0 0,0 0 0 0 0,0-1 0 0 0,-1 1 0 0 0,1 0 0 0 0,-1-1 0 0 0,-1 1 0 0 0,1 0 0 0 0,-1-1 0 0 0,0 1 1 0 0,0 0-1 0 0,0 0 0 0 0,-1 0 0 0 0,0 0 0 0 0,0 0 0 0 0,0 0 0 0 0,-1 0 0 0 0,-4-5 0 0 0,-1-3 77 0 0,0 1 1 0 0,-1 0-1 0 0,-1 1 0 0 0,0 0 1 0 0,0 1-1 0 0,-1 0 0 0 0,0 0 1 0 0,-21-12-1 0 0,18 13-129 0 0,0 2 0 0 0,0 0 0 0 0,-1 0 1 0 0,0 1-1 0 0,0 1 0 0 0,-1 1 0 0 0,1 0 0 0 0,-27-3 0 0 0,20 6-99 0 0,1 0-1 0 0,-1 2 1 0 0,1 0-1 0 0,0 2 1 0 0,-42 10-1 0 0,33-6-34 0 0,0 3 0 0 0,-40 18 0 0 0,55-21 0 0 0,0 1 0 0 0,1 0 0 0 0,-1 1 1 0 0,2 1-1 0 0,0 0 0 0 0,-14 14 0 0 0,25-21-55 0 0,0-1 0 0 0,0 0 0 0 0,0 1 0 0 0,1-1 0 0 0,-1 1 0 0 0,1 0-1 0 0,0 0 1 0 0,0-1 0 0 0,0 1 0 0 0,0 0 0 0 0,0 0 0 0 0,0 0-1 0 0,1 0 1 0 0,0 0 0 0 0,-1 6 0 0 0,9 24-6650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00.9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61 1416 0 0,'-20'-61'13534'0'0,"20"87"-12816"0"0,9 267 695 0 0,3-150-1108 0 0,33 152 1 0 0,103 239 102 0 0,-148-532-396 0 0,0-1-1 0 0,0 0 0 0 0,1 0 1 0 0,-1 1-1 0 0,1-1 1 0 0,-1 0-1 0 0,1 0 0 0 0,-1 0 1 0 0,1 1-1 0 0,0-1 1 0 0,0 0-1 0 0,-1 0 0 0 0,1 0 1 0 0,0 0-1 0 0,0 0 0 0 0,0 0 1 0 0,0-1-1 0 0,0 1 1 0 0,0 0-1 0 0,0 0 0 0 0,1-1 1 0 0,-1 1-1 0 0,2 0 0 0 0,-2-1-5 0 0,0 0-1 0 0,0 0 0 0 0,1-1 1 0 0,-1 1-1 0 0,0-1 0 0 0,0 1 0 0 0,1 0 1 0 0,-1-1-1 0 0,0 0 0 0 0,0 1 1 0 0,0-1-1 0 0,0 0 0 0 0,0 0 0 0 0,0 1 1 0 0,0-1-1 0 0,0 0 0 0 0,0 0 1 0 0,0 0-1 0 0,0-1 0 0 0,7-10-10 0 0,0 0-1 0 0,-1 0 1 0 0,7-17 0 0 0,-10 21 0 0 0,53-124-462 0 0,46-160-1 0 0,-48 125 427 0 0,105-272 238 0 0,-152 417-203 0 0,-4 14-283 0 0,-1-1 0 0 0,0 1 0 0 0,-1 0 0 0 0,0-1 0 0 0,3-17 0 0 0,-22 37-3297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02.8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22 230 1060 0 0,'-22'-30'16643'0'0,"28"36"-16391"0"0,0 0 0 0 0,-1 0 0 0 0,1 0 1 0 0,4 9-1 0 0,160 304 2175 0 0,-87-153-1917 0 0,122 235 695 0 0,-176-345-985 0 0,102 177 1466 0 0,-130-232-1636 0 0,-1 1 0 0 0,1-1 0 0 0,0 1-1 0 0,0-1 1 0 0,0 0 0 0 0,0 1 0 0 0,0-1-1 0 0,1 0 1 0 0,-1 0 0 0 0,0 0 0 0 0,1 0 0 0 0,-1 0-1 0 0,0 0 1 0 0,1 0 0 0 0,-1 0 0 0 0,1-1-1 0 0,-1 1 1 0 0,1 0 0 0 0,0-1 0 0 0,-1 1 0 0 0,1-1-1 0 0,-1 0 1 0 0,1 0 0 0 0,2 1 0 0 0,-2-2-30 0 0,0 0 0 0 0,0 0 1 0 0,0 0-1 0 0,0 0 1 0 0,-1 0-1 0 0,1 0 1 0 0,0 0-1 0 0,0 0 0 0 0,-1-1 1 0 0,1 1-1 0 0,-1-1 1 0 0,1 0-1 0 0,-1 1 0 0 0,1-1 1 0 0,-1 0-1 0 0,0 0 1 0 0,0 1-1 0 0,1-4 0 0 0,8-17-31 0 0,-2 0 0 0 0,0-1 0 0 0,-2 0 0 0 0,0 0 0 0 0,4-44 0 0 0,-5 35-62 0 0,9-51-51 0 0,160-814-2590 0 0,-158 830 2385 0 0,6-26-580 0 0,0 37-3303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03.4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87 2684 0 0,'1'10'13585'0'0,"19"-13"-12937"0"0,-1-2-1 0 0,0 0 0 0 0,22-9 0 0 0,13-4-209 0 0,-6 4-344 0 0,1 2-1 0 0,0 2 0 0 0,51-3 0 0 0,-97 12-94 0 0,1 1-1 0 0,-1-1 0 0 0,0 1 1 0 0,0-1-1 0 0,1 1 1 0 0,-1 0-1 0 0,0 1 0 0 0,0-1 1 0 0,1 0-1 0 0,-1 1 1 0 0,0 0-1 0 0,4 1 1 0 0,-1 1 8 0 0,-5-3-5 0 0,-1 1 0 0 0,1-1-1 0 0,0 1 1 0 0,-1 0 0 0 0,1 0-1 0 0,-1-1 1 0 0,1 1 0 0 0,-1 0-1 0 0,1 0 1 0 0,-1-1 0 0 0,1 1-1 0 0,-1 0 1 0 0,0 0 0 0 0,1 0-1 0 0,-1 0 1 0 0,0 0-1 0 0,0 0 1 0 0,0 0 0 0 0,1 0-1 0 0,-1-1 1 0 0,0 1 0 0 0,0 0-1 0 0,-1 0 1 0 0,1 0 0 0 0,0 0-1 0 0,0 2 1 0 0,-7 23 15 0 0,-16 21 52 0 0,-3 0-1 0 0,-1-2 1 0 0,-67 83-1 0 0,1-1 185 0 0,74-98-173 0 0,-58 93 324 0 0,66-103-242 0 0,1 2 0 0 0,1-1 0 0 0,0 1 0 0 0,-6 29 0 0 0,14-46-93 0 0,0 0 0 0 0,0-1 0 0 0,1 1 0 0 0,-1 0 0 0 0,1 0 0 0 0,0 0-1 0 0,0-1 1 0 0,0 1 0 0 0,1 0 0 0 0,0 0 0 0 0,-1 0 0 0 0,1-1 0 0 0,0 1-1 0 0,1-1 1 0 0,-1 1 0 0 0,1-1 0 0 0,-1 1 0 0 0,4 3 0 0 0,-2-3 2 0 0,1 0-1 0 0,-1 0 1 0 0,1-1 0 0 0,0 1-1 0 0,0-1 1 0 0,1 0 0 0 0,-1 0 0 0 0,1 0-1 0 0,-1-1 1 0 0,1 0 0 0 0,8 3-1 0 0,7 1 8 0 0,0-1-1 0 0,1-1 1 0 0,-1-1-1 0 0,1-1 0 0 0,30-1 1 0 0,33-3-1008 0 0,105-16-1 0 0,-10-16-5918 0 0,-129 17-136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04.1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88 2892 0 0,'0'0'10010'0'0,"27"-10"-5756"0"0,98-9-2716 0 0,91-13-2496 0 0,1 6-7904 0 0,-199 25 6004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04.5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27 48 0 0,'-57'40'11284'0'0,"58"-39"-11143"0"0,-1 0 0 0 0,1 0 1 0 0,-1 1-1 0 0,1-1 0 0 0,-1 0 1 0 0,1 0-1 0 0,0 0 0 0 0,0 0 1 0 0,-1 0-1 0 0,1 0 0 0 0,0 0 1 0 0,0-1-1 0 0,0 1 0 0 0,0 0 0 0 0,0 0 1 0 0,0-1-1 0 0,0 1 0 0 0,0-1 1 0 0,0 1-1 0 0,1-1 0 0 0,-1 1 1 0 0,0-1-1 0 0,0 0 0 0 0,0 1 1 0 0,1-1-1 0 0,-1 0 0 0 0,0 0 1 0 0,0 0-1 0 0,2 0 0 0 0,44 3 753 0 0,-42-3-683 0 0,86-5 65 0 0,-1-3 0 0 0,114-26 1 0 0,-63 9-575 0 0,-106 17 7 0 0,-25 6 32 0 0,1-1 1 0 0,-1 1-1 0 0,1 1 1 0 0,16 0-1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06.4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0 319 40 0 0,'0'0'2678'0'0,"13"-30"1585"0"0,7-4-1797 0 0,-13 22-1859 0 0,0-1 0 0 0,1 2-1 0 0,0-1 1 0 0,11-11 0 0 0,5 0-321 0 0,2 1 0 0 0,0 1-1 0 0,42-26 1 0 0,-15 17-288 0 0,-51 29 6 0 0,-1 1 0 0 0,0 0 0 0 0,0-1 1 0 0,1 1-1 0 0,-1 0 0 0 0,0 0 0 0 0,0 0 0 0 0,1 0 0 0 0,-1 0 1 0 0,0 0-1 0 0,0 0 0 0 0,1 1 0 0 0,-1-1 0 0 0,0 0 0 0 0,0 1 1 0 0,0-1-1 0 0,0 1 0 0 0,1-1 0 0 0,-1 1 0 0 0,0 0 0 0 0,0-1 0 0 0,0 1 1 0 0,0 0-1 0 0,1 1 0 0 0,22 23 93 0 0,-12-10 37 0 0,0 0 1 0 0,1 0 0 0 0,1-1 0 0 0,0-1-1 0 0,1-1 1 0 0,29 19 0 0 0,-43-30-109 0 0,1 0 0 0 0,0 0-1 0 0,-1-1 1 0 0,1 1 0 0 0,0-1 0 0 0,-1 1-1 0 0,1-1 1 0 0,0 0 0 0 0,0 0 0 0 0,-1 0-1 0 0,1 0 1 0 0,0 0 0 0 0,0 0 0 0 0,-1 0-1 0 0,1-1 1 0 0,0 1 0 0 0,0 0 0 0 0,-1-1 0 0 0,1 0-1 0 0,0 1 1 0 0,-1-1 0 0 0,1 0 0 0 0,-1 0-1 0 0,1 0 1 0 0,-1 0 0 0 0,1 0 0 0 0,-1 0-1 0 0,0 0 1 0 0,0 0 0 0 0,1-1 0 0 0,-1 1-1 0 0,2-3 1 0 0,2-4-4 0 0,0 0 1 0 0,-1 0-1 0 0,1 0 0 0 0,4-14 0 0 0,-9 22-22 0 0,13-38-64 0 0,-8 24-398 0 0,0-1-1 0 0,1 1 1 0 0,14-24 0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0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72 247 1244 0 0,'-28'15'11492'0'0,"24"-17"-11239"0"0,1 0 0 0 0,0 0 0 0 0,0 0 0 0 0,0 0 0 0 0,1 0 0 0 0,-1 0 0 0 0,0-1 0 0 0,1 0 0 0 0,-1 1 1 0 0,1-1-1 0 0,0 0 0 0 0,0 0 0 0 0,0 0 0 0 0,-1-4 0 0 0,2 5-208 0 0,0-1 0 0 0,1 1-1 0 0,-1 0 1 0 0,1-1 0 0 0,0 1 0 0 0,0-1 0 0 0,0 1 0 0 0,0-1 0 0 0,0 1-1 0 0,1 0 1 0 0,-1-1 0 0 0,1 1 0 0 0,-1-1 0 0 0,1 1 0 0 0,0 0-1 0 0,0 0 1 0 0,0-1 0 0 0,0 1 0 0 0,0 0 0 0 0,1 0 0 0 0,-1 0 0 0 0,1 0-1 0 0,1-2 1 0 0,10-11-20 0 0,2 0-1 0 0,-1 1 1 0 0,2 1 0 0 0,0 0-1 0 0,0 1 1 0 0,2 1-1 0 0,-1 0 1 0 0,35-14 0 0 0,-37 18-39 0 0,0 1-1 0 0,1 1 1 0 0,-1 1 0 0 0,1 0 0 0 0,1 1 0 0 0,-1 0 0 0 0,0 1 0 0 0,1 1 0 0 0,-1 1 0 0 0,0 0-1 0 0,25 4 1 0 0,-30-2-5 0 0,0 1-1 0 0,0 0 0 0 0,0 0 1 0 0,-1 1-1 0 0,1 0 0 0 0,-1 1 0 0 0,0 0 1 0 0,0 0-1 0 0,-1 1 0 0 0,1 1 1 0 0,-1 0-1 0 0,-1 0 0 0 0,1 0 1 0 0,-1 1-1 0 0,0 1 0 0 0,-1-1 0 0 0,0 1 1 0 0,-1 0-1 0 0,1 1 0 0 0,-2 0 1 0 0,1 0-1 0 0,-2 0 0 0 0,1 0 1 0 0,-1 1-1 0 0,-1 0 0 0 0,0 0 0 0 0,0 0 1 0 0,-1 0-1 0 0,-1 0 0 0 0,0 0 1 0 0,0 1-1 0 0,-1-1 0 0 0,0 0 1 0 0,-4 19-1 0 0,-1-8-96 0 0,0 1 1 0 0,-2-1-1 0 0,-1 0 1 0 0,0-1-1 0 0,-2 0 0 0 0,0 0 1 0 0,-2-1-1 0 0,0 0 1 0 0,-1-1-1 0 0,-30 33 0 0 0,-30 28-152 0 0,73-80 265 0 0,0 0 1 0 0,0 0 0 0 0,0 1-1 0 0,-1-1 1 0 0,1 0 0 0 0,0 0-1 0 0,0 1 1 0 0,0-1-1 0 0,0 0 1 0 0,0 1 0 0 0,0-1-1 0 0,0 0 1 0 0,1 0 0 0 0,-1 1-1 0 0,0-1 1 0 0,0 0 0 0 0,0 0-1 0 0,0 1 1 0 0,0-1-1 0 0,0 0 1 0 0,0 0 0 0 0,0 1-1 0 0,1-1 1 0 0,-1 0 0 0 0,0 0-1 0 0,0 0 1 0 0,0 1 0 0 0,1-1-1 0 0,-1 0 1 0 0,0 0-1 0 0,0 0 1 0 0,0 0 0 0 0,1 1-1 0 0,-1-1 1 0 0,0 0 0 0 0,0 0-1 0 0,1 0 1 0 0,-1 0 0 0 0,0 0-1 0 0,1 0 1 0 0,-1 0-1 0 0,0 0 1 0 0,0 0 0 0 0,1 0-1 0 0,-1 0 1 0 0,0 0 0 0 0,0 0-1 0 0,1 0 1 0 0,17 4-40 0 0,6-2 56 0 0,1 1 0 0 0,-1 2 0 0 0,0 0 0 0 0,0 2 0 0 0,-1 1 0 0 0,0 0 0 0 0,26 14 0 0 0,-40-17-2 0 0,0 0 0 0 0,-1 1 0 0 0,0 0 1 0 0,0 0-1 0 0,0 0 0 0 0,-1 1 0 0 0,0 0 0 0 0,0 1 0 0 0,-1 0 1 0 0,0 0-1 0 0,0 0 0 0 0,-1 1 0 0 0,0-1 0 0 0,0 1 1 0 0,-1 1-1 0 0,0-1 0 0 0,-1 0 0 0 0,0 1 0 0 0,-1 0 1 0 0,3 17-1 0 0,-3-12 5 0 0,-2 0 1 0 0,0 1-1 0 0,0-1 1 0 0,-1 1-1 0 0,-1-1 1 0 0,-1 0-1 0 0,0 0 0 0 0,-1 0 1 0 0,-1 0-1 0 0,0 0 1 0 0,-1-1-1 0 0,0 0 1 0 0,-1 0-1 0 0,-16 22 1 0 0,12-21-7 0 0,-1 0 0 0 0,0-1 1 0 0,-2-1-1 0 0,1 0 0 0 0,-1 0 1 0 0,-1-2-1 0 0,0 0 0 0 0,-1 0 1 0 0,0-2-1 0 0,-1 0 0 0 0,-31 12 1 0 0,17-10-239 0 0,-1-1 0 0 0,-45 8 0 0 0,4-12-2047 0 0,60-6 671 0 0,-1-1 1 0 0,1-1-1 0 0,-17-3 0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0.5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 1044 0 0,'1'-8'12151'0'0,"0"9"-12196"0"0,1 1 0 0 0,-1-1 0 0 0,1 0 0 0 0,-1 0 0 0 0,1 0 0 0 0,0 0 1 0 0,0 0-1 0 0,0 0 0 0 0,-1-1 0 0 0,1 1 0 0 0,0 0 0 0 0,0-1 0 0 0,6 1 1440 0 0,-15-5-1771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1.5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486 49 704 0 0,'20'-26'13810'0'0,"-20"25"-13743"0"0,0 1 0 0 0,1-1 0 0 0,-1 1-1 0 0,0-1 1 0 0,0 0 0 0 0,0 1 0 0 0,1-1 0 0 0,-1 0 0 0 0,0 1 0 0 0,0-1-1 0 0,0 0 1 0 0,0 1 0 0 0,0-1 0 0 0,-1 0 0 0 0,1 1 0 0 0,0-1-1 0 0,0 0 1 0 0,0 1 0 0 0,0-1 0 0 0,-1 1 0 0 0,1-1 0 0 0,0 0 0 0 0,-1 1-1 0 0,1-1 1 0 0,0 1 0 0 0,-1-1 0 0 0,1 1 0 0 0,-1-1 0 0 0,1 1 0 0 0,-1-1-1 0 0,1 1 1 0 0,-1 0 0 0 0,1-1 0 0 0,-1 1 0 0 0,1 0 0 0 0,-1-1 0 0 0,1 1-1 0 0,-1 0 1 0 0,0 0 0 0 0,0-1 0 0 0,-1 0-2 0 0,-18 4 25 0 0,-319 67 102 0 0,233-34-213 0 0,104-35 60 0 0,0 0-1 0 0,1 0 1 0 0,-1 1-1 0 0,0-1 1 0 0,0 0 0 0 0,1 1-1 0 0,-1-1 1 0 0,1 1-1 0 0,-1-1 1 0 0,1 1 0 0 0,0 0-1 0 0,0 0 1 0 0,-1 0-1 0 0,1-1 1 0 0,1 1 0 0 0,-1 0-1 0 0,0 0 1 0 0,0 0-1 0 0,1 1 1 0 0,-1-1 0 0 0,1 0-1 0 0,0 0 1 0 0,-1 3-1 0 0,1 3 178 0 0,-1 0-1 0 0,2 0 1 0 0,-1 0-1 0 0,3 11 0 0 0,21 178 1976 0 0,-3-17-1491 0 0,-15-149-495 0 0,1 0 0 0 0,1-1 1 0 0,17 40-1 0 0,-24-68-197 0 0,0 0 1 0 0,0-1-1 0 0,0 1 0 0 0,0-1 1 0 0,0 1-1 0 0,1-1 0 0 0,-1 1 1 0 0,0-1-1 0 0,1 0 0 0 0,-1 1 1 0 0,1-1-1 0 0,-1 0 0 0 0,1 0 1 0 0,0 0-1 0 0,0 0 0 0 0,-1-1 1 0 0,1 1-1 0 0,0 0 0 0 0,2 0 1 0 0,38 4-87 0 0,-31-5 4 0 0,96-3-774 0 0,-87 4 778 0 0,0 1-1 0 0,0 1 0 0 0,-1 0 0 0 0,1 2 0 0 0,-1 0 1 0 0,0 1-1 0 0,0 1 0 0 0,19 10 0 0 0,-30-13 69 0 0,0 1 0 0 0,0 0 1 0 0,-1 0-1 0 0,0 1 0 0 0,0-1 0 0 0,0 2 0 0 0,-1-1 0 0 0,0 1 0 0 0,0 0 0 0 0,0 0 0 0 0,-1 1 0 0 0,0-1 0 0 0,-1 1 0 0 0,1 1 1 0 0,-2-1-1 0 0,1 0 0 0 0,-1 1 0 0 0,0 0 0 0 0,-1-1 0 0 0,2 17 0 0 0,-3-14 29 0 0,0 1 0 0 0,-1-1 0 0 0,-1 0 0 0 0,0 0-1 0 0,0 1 1 0 0,-1-1 0 0 0,0 0 0 0 0,-1 0 0 0 0,-1-1 0 0 0,1 1 0 0 0,-2-1 0 0 0,1 1 0 0 0,-2-1 0 0 0,1-1-1 0 0,-1 1 1 0 0,-1-1 0 0 0,0 0 0 0 0,0 0 0 0 0,0-1 0 0 0,-14 12 0 0 0,0-3 3 0 0,0-1-1 0 0,-1-1 1 0 0,0-1 0 0 0,-1-1 0 0 0,0 0-1 0 0,-1-2 1 0 0,-44 13 0 0 0,5-5-5282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29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619 219 1652 0 0,'16'-3'7718'0'0,"-9"-8"-7453"0"0,-1-1-1 0 0,0 1 0 0 0,-1-1 1 0 0,-1 0-1 0 0,1 0 0 0 0,-2 0 1 0 0,0 0-1 0 0,0-1 0 0 0,-1 0 1 0 0,-1 1-1 0 0,0-19 0 0 0,-2 28-182 0 0,0 1-1 0 0,0 0 1 0 0,0 0-1 0 0,0 0 1 0 0,0 0-1 0 0,-1 0 0 0 0,1 0 1 0 0,-1 0-1 0 0,1 1 1 0 0,-1-1-1 0 0,0 0 0 0 0,1 1 1 0 0,-1 0-1 0 0,0-1 1 0 0,0 1-1 0 0,0 0 0 0 0,0 0 1 0 0,0 0-1 0 0,-4-1 1 0 0,-10-3 215 0 0,0 1 0 0 0,0 1 1 0 0,0 0-1 0 0,-1 1 0 0 0,1 1 1 0 0,-1 1-1 0 0,1 0 0 0 0,0 1 0 0 0,-1 1 1 0 0,1 0-1 0 0,0 1 0 0 0,0 1 1 0 0,-16 6-1 0 0,-6 3-70 0 0,1 2 0 0 0,1 2 0 0 0,1 1 0 0 0,-42 28 0 0 0,57-33-138 0 0,1 0-1 0 0,0 2 0 0 0,1 0 1 0 0,1 1-1 0 0,0 1 0 0 0,-20 26 1 0 0,33-37-94 0 0,0 0 1 0 0,0 1 0 0 0,1-1-1 0 0,-1 1 1 0 0,2 0 0 0 0,-1 0-1 0 0,1-1 1 0 0,0 2 0 0 0,0-1-1 0 0,0 12 1 0 0,1-13-55 0 0,2 0 0 0 0,-1 0 0 0 0,1 0 0 0 0,0-1 0 0 0,0 1 1 0 0,1 0-1 0 0,-1-1 0 0 0,1 1 0 0 0,1-1 0 0 0,-1 0 0 0 0,1 1 0 0 0,0-1 0 0 0,0 0 0 0 0,0-1 0 0 0,5 6 0 0 0,0-1-131 0 0,0 0 0 0 0,0-1-1 0 0,1 0 1 0 0,0-1-1 0 0,0 0 1 0 0,1-1 0 0 0,0 1-1 0 0,0-2 1 0 0,1 0 0 0 0,-1 0-1 0 0,1-1 1 0 0,0 0-1 0 0,0 0 1 0 0,1-2 0 0 0,-1 1-1 0 0,15 0 1 0 0,-16-2 134 0 0,0-1 0 0 0,0 0 0 0 0,0 0 0 0 0,0-1 0 0 0,0 0 0 0 0,0-1 0 0 0,0 0 0 0 0,-1-1 0 0 0,1 0 0 0 0,0 0 0 0 0,-1-1 0 0 0,0-1 0 0 0,0 1-1 0 0,0-1 1 0 0,-1-1 0 0 0,0 1 0 0 0,0-2 0 0 0,14-13 0 0 0,-11 7 690 0 0,-1-1 0 0 0,0 0 0 0 0,-1 0 0 0 0,14-32 0 0 0,0 2 1145 0 0,-23 42-1748 0 0,1 1 0 0 0,-1 0-1 0 0,1 0 1 0 0,0 0-1 0 0,-1 0 1 0 0,1 0 0 0 0,0 0-1 0 0,0 1 1 0 0,-1-1-1 0 0,1 0 1 0 0,0 0 0 0 0,0 0-1 0 0,0 1 1 0 0,0-1-1 0 0,0 1 1 0 0,0-1 0 0 0,0 0-1 0 0,0 1 1 0 0,1 0-1 0 0,-1-1 1 0 0,0 1 0 0 0,0 0-1 0 0,0-1 1 0 0,0 1-1 0 0,1 0 1 0 0,-1 0 0 0 0,0 0-1 0 0,0 0 1 0 0,0 0-1 0 0,1 0 1 0 0,-1 1 0 0 0,0-1-1 0 0,0 0 1 0 0,0 1-1 0 0,0-1 1 0 0,2 1 0 0 0,4 3-11 0 0,0 0 1 0 0,-1 1 0 0 0,0-1-1 0 0,12 11 1 0 0,-1 0 52 0 0,28 20-328 0 0,89 64 244 0 0,-113-85-806 0 0,0-2-1 0 0,1 0 0 0 0,1-1 1 0 0,36 12-1 0 0,-54-22-197 0 0,0 0 1 0 0,0 0-1 0 0,0-1 0 0 0,0 1 1 0 0,0-1-1 0 0,1 0 1 0 0,7-1-1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2.7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475 12 1560 0 0,'26'-11'8642'0'0,"-178"45"-4572"0"0,-117 30-3546 0 0,257-61-393 0 0,1 0 0 0 0,0 1 0 0 0,0 1 0 0 0,0 0 0 0 0,-11 7-1 0 0,20-11 36 0 0,5 31 1296 0 0,6-5-1248 0 0,-1 1 0 0 0,-2-1 0 0 0,0 2 0 0 0,2 51 0 0 0,-3-28-163 0 0,24 188 451 0 0,-28-236-487 0 0,-1-1 0 0 0,1 1 1 0 0,0 0-1 0 0,0-1 1 0 0,0 1-1 0 0,1-1 0 0 0,-1 0 1 0 0,1 1-1 0 0,0-1 0 0 0,0 0 1 0 0,0 0-1 0 0,0 0 0 0 0,0 0 1 0 0,5 4-1 0 0,-3-4-16 0 0,-1-1 0 0 0,1 0 0 0 0,0-1 1 0 0,-1 1-1 0 0,1-1 0 0 0,0 0 0 0 0,0 1 0 0 0,0-2 0 0 0,0 1 0 0 0,0 0 0 0 0,1-1 1 0 0,-1 0-1 0 0,6 0 0 0 0,81-4-609 0 0,-59 1 417 0 0,0 2 1 0 0,61 5 0 0 0,-83-2 177 0 0,1 0 1 0 0,0 1-1 0 0,-1 0 1 0 0,1 0 0 0 0,-1 1-1 0 0,0 0 1 0 0,0 1 0 0 0,0 0-1 0 0,-1 1 1 0 0,0 0-1 0 0,0 1 1 0 0,12 10 0 0 0,-14-10 26 0 0,-1-1 0 0 0,0 1 0 0 0,0 1 0 0 0,-1-1 1 0 0,0 1-1 0 0,0 0 0 0 0,0 0 0 0 0,-1 0 1 0 0,-1 1-1 0 0,1-1 0 0 0,-1 1 0 0 0,-1 0 0 0 0,3 15 1 0 0,-3-10 5 0 0,-2 0 0 0 0,0 0 1 0 0,0 0-1 0 0,-1 0 0 0 0,-1 0 1 0 0,0 0-1 0 0,-1 0 0 0 0,-7 18 1 0 0,2-8 41 0 0,-1-1 0 0 0,-1 1 0 0 0,-1-1 1 0 0,-1-1-1 0 0,-1 0 0 0 0,-18 22 0 0 0,22-32-12 0 0,0-1 0 0 0,-1-1 0 0 0,0 0 0 0 0,-1 0 0 0 0,0-1 0 0 0,0-1 0 0 0,-1 1 0 0 0,0-2 0 0 0,-1 0 0 0 0,1 0 0 0 0,-2-1-1 0 0,-18 6 1 0 0,21-10-131 0 0,0 1 0 0 0,-1-2 1 0 0,1 0-1 0 0,0 0 0 0 0,-1-1 0 0 0,-16-1 0 0 0,17-1-997 0 0,0 1 0 0 0,1-2 0 0 0,-20-6 1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3.1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65 3016 0 0,'-32'-9'12936'0'0,"45"4"-12024"0"0,66-6-302 0 0,0 3 0 0 0,81 2 0 0 0,52-3-999 0 0,-158 5 245 0 0,-21 2-279 0 0,37-8-1 0 0,-67 10 102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4.0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25 197 1476 0 0,'-10'-31'9198'0'0,"9"26"-8920"0"0,1 1 0 0 0,0-1 0 0 0,-1 1 0 0 0,1-1 0 0 0,1 1 0 0 0,-1-1 0 0 0,1 1 0 0 0,0-1 0 0 0,0 1 0 0 0,0-1 0 0 0,0 1 0 0 0,1 0 0 0 0,0 0 0 0 0,0 0 0 0 0,0 0 0 0 0,5-7 0 0 0,-3 5-158 0 0,1 1-1 0 0,1 0 1 0 0,-1-1-1 0 0,1 2 1 0 0,0-1-1 0 0,0 1 1 0 0,0 0-1 0 0,1 0 0 0 0,9-4 1 0 0,1 1-188 0 0,1 1 0 0 0,-1 1 0 0 0,1 0 0 0 0,-1 1 1 0 0,1 1-1 0 0,0 1 0 0 0,33 0 0 0 0,-32 4-89 0 0,0 0 0 0 0,-1 1-1 0 0,1 0 1 0 0,-1 2 0 0 0,1 0 0 0 0,-1 1-1 0 0,19 10 1 0 0,-29-13 111 0 0,-1 1 0 0 0,1 0 1 0 0,-1 0-1 0 0,0 1 0 0 0,0-1 0 0 0,0 2 1 0 0,0-1-1 0 0,-1 1 0 0 0,0 0 0 0 0,0 1 0 0 0,-1-1 1 0 0,0 1-1 0 0,0 0 0 0 0,0 0 0 0 0,-1 1 1 0 0,0-1-1 0 0,5 16 0 0 0,-7-15 31 0 0,-1 0-1 0 0,0 0 1 0 0,-1 0-1 0 0,0 1 1 0 0,0-1 0 0 0,0 0-1 0 0,-1 0 1 0 0,-1 0 0 0 0,1 0-1 0 0,-1 0 1 0 0,-1 0-1 0 0,0 0 1 0 0,-6 14 0 0 0,-6 6 32 0 0,-1-1 0 0 0,-26 33 0 0 0,20-29 74 0 0,-26 28 238 0 0,37-49-253 0 0,1 1-1 0 0,1 0 0 0 0,0 1 0 0 0,1-1 0 0 0,0 2 0 0 0,1-1 0 0 0,-10 23 0 0 0,17-33-71 0 0,0 1 1 0 0,0-1 0 0 0,-1 1 0 0 0,1 0-1 0 0,1-1 1 0 0,-1 1 0 0 0,0-1-1 0 0,1 1 1 0 0,-1-1 0 0 0,1 1 0 0 0,0-1-1 0 0,0 1 1 0 0,0-1 0 0 0,0 0-1 0 0,0 1 1 0 0,1-1 0 0 0,-1 0 0 0 0,1 0-1 0 0,-1 0 1 0 0,1 0 0 0 0,2 2-1 0 0,7 7-52 0 0,0 0-1 0 0,18 13 1 0 0,-12-11-19 0 0,0 1-1 0 0,0 1-1 0 0,-1 1 1 0 0,-1 0 0 0 0,-1 1-1 0 0,0 1 1 0 0,22 37 0 0 0,-32-46 95 0 0,0 0 1 0 0,0 0-1 0 0,-1 1 0 0 0,0-1 1 0 0,0 1-1 0 0,-1-1 0 0 0,-1 1 1 0 0,1 0-1 0 0,-2 0 0 0 0,1 0 1 0 0,-1 0-1 0 0,-1-1 0 0 0,0 1 1 0 0,0 0-1 0 0,-1 0 0 0 0,0-1 1 0 0,-7 19-1 0 0,-1-7 186 0 0,0-1-1 0 0,-1 0 1 0 0,-1-1-1 0 0,-1 0 1 0 0,-1 0 0 0 0,-1-2-1 0 0,0 0 1 0 0,-1-1 0 0 0,0 0-1 0 0,-2-1 1 0 0,0-1-1 0 0,0-1 1 0 0,-1 0 0 0 0,-1-2-1 0 0,0 0 1 0 0,-1-1-1 0 0,-31 10 1 0 0,42-17-192 0 0,0 0 0 0 0,0-1 1 0 0,0 0-1 0 0,0 0 0 0 0,-1-1 0 0 0,1-1 0 0 0,0 0 0 0 0,-1 0 1 0 0,1-1-1 0 0,-17-4 0 0 0,20 4-368 0 0,1-1-1 0 0,0-1 1 0 0,0 1 0 0 0,0-1 0 0 0,0 0-1 0 0,1 0 1 0 0,-10-7 0 0 0,11 6-401 0 0,0 1-1 0 0,0-1 1 0 0,0 0 0 0 0,1 0-1 0 0,-1 0 1 0 0,1-1 0 0 0,0 1 0 0 0,1-1-1 0 0,-1 0 1 0 0,-2-6 0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4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 1940 0 0,'4'-8'10561'0'0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5.0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643 1 1036 0 0,'0'0'7479'0'0,"-8"16"-6088"0"0,-13 4-344 0 0,-41 23-74 0 0,2 2-1 0 0,3 3 1 0 0,-77 82-1 0 0,99-91-592 0 0,2 2 0 0 0,2 1-1 0 0,2 1 1 0 0,2 2 0 0 0,-41 92 0 0 0,52-97-152 0 0,2 1 0 0 0,1 0 1 0 0,3 1-1 0 0,1 0 0 0 0,-3 45 1 0 0,10-66-185 0 0,1-1 1 0 0,1 1 0 0 0,0 0-1 0 0,2 0 1 0 0,0 0 0 0 0,2-1 0 0 0,0 1-1 0 0,1-1 1 0 0,2 0 0 0 0,0-1 0 0 0,0 1-1 0 0,16 25 1 0 0,-19-38-195 0 0,1 1-1 0 0,1-1 0 0 0,-1 0 1 0 0,1 0-1 0 0,0-1 1 0 0,1 1-1 0 0,-1-1 1 0 0,1-1-1 0 0,1 1 1 0 0,-1-1-1 0 0,1-1 1 0 0,0 1-1 0 0,0-1 1 0 0,0-1-1 0 0,0 0 0 0 0,1 0 1 0 0,-1 0-1 0 0,1-1 1 0 0,0 0-1 0 0,0-1 1 0 0,0 0-1 0 0,0 0 1 0 0,0-1-1 0 0,0 0 1 0 0,0-1-1 0 0,0 0 1 0 0,-1 0-1 0 0,1-1 1 0 0,0 0-1 0 0,0-1 0 0 0,-1 1 1 0 0,1-2-1 0 0,-1 1 1 0 0,0-1-1 0 0,0 0 1 0 0,14-11-1 0 0,-15 10 144 0 0,-1 0-1 0 0,1-1 1 0 0,-1 1 0 0 0,0-1-1 0 0,0 0 1 0 0,-1-1-1 0 0,0 0 1 0 0,0 1-1 0 0,0-2 1 0 0,-1 1 0 0 0,0 0-1 0 0,-1-1 1 0 0,5-12-1 0 0,-7 17 56 0 0,0-1-1 0 0,-1 0 0 0 0,1 0 1 0 0,-1 0-1 0 0,1 0 0 0 0,-1 1 1 0 0,0-1-1 0 0,-1 0 1 0 0,1 0-1 0 0,-1 0 0 0 0,1 0 1 0 0,-1 1-1 0 0,0-1 0 0 0,-1 0 1 0 0,1 0-1 0 0,-1 1 0 0 0,1-1 1 0 0,-1 1-1 0 0,0 0 0 0 0,-1-1 1 0 0,1 1-1 0 0,0 0 1 0 0,-1 0-1 0 0,0 1 0 0 0,1-1 1 0 0,-1 0-1 0 0,0 1 0 0 0,0 0 1 0 0,-1-1-1 0 0,1 1 0 0 0,-5-2 1 0 0,-7-3-12 0 0,0 1-1 0 0,0 0 1 0 0,-1 1 0 0 0,1 1 0 0 0,-1 0 0 0 0,0 1-1 0 0,0 1 1 0 0,0 1 0 0 0,-1 0 0 0 0,1 1 0 0 0,-32 4 0 0 0,33-2-1742 0 0,1 1 0 0 0,-1 0 0 0 0,1 1 0 0 0,-22 10 0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5.8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688 48 1348 0 0,'13'-20'7833'0'0,"-13"19"-7696"0"0,0 0-1 0 0,1 1 0 0 0,-1-1 1 0 0,0 0-1 0 0,0 0 0 0 0,0 1 1 0 0,0-1-1 0 0,0 0 0 0 0,0 1 1 0 0,0-1-1 0 0,0 0 0 0 0,0 1 1 0 0,0-1-1 0 0,0 0 0 0 0,0 0 1 0 0,0 1-1 0 0,-1-1 0 0 0,1 0 1 0 0,-1 0-1 0 0,0-1-98 0 0,-1 1 0 0 0,0 0 1 0 0,0-1-1 0 0,0 1 0 0 0,0 0 0 0 0,0 0 0 0 0,0 1 1 0 0,-1-1-1 0 0,1 0 0 0 0,0 1 0 0 0,0-1 0 0 0,0 1 1 0 0,-1-1-1 0 0,1 1 0 0 0,0 0 0 0 0,-1 0 0 0 0,1 0 1 0 0,-3 1-1 0 0,-34 0 29 0 0,1 2-1 0 0,0 2 1 0 0,0 1 0 0 0,0 2 0 0 0,-72 25 0 0 0,92-26-88 0 0,6-4 104 0 0,1 1 1 0 0,0 1-1 0 0,0-1 0 0 0,1 2 0 0 0,-1 0 1 0 0,1 0-1 0 0,0 0 0 0 0,1 2 1 0 0,0-1-1 0 0,0 1 0 0 0,-12 14 0 0 0,10-6 54 0 0,1 0-1 0 0,1 0 0 0 0,0 0 1 0 0,1 1-1 0 0,1 1 0 0 0,1-1 1 0 0,0 1-1 0 0,-5 31 0 0 0,2 14 241 0 0,-2 74 1 0 0,11-132-355 0 0,-1 4 36 0 0,1 0 0 0 0,0-1 0 0 0,1 1 0 0 0,0 0 0 0 0,0 0 0 0 0,1-1-1 0 0,0 1 1 0 0,1 0 0 0 0,4 8 0 0 0,-5-12-48 0 0,0-1 0 0 0,1 0 0 0 0,-1 1 0 0 0,1-1 0 0 0,0-1 0 0 0,0 1 0 0 0,0 0 0 0 0,1-1 0 0 0,0 1 0 0 0,-1-1 0 0 0,1 0 0 0 0,0-1 0 0 0,0 1 0 0 0,1-1 0 0 0,-1 1 0 0 0,0-1 1 0 0,10 3-1 0 0,45 11-163 0 0,59 21-91 0 0,-103-31 228 0 0,-1 1 0 0 0,0 0 0 0 0,-1 1 0 0 0,0 0 0 0 0,0 1 0 0 0,12 12 0 0 0,-14-12 22 0 0,0 2 0 0 0,-1-1 0 0 0,0 1 0 0 0,-1 1 0 0 0,-1 0 0 0 0,0 0 0 0 0,0 1 0 0 0,-1 0 0 0 0,6 17 0 0 0,-9-21 29 0 0,-2 1-1 0 0,1 0 0 0 0,-1 0 0 0 0,-1-1 1 0 0,0 1-1 0 0,0 0 0 0 0,-1 0 0 0 0,0 0 1 0 0,-1 0-1 0 0,0 0 0 0 0,0 0 0 0 0,-1 0 0 0 0,-1 0 1 0 0,-5 14-1 0 0,0-5 84 0 0,-1 0 1 0 0,-1 0-1 0 0,-1-1 1 0 0,-1 0-1 0 0,0-1 1 0 0,-1 0-1 0 0,-1-1 0 0 0,0-1 1 0 0,-1 0-1 0 0,-1-1 1 0 0,-1-1-1 0 0,0 0 1 0 0,0-1-1 0 0,-32 16 0 0 0,34-21-183 0 0,-1 0-1 0 0,0-1 1 0 0,-1 0-1 0 0,1-1 1 0 0,-1-1-1 0 0,0-1 1 0 0,0-1-1 0 0,-20 1 1 0 0,23-3-395 0 0,1 0 0 0 0,0-1 0 0 0,0-1 1 0 0,-1 0-1 0 0,1-1 0 0 0,0-1 1 0 0,1 0-1 0 0,-1 0 0 0 0,1-1 1 0 0,0-1-1 0 0,-15-9 0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16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9 151 1772 0 0,'-9'-25'15266'0'0,"15"34"-15075"0"0,-1 1 0 0 0,0 0 0 0 0,-1 0 0 0 0,0 0 0 0 0,4 19 0 0 0,8 60 393 0 0,-12-62-414 0 0,30 176 786 0 0,102 337 1 0 0,-131-527-905 0 0,-1 3 97 0 0,2 0 0 0 0,0 0-1 0 0,1-1 1 0 0,0 0 0 0 0,17 25 0 0 0,-23-39-125 0 0,-1 0 0 0 0,1-1-1 0 0,0 1 1 0 0,-1 0 0 0 0,1-1 0 0 0,0 1-1 0 0,0-1 1 0 0,0 1 0 0 0,-1-1 0 0 0,1 1 0 0 0,0-1-1 0 0,0 0 1 0 0,0 1 0 0 0,0-1 0 0 0,0 0-1 0 0,0 0 1 0 0,0 1 0 0 0,0-1 0 0 0,0 0 0 0 0,0 0-1 0 0,0 0 1 0 0,0 0 0 0 0,0 0 0 0 0,0-1 0 0 0,0 1-1 0 0,0 0 1 0 0,-1 0 0 0 0,1-1 0 0 0,2 0-1 0 0,18-13 58 0 0,-3-5-11 0 0,0-1 0 0 0,-2-1 0 0 0,0-1 1 0 0,-2 0-1 0 0,0-1 0 0 0,11-28 0 0 0,7-8-79 0 0,173-362-380 0 0,-136 268 29 0 0,-30 72 69 0 0,86-198-1148 0 0,-121 264 350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20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230 0 1000 0 0,'2'10'11987'0'0,"-11"-4"-11545"0"0,0 0 1 0 0,0 1-1 0 0,0 0 1 0 0,1 0-1 0 0,0 1 1 0 0,-8 11-1 0 0,-44 61 936 0 0,44-57-1044 0 0,5-6-170 0 0,0 0-1 0 0,1 0 0 0 0,1 1 1 0 0,1 0-1 0 0,0 1 0 0 0,1 0 1 0 0,1 0-1 0 0,1 1 0 0 0,1-1 0 0 0,1 1 1 0 0,0 0-1 0 0,1 29 0 0 0,3-25-107 0 0,0 0-1 0 0,2-1 0 0 0,2 1 0 0 0,0-1 0 0 0,1 0 1 0 0,1 0-1 0 0,1-1 0 0 0,1 1 0 0 0,1-2 0 0 0,15 26 1 0 0,-6-17-34 0 0,2 0 0 0 0,1-1 0 0 0,1-1 0 0 0,1-1 0 0 0,43 37 0 0 0,-50-50-26 0 0,-1-1 1 0 0,2-1-1 0 0,-1 0 0 0 0,2-1 1 0 0,0-1-1 0 0,0-1 0 0 0,0-1 1 0 0,1 0-1 0 0,0-2 0 0 0,40 8 1 0 0,-43-12-3 0 0,-1-1 1 0 0,0-1-1 0 0,0 0 1 0 0,0-1-1 0 0,1-1 1 0 0,-1 0-1 0 0,-1-1 1 0 0,1-1-1 0 0,0-1 1 0 0,-1 0-1 0 0,21-10 1 0 0,-17 5-13 0 0,0-1 1 0 0,-1-1 0 0 0,0-1-1 0 0,-1 0 1 0 0,0-1 0 0 0,-1-1-1 0 0,26-32 1 0 0,-23 23 10 0 0,-1-1-1 0 0,-1 0 1 0 0,-2-2 0 0 0,0 0-1 0 0,-2 0 1 0 0,-1-1-1 0 0,-1-1 1 0 0,-2 0-1 0 0,-1-1 1 0 0,-1 1 0 0 0,-1-2-1 0 0,1-37 1 0 0,-6 50 51 0 0,-1 0 0 0 0,-1 0 0 0 0,-1 0 0 0 0,-1 1 0 0 0,0-1 0 0 0,-2 1 1 0 0,1 0-1 0 0,-2 0 0 0 0,-9-20 0 0 0,9 25-48 0 0,-1-1 1 0 0,0 1-1 0 0,-1 1 1 0 0,-1-1-1 0 0,1 1 1 0 0,-2 1-1 0 0,1 0 0 0 0,-2 0 1 0 0,1 1-1 0 0,-1 0 1 0 0,-1 1-1 0 0,-13-8 1 0 0,-17-6-73 0 0,-68-25 0 0 0,97 43 67 0 0,-26-7-2 0 0,6-2 47 0 0,11 5-40 0 0,20 7-28 0 0,-16-5 19 0 0,-24-3 53 0 0,40 8-39 0 0,-52 0-80 0 0,18 2 90 0 0,-154 25-2159 0 0,187-26 1539 0 0,-21 12-4434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21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3312 0 0,'0'0'15542'0'0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22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142 122 2084 0 0,'14'-26'5701'0'0,"-2"9"-3501"0"0,-7 9-1335 0 0,0 1-1 0 0,0 0 1 0 0,0 0-1 0 0,13-12 338 0 0,9-11 2737 0 0,-40 37-3860 0 0,0 0-1 0 0,0 1 0 0 0,1 1 0 0 0,1 0 0 0 0,-1 0 0 0 0,1 1 1 0 0,-13 17-1 0 0,9-10 119 0 0,1 1 1 0 0,0 1 0 0 0,2 1-1 0 0,-12 23 1 0 0,15-22-38 0 0,2 0 0 0 0,0 1 0 0 0,1 0 0 0 0,1 0 0 0 0,1 0 0 0 0,1 1 0 0 0,1-1 1 0 0,1 1-1 0 0,1 0 0 0 0,1-1 0 0 0,1 1 0 0 0,1-1 0 0 0,1 0 0 0 0,1 1 0 0 0,11 32 0 0 0,-8-33-108 0 0,0 0 0 0 0,2-1 0 0 0,0 0 0 0 0,1-1 0 0 0,2 0 0 0 0,0 0 0 0 0,0-2 0 0 0,2 1 0 0 0,0-2 0 0 0,2 0-1 0 0,-1-1 1 0 0,2-1 0 0 0,0 0 0 0 0,1-1 0 0 0,23 12 0 0 0,-26-18-79 0 0,1-1-1 0 0,0-1 0 0 0,0 0 1 0 0,1-1-1 0 0,0-1 0 0 0,-1-1 1 0 0,1-1-1 0 0,1 0 1 0 0,-1-1-1 0 0,0-1 0 0 0,0-1 1 0 0,0 0-1 0 0,0-1 0 0 0,0-1 1 0 0,0-1-1 0 0,0-1 1 0 0,-1 0-1 0 0,0-1 0 0 0,32-17 1 0 0,-29 13-16 0 0,-1-1 0 0 0,0-1 0 0 0,0-1 0 0 0,-2-1 0 0 0,1 0 1 0 0,-2-1-1 0 0,0-1 0 0 0,-1 0 0 0 0,0-1 0 0 0,-2-1 0 0 0,0-1 0 0 0,-1 1 1 0 0,0-2-1 0 0,-2 0 0 0 0,15-39 0 0 0,-21 46 73 0 0,-1 0 0 0 0,0 0 0 0 0,-1-1 0 0 0,0 1 1 0 0,-1-1-1 0 0,-1 1 0 0 0,0-1 0 0 0,0 1 0 0 0,-2-1 0 0 0,0 1 0 0 0,-5-22 0 0 0,1 18-27 0 0,0 1 1 0 0,0 0-1 0 0,-2 0 0 0 0,0 1 0 0 0,-1 0 0 0 0,0 0 0 0 0,-1 1 1 0 0,-17-19-1 0 0,11 16-50 0 0,0 1 1 0 0,-1 1 0 0 0,-1 0-1 0 0,-1 1 1 0 0,0 1 0 0 0,0 1-1 0 0,-1 1 1 0 0,-1 0-1 0 0,0 2 1 0 0,0 0 0 0 0,-1 2-1 0 0,0 0 1 0 0,-1 1-1 0 0,-23-2 1 0 0,34 6-26 0 0,0 1-1 0 0,0 1 1 0 0,0 0 0 0 0,0 1-1 0 0,0 0 1 0 0,0 1 0 0 0,0 0-1 0 0,0 1 1 0 0,1 1 0 0 0,-19 7-1 0 0,22-7-408 0 0,1 0-1 0 0,-1 1 1 0 0,1-1-1 0 0,0 2 0 0 0,0-1 1 0 0,-8 9-1 0 0,9-8-749 0 0,0 1 0 0 0,1 0 1 0 0,0 0-1 0 0,0 0 0 0 0,1 0 0 0 0,0 1 0 0 0,-3 8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29.8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574 222 932 0 0,'-69'-74'7952'0'0,"45"51"-6096"0"0,-32-23 1 0 0,43 36-1593 0 0,0 1 1 0 0,-1 1-1 0 0,0 0 1 0 0,0 0-1 0 0,0 1 1 0 0,-1 1-1 0 0,0 1 1 0 0,0 0-1 0 0,-1 1 1 0 0,-30-4-1 0 0,39 7-215 0 0,-1 1 0 0 0,0 0 0 0 0,0 1 0 0 0,1 0 0 0 0,-1 0 0 0 0,0 0-1 0 0,0 1 1 0 0,1 0 0 0 0,0 1 0 0 0,-1-1 0 0 0,1 1 0 0 0,0 1 0 0 0,-11 6 0 0 0,10-4 31 0 0,1 0-1 0 0,-1 1 1 0 0,1 0 0 0 0,0 0 0 0 0,1 1 0 0 0,-1 0-1 0 0,1 0 1 0 0,1 0 0 0 0,-8 15 0 0 0,5-3 63 0 0,0 0-1 0 0,1 1 1 0 0,1 0 0 0 0,1 0-1 0 0,0 0 1 0 0,2 0 0 0 0,1 1-1 0 0,0 0 1 0 0,3 26 0 0 0,4 17 161 0 0,3 1 1 0 0,3-1 0 0 0,3-1-1 0 0,27 75 1 0 0,110 246 942 0 0,-36-105-584 0 0,42 209 29 0 0,-130-382-700 0 0,-5 1-1 0 0,12 180 0 0 0,-32-260-444 0 0,-2 1 0 0 0,-6 54 0 0 0,5-77 74 0 0,0 1 1 0 0,0-1-1 0 0,0 1 0 0 0,-1-1 1 0 0,0 1-1 0 0,0-1 0 0 0,-1 0 1 0 0,0 0-1 0 0,0 0 0 0 0,0 0 1 0 0,-1 0-1 0 0,0-1 0 0 0,0 0 1 0 0,0 0-1 0 0,-1 0 0 0 0,0 0 1 0 0,0-1-1 0 0,-7 6 0 0 0,9-8-133 0 0,1-1 0 0 0,-1 0 0 0 0,0 1 0 0 0,0-1-1 0 0,0 0 1 0 0,0-1 0 0 0,0 1 0 0 0,0 0 0 0 0,0-1 0 0 0,0 0 0 0 0,-3 1-1 0 0,-20-3-4898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22.8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1 333 2676 0 0,'9'8'8614'0'0,"-7"-8"-8349"0"0,0 0 1 0 0,0 0 0 0 0,0 0-1 0 0,0 0 1 0 0,0 0 0 0 0,0-1-1 0 0,0 1 1 0 0,-1 0 0 0 0,1-1-1 0 0,0 1 1 0 0,0-1 0 0 0,0 0-1 0 0,-1 0 1 0 0,1 0 0 0 0,0 1-1 0 0,-1-2 1 0 0,1 1 0 0 0,-1 0-1 0 0,1 0 1 0 0,-1 0 0 0 0,1-1 0 0 0,0-1-1 0 0,36-35 697 0 0,19-28-50 0 0,-22 26 427 0 0,46-66 0 0 0,-40 38 499 0 0,-40 67-1783 0 0,-1-4-60 0 0,1 8-8 0 0,-1 13-15 0 0,-11 44-56 0 0,-4 24-38 0 0,10 16 160 0 0,4-1-1 0 0,5 0 1 0 0,19 111-1 0 0,13 17-185 0 0,-35-219 142 0 0,0 0 1 0 0,-1 0-1 0 0,0 0 1 0 0,0 0-1 0 0,-1 0 1 0 0,0-1-1 0 0,0 1 1 0 0,-1 0-1 0 0,0 0 1 0 0,-5 13-1 0 0,3-13 1 0 0,-1 0-1 0 0,0 0 1 0 0,-1 0 0 0 0,0-1-1 0 0,0 1 1 0 0,0-1 0 0 0,-1-1-1 0 0,-13 11 1 0 0,-8 2 12 0 0,22-15-1 0 0,0-1-1 0 0,0 1 0 0 0,1 0 1 0 0,-1 0-1 0 0,1 1 0 0 0,0 0 0 0 0,0 0 1 0 0,-6 8-1 0 0,11-11 17 0 0,0-2-18 0 0,0 1 1 0 0,0-1-1 0 0,0 1 0 0 0,1-1 1 0 0,-1 1-1 0 0,0-1 1 0 0,1 1-1 0 0,-1-1 0 0 0,0 1 1 0 0,1-1-1 0 0,-1 0 0 0 0,1 1 1 0 0,-1-1-1 0 0,1 0 1 0 0,-1 1-1 0 0,1-1 0 0 0,-1 0 1 0 0,1 1-1 0 0,-1-1 1 0 0,1 0-1 0 0,-1 0 0 0 0,1 0 1 0 0,0 1-1 0 0,-1-1 0 0 0,1 0 1 0 0,-1 0-1 0 0,2 0 1 0 0,22-1-35 0 0,20-5-1011 0 0,-1-2 0 0 0,64-21 1 0 0,-81 20-2640 0 0,0-1 1 0 0,45-25 0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23.4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108 295 200 0 0,'-28'-33'8472'0'0,"1"-6"-4235"0"0,18 26-2357 0 0,2-1 0 0 0,0 0 0 0 0,-9-23 0 0 0,4 0 218 0 0,11 35-1796 0 0,3 7-99 0 0,1 5-108 0 0,18 56 210 0 0,-4 2 0 0 0,16 122 0 0 0,-4-13 2 0 0,-12-97-181 0 0,3 0 0 0 0,4-1 0 0 0,66 150 1 0 0,-76-202-106 0 0,22 40 562 0 0,-35-66-570 0 0,-1-1 0 0 0,0 1 0 0 0,1 0 0 0 0,-1-1 0 0 0,1 1 0 0 0,-1-1 0 0 0,1 1 0 0 0,-1-1 0 0 0,1 1 0 0 0,0-1 0 0 0,-1 1 0 0 0,1-1 0 0 0,0 1 0 0 0,-1-1 0 0 0,1 0 0 0 0,0 1 0 0 0,-1-1 0 0 0,1 0 0 0 0,0 0 0 0 0,0 0 0 0 0,-1 1 0 0 0,1-1 0 0 0,0 0 0 0 0,0 0 0 0 0,0 0 0 0 0,-1 0 0 0 0,1 0 0 0 0,0-1 0 0 0,0 1 0 0 0,-1 0 0 0 0,1 0 0 0 0,0 0 0 0 0,-1-1 0 0 0,1 1 0 0 0,0 0 0 0 0,0-1 0 0 0,-1 1 0 0 0,1 0 0 0 0,0-2 0 0 0,20-20 113 0 0,6-28-185 0 0,-2-2-1 0 0,-3 0 0 0 0,27-94 0 0 0,-21 59-181 0 0,112-366-447 0 0,-44 139-3271 0 0,-95 302 1621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9:36.1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1508 0 0,'3'0'2193'0'0,"62"0"2070"0"0,45-14-2695 0 0,-53 6-944 0 0,1178-118 2209 0 0,-1061 112-2647 0 0,278-11-216 0 0,-366 24 72 0 0,-83 1-36 0 0,0-1-20 0 0,67-2 6 0 0,-67 3 14 0 0,16-2 30 0 0,2 3-18 0 0,-17-2-24 0 0,19-2 101 0 0,-20 3-78 0 0,46 3 1448 0 0,-48-3-1337 0 0,19 1-122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18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17 544 1952 0 0,'-4'-13'1282'0'0,"0"-1"-1"0"0,1 0 1 0 0,1 0-1 0 0,0 0 1 0 0,1 0-1 0 0,0-19 1 0 0,2 21-982 0 0,1 0 1 0 0,0 0-1 0 0,0 0 1 0 0,1 1-1 0 0,1-1 1 0 0,0 1-1 0 0,1 0 1 0 0,0 0-1 0 0,0 0 1 0 0,1 1-1 0 0,0 0 1 0 0,12-15-1 0 0,4 0-161 0 0,1 0 1 0 0,0 2-1 0 0,2 0 0 0 0,1 2 0 0 0,0 0 0 0 0,2 2 0 0 0,0 1 0 0 0,52-24 0 0 0,-60 33-130 0 0,0 1 0 0 0,0 0 0 0 0,1 2 0 0 0,0 0 0 0 0,0 2 0 0 0,0 0 0 0 0,1 1 0 0 0,-1 2 0 0 0,1 0 0 0 0,-1 1 0 0 0,1 1 0 0 0,0 1 0 0 0,-1 1 0 0 0,31 8-1 0 0,-36-6-13 0 0,0 0-1 0 0,0 2 0 0 0,-1 0 0 0 0,0 1 0 0 0,-1 0 0 0 0,1 1 0 0 0,-2 1 0 0 0,1 0 1 0 0,-1 1-1 0 0,-1 0 0 0 0,0 1 0 0 0,-1 0 0 0 0,0 1 0 0 0,-1 0 0 0 0,0 1 0 0 0,-1 0 1 0 0,-1 1-1 0 0,0-1 0 0 0,-1 2 0 0 0,0-1 0 0 0,-2 1 0 0 0,1 0 0 0 0,-2 0 0 0 0,0 0 1 0 0,-1 1-1 0 0,1 32 0 0 0,-6-12 8 0 0,-2 1-1 0 0,-2-1 1 0 0,-1 0 0 0 0,-22 64 0 0 0,27-93-3 0 0,0-4-3 0 0,2 0 1 0 0,-1 1 0 0 0,0-1-1 0 0,1 0 1 0 0,0 1 0 0 0,0-1-1 0 0,0 0 1 0 0,0 1 0 0 0,1-1-1 0 0,0 0 1 0 0,0 1-1 0 0,0-1 1 0 0,0 0 0 0 0,0 0-1 0 0,1 0 1 0 0,0 0 0 0 0,0 0-1 0 0,0 0 1 0 0,1 0 0 0 0,-1-1-1 0 0,1 1 1 0 0,0-1-1 0 0,6 6 1 0 0,6 5-8 0 0,0-2 0 0 0,2 0 0 0 0,-1 0-1 0 0,20 8 1 0 0,-7-2-7 0 0,44 26-82 0 0,-1 4-1 0 0,109 97 0 0 0,-158-122 65 0 0,-1 0 0 0 0,-1 1-1 0 0,-1 2 1 0 0,21 35 0 0 0,-31-43 6 0 0,0 0 1 0 0,-2 1 0 0 0,0 1-1 0 0,-1 0 1 0 0,0 0 0 0 0,-2 0-1 0 0,4 32 1 0 0,-7-37 23 0 0,-1-1-1 0 0,-1 1 0 0 0,0-1 1 0 0,-1 1-1 0 0,-1-1 1 0 0,0 1-1 0 0,-1-1 1 0 0,0 0-1 0 0,-1 0 1 0 0,-1 0-1 0 0,-11 22 1 0 0,6-19 49 0 0,0 0 0 0 0,-1-1 0 0 0,-1 0 1 0 0,0 0-1 0 0,-2-2 0 0 0,1 0 0 0 0,-30 23 0 0 0,7-11 94 0 0,-2-2-1 0 0,-1-1 1 0 0,-1-2-1 0 0,-1-2 1 0 0,0-2-1 0 0,-81 23 1 0 0,27-17-75 0 0,0-3 1 0 0,-112 8-1 0 0,38-21-6754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18.4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48 1504 0 0,'-26'-20'7935'0'0,"16"15"-6801"0"0,-6-7 1898 0 0,15 11-2805 0 0,0 0 1 0 0,1 0-1 0 0,-1 0 1 0 0,-1-3-1 0 0,4 4-336 0 0,-1-1 0 0 0,1 1 0 0 0,-1-1 1 0 0,1 1-1 0 0,-1 0 0 0 0,1-1 0 0 0,-1 1 0 0 0,1 0 0 0 0,-1 0 0 0 0,1 0 1 0 0,-1 0-1 0 0,1 0 0 0 0,-1 1 0 0 0,2-1 0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19.1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684 229 108 0 0,'4'-8'843'0'0,"0"-1"1"0"0,0 1-1 0 0,-1-1 0 0 0,0 0 0 0 0,-1 0 1 0 0,0 0-1 0 0,0-1 0 0 0,-1 1 1 0 0,0-13-1 0 0,-1 18-710 0 0,0-1 0 0 0,-1 1-1 0 0,0-1 1 0 0,0 1 0 0 0,0-1 0 0 0,-1 1 0 0 0,1 0 0 0 0,-1-1 0 0 0,0 1-1 0 0,0 0 1 0 0,-1 0 0 0 0,1 1 0 0 0,-1-1 0 0 0,0 0 0 0 0,0 1 0 0 0,0 0 0 0 0,0-1-1 0 0,-1 1 1 0 0,1 1 0 0 0,-8-6 0 0 0,-1 2-53 0 0,0 0 0 0 0,0 0-1 0 0,-1 2 1 0 0,0-1 0 0 0,0 2-1 0 0,0 0 1 0 0,0 0 0 0 0,0 1 0 0 0,0 1-1 0 0,-1 0 1 0 0,1 1 0 0 0,-1 0 0 0 0,1 1-1 0 0,0 0 1 0 0,-20 6 0 0 0,0 0 45 0 0,0 2 0 0 0,1 2 0 0 0,0 1 0 0 0,-59 31 0 0 0,69-31-41 0 0,0 1 0 0 0,1 1 0 0 0,0 1 1 0 0,1 0-1 0 0,-32 34 0 0 0,47-44-63 0 0,0 1 0 0 0,0 0-1 0 0,0 0 1 0 0,1 0 0 0 0,0 1 0 0 0,0-1 0 0 0,1 1 0 0 0,-1 0-1 0 0,2 0 1 0 0,-1 0 0 0 0,1 1 0 0 0,0-1 0 0 0,0 1-1 0 0,1-1 1 0 0,0 1 0 0 0,0-1 0 0 0,1 1 0 0 0,0 0 0 0 0,1-1-1 0 0,-1 1 1 0 0,2 0 0 0 0,-1-1 0 0 0,4 12 0 0 0,3 1 0 0 0,1-1 0 0 0,1-1 0 0 0,1 0 0 0 0,0 0 0 0 0,1-1 0 0 0,1 0 0 0 0,1-1 0 0 0,0-1 0 0 0,1 0 0 0 0,19 14-1 0 0,20 13 33 0 0,104 61-1 0 0,75 19 44 0 0,-5-2-29 0 0,-185-94-53 0 0,-2 2 0 0 0,0 1 0 0 0,41 39 0 0 0,-70-56-4 0 0,0 1 0 0 0,-1 0 0 0 0,0 0 0 0 0,-1 1 0 0 0,0 0 0 0 0,-2 1-1 0 0,1 0 1 0 0,-2 0 0 0 0,0 1 0 0 0,7 23 0 0 0,-11-26-7 0 0,0 0 0 0 0,-1 1 0 0 0,0-1 0 0 0,-1 1 0 0 0,0-1 0 0 0,-1 1 0 0 0,-1-1 0 0 0,0 1 0 0 0,-1-1 0 0 0,-1 1 1 0 0,0-1-1 0 0,0 0 0 0 0,-10 22 0 0 0,2-13-6 0 0,-1 0 0 0 0,-1-1 0 0 0,-1 0 0 0 0,0-1 0 0 0,-2-1 0 0 0,0 0 0 0 0,-1-1 0 0 0,-1-1 1 0 0,-1-1-1 0 0,-1 0 0 0 0,-30 18 0 0 0,14-12 6 0 0,-1-2 1 0 0,0-1-1 0 0,-1-3 0 0 0,-1 0 1 0 0,0-3-1 0 0,-45 9 0 0 0,70-18 29 0 0,-1-2 0 0 0,0 0 0 0 0,-1 0 0 0 0,1-1 0 0 0,0-1 0 0 0,0-1 0 0 0,0 0 0 0 0,0-1 0 0 0,0-1 0 0 0,-19-5 0 0 0,27 5 3 0 0,0 1-1 0 0,0-1 1 0 0,1-1 0 0 0,-1 1-1 0 0,1-1 1 0 0,0 0 0 0 0,0 0-1 0 0,0-1 1 0 0,1 0 0 0 0,0 0-1 0 0,-1 0 1 0 0,2-1 0 0 0,-1 0-1 0 0,1 0 1 0 0,0 0 0 0 0,0 0-1 0 0,0-1 1 0 0,1 1-1 0 0,0-1 1 0 0,0 0 0 0 0,1 0-1 0 0,-3-13 1 0 0,2-1-23 0 0,1 1 0 0 0,1 0-1 0 0,1-1 1 0 0,0 1 0 0 0,2-1 0 0 0,0 1-1 0 0,2 0 1 0 0,11-39 0 0 0,2 5-48 0 0,50-102-1 0 0,36-30-12 0 0,32-71 143 0 0,-123 229-72 0 0,-1-2-1 0 0,-1 1 1 0 0,-2-1-1 0 0,-1 0 1 0 0,-2-1-1 0 0,0 0 1 0 0,-1-38-1 0 0,-4 52-8 0 0,0-1-1 0 0,-1 1 1 0 0,-2-1 0 0 0,1 1-1 0 0,-2 0 1 0 0,0 0-1 0 0,-1 0 1 0 0,-1 1 0 0 0,-10-21-1 0 0,11 29-13 0 0,0 0 0 0 0,0 0 0 0 0,-1 0 0 0 0,0 1-1 0 0,0 0 1 0 0,-1 0 0 0 0,0 1 0 0 0,0 0 0 0 0,0 0 0 0 0,-1 0 0 0 0,0 1 0 0 0,0 0-1 0 0,0 1 1 0 0,-1 0 0 0 0,0 0 0 0 0,0 1 0 0 0,0 0 0 0 0,0 0 0 0 0,-10-1 0 0 0,6 2-223 0 0,-1 1 1 0 0,1 0-1 0 0,0 1 1 0 0,-21 2-1 0 0,-28 9-5654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20.1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10 131 1148 0 0,'0'0'1109'0'0,"-9"-39"5359"0"0,35 11-5343 0 0,22-9 111 0 0,-47 36-1168 0 0,10-7 146 0 0,-8 5-201 0 0,-2 2-5 0 0,0 0 1 0 0,1 0 0 0 0,-1 0 0 0 0,1 0-1 0 0,-1 0 1 0 0,1 0 0 0 0,-1 0-1 0 0,1 1 1 0 0,-1-1 0 0 0,1 0 0 0 0,0 1-1 0 0,-1 0 1 0 0,1-1 0 0 0,0 1 0 0 0,0 0-1 0 0,2 0 1 0 0,11-2 8 0 0,-1 1 0 0 0,1 0 0 0 0,0 1-1 0 0,0 1 1 0 0,-1 1 0 0 0,20 4 0 0 0,-26-5-3 0 0,-4-1-3 0 0,0 1-1 0 0,0 0 1 0 0,-1 0-1 0 0,1 0 1 0 0,0 1-1 0 0,0-1 1 0 0,-1 1-1 0 0,1 0 1 0 0,-1 0-1 0 0,0 0 1 0 0,0 1-1 0 0,0-1 1 0 0,0 1-1 0 0,0-1 1 0 0,0 1-1 0 0,0 0 1 0 0,-1 0-1 0 0,0 0 1 0 0,1 1-1 0 0,-1-1 1 0 0,0 1-1 0 0,-1-1 1 0 0,1 1-1 0 0,1 4 1 0 0,-2 1 0 0 0,-1-1 0 0 0,0 0 0 0 0,0 0 0 0 0,-1 1 1 0 0,0-1-1 0 0,0 0 0 0 0,-1 0 0 0 0,0 0 0 0 0,0 0 1 0 0,-1 0-1 0 0,-5 8 0 0 0,-2 14 20 0 0,0-4 200 0 0,-21 40-1 0 0,0 1-1446 0 0,15-19-4179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20.8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0 517 1052 0 0,'6'-30'5995'0'0,"0"-13"-1889"0"0,0 1-1272 0 0,-6 40-2598 0 0,2-6 212 0 0,1-5 29 0 0,-3 13-470 0 0,0 0 0 0 0,1 0 0 0 0,-1 0 0 0 0,0 0-1 0 0,0 0 1 0 0,1 0 0 0 0,-1 0 0 0 0,0 0 0 0 0,1 0 0 0 0,-1 0-1 0 0,0 0 1 0 0,0 1 0 0 0,1-1 0 0 0,-1 0 0 0 0,0 0-1 0 0,0 0 1 0 0,1 0 0 0 0,-1 0 0 0 0,0 0 0 0 0,0 1-1 0 0,1-1 1 0 0,-1 0 0 0 0,0 0 0 0 0,0 0 0 0 0,0 1-1 0 0,1-1 1 0 0,-1 0 0 0 0,0 0 0 0 0,0 0 0 0 0,0 1-1 0 0,0-1 1 0 0,0 0 0 0 0,1 0 0 0 0,-1 1 0 0 0,0-1-1 0 0,0 0 1 0 0,0 1 0 0 0,0-1 0 0 0,0 0 0 0 0,0 0-1 0 0,0 1 1 0 0,0-1 0 0 0,0 0 0 0 0,0 1 0 0 0,0-1-1 0 0,115 291 1547 0 0,-33-71-1159 0 0,258 560 843 0 0,-288-673-246 0 0,-51-104-737 0 0,16-11-85 0 0,-14 5-161 0 0,-1 0 0 0 0,1 0 0 0 0,-1 0 0 0 0,0 0 0 0 0,0 0-1 0 0,-1-1 1 0 0,1 1 0 0 0,-1-1 0 0 0,1 1 0 0 0,-1-1 0 0 0,0 0 0 0 0,1-6-1 0 0,2-5-30 0 0,19-72-121 0 0,18-130 0 0 0,-22 107 71 0 0,2-10 42 0 0,105-509-174 0 0,-97 509 113 0 0,76-268-1871 0 0,-90 345-2194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49.4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49 333 124 0 0,'-34'-72'8835'0'0,"22"43"-7034"0"0,11 27-1621 0 0,0-19 1291 0 0,3 21-1420 0 0,1 0 0 0 0,-1 0 0 0 0,1 0 0 0 0,0 0 0 0 0,-1 1 0 0 0,1-1 0 0 0,-1 1-1 0 0,1 0 1 0 0,-1 0 0 0 0,0 0 0 0 0,1 0 0 0 0,-1 0 0 0 0,0 0 0 0 0,0 1 0 0 0,1-1 0 0 0,-1 1 0 0 0,3 2 0 0 0,40 39 343 0 0,-30-28-173 0 0,74 79 324 0 0,128 175 1 0 0,-126-150-308 0 0,-56-74-120 0 0,351 424 896 0 0,-298-382-358 0 0,-87-87-648 0 0,-1 1 1 0 0,1 0 0 0 0,0-1 0 0 0,0 1 0 0 0,0-1 0 0 0,0 1 0 0 0,1-1-1 0 0,-1 0 1 0 0,0 1 0 0 0,0-1 0 0 0,0 0 0 0 0,0 0 0 0 0,0 0 0 0 0,0 0 0 0 0,0 0-1 0 0,0 0 1 0 0,1 0 0 0 0,-1 0 0 0 0,0 0 0 0 0,0 0 0 0 0,0-1 0 0 0,0 1 0 0 0,0 0-1 0 0,0-1 1 0 0,0 1 0 0 0,0-1 0 0 0,0 1 0 0 0,0-1 0 0 0,0 1 0 0 0,0-1-1 0 0,0 0 1 0 0,0 0 0 0 0,-1 1 0 0 0,1-1 0 0 0,0 0 0 0 0,0 0 0 0 0,-1 0 0 0 0,2-1-1 0 0,25-42 38 0 0,-23 38-35 0 0,10-23-44 0 0,-1-1 1 0 0,0 0 0 0 0,9-41 0 0 0,17-96-62 0 0,-38 159 94 0 0,56-309 37 0 0,49-207-231 0 0,-97 490-342 0 0,24-56 0 0 0,-33 89 426 0 0,0 1 1 0 0,1-1-1 0 0,-1 1 0 0 0,1-1 0 0 0,-1 1 1 0 0,0-1-1 0 0,4-2-658 0 0,-3 3 658 0 0,-1 0 0 0 0,1-1 0 0 0,-1 1 1 0 0,1 0-1 0 0,0 0 0 0 0,-1 0 0 0 0,1-1 1 0 0,0 1-1 0 0,-1 0 0 0 0,1 0 0 0 0,0 0 1 0 0,-1 0-1 0 0,1 0 0 0 0,0 0 0 0 0,-1 0 1 0 0,1 0-1 0 0,-1 1 0 0 0,1-1 0 0 0,0 0 1 0 0,-1 0-1 0 0,2 1 0 0 0,19 11-3885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50.7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41 425 136 0 0,'-4'-6'1188'0'0,"0"1"-1"0"0,0-1 1 0 0,0 0 0 0 0,1 0-1 0 0,0-1 1 0 0,-4-10 0 0 0,1 3 388 0 0,0 7-464 0 0,8 21-665 0 0,1 0 0 0 0,0 0 0 0 0,0-1-1 0 0,11 25 1 0 0,-3-6-152 0 0,28 80 199 0 0,5 0 0 0 0,77 137 0 0 0,151 190 114 0 0,-243-396-582 0 0,2 5 179 0 0,3-1 0 0 0,66 71 0 0 0,-97-115-153 0 0,0 0 1 0 0,0 0-1 0 0,1 0 0 0 0,-1 0 1 0 0,1-1-1 0 0,0 1 0 0 0,0-1 0 0 0,-1 0 1 0 0,2 0-1 0 0,-1 0 0 0 0,0-1 1 0 0,0 1-1 0 0,0-1 0 0 0,1 0 0 0 0,5 0 1 0 0,-6-1-25 0 0,-1 0-1 0 0,1-1 1 0 0,0 0 0 0 0,0 0 0 0 0,0 0-1 0 0,-1 0 1 0 0,1-1 0 0 0,-1 1 0 0 0,1-1 0 0 0,-1 0-1 0 0,0 0 1 0 0,1 0 0 0 0,-1-1 0 0 0,0 1 0 0 0,0-1-1 0 0,-1 1 1 0 0,5-6 0 0 0,6-8 14 0 0,0 0-1 0 0,-2 0 1 0 0,0-2-1 0 0,-1 1 1 0 0,0-1 0 0 0,9-27-1 0 0,34-119 9 0 0,-46 138-44 0 0,296-979 1089 0 0,-270 897-1255 0 0,-2 25-122 0 0,-19 54-2177 0 0,14-54 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0.2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61 936 1480 0 0,'-11'-23'1710'0'0,"1"1"-1"0"0,1-1 0 0 0,1-1 1 0 0,1 0-1 0 0,-7-46 1 0 0,13 56-1287 0 0,0 0 1 0 0,1 0-1 0 0,1 0 1 0 0,0 0-1 0 0,1 0 1 0 0,0 0-1 0 0,1 0 1 0 0,1 0-1 0 0,0 1 1 0 0,1 0-1 0 0,12-25 1 0 0,-1 12-273 0 0,1 0 0 0 0,2 1 1 0 0,0 2-1 0 0,1 0 0 0 0,1 0 1 0 0,2 2-1 0 0,0 1 0 0 0,1 1 0 0 0,32-20 1 0 0,20-7-1523 0 0,156-69 0 0 0,2 15-3731 0 0,-160 69 1384 0 0,-20 8-648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51.1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18 161 1348 0 0,'-17'0'9621'0'0,"17"0"-9544"0"0,0-1-1 0 0,0 0 1 0 0,0 1-1 0 0,0-1 1 0 0,0 0-1 0 0,0 1 1 0 0,0-1 0 0 0,0 0-1 0 0,1 1 1 0 0,-1-1-1 0 0,0 1 1 0 0,0-1-1 0 0,1 0 1 0 0,-1 1 0 0 0,0-1-1 0 0,1 1 1 0 0,-1-1-1 0 0,1 0 1 0 0,18-8 220 0 0,0 0 0 0 0,1 1 0 0 0,0 1 0 0 0,0 1 0 0 0,0 1 0 0 0,22-3 0 0 0,-14 2-187 0 0,262-51-479 0 0,-95 29-4133 0 0,-140 23-498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51.4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0 102 1608 0 0,'8'21'4909'0'0,"-7"-21"-4769"0"0,0 0 0 0 0,-1 0 1 0 0,1 0-1 0 0,0 1 0 0 0,-1-1 0 0 0,1 0 1 0 0,0 0-1 0 0,-1 0 0 0 0,1 0 0 0 0,0 0 1 0 0,0 0-1 0 0,0 0 0 0 0,36-3 1171 0 0,177-41 1478 0 0,193-26-2980 0 0,-335 65-1452 0 0,-25 4-2808 0 0,-29 1 700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52.4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602 26 1336 0 0,'2'-20'7401'0'0,"-7"18"-7316"0"0,-1 1-1 0 0,0 0 0 0 0,1 0 0 0 0,-1 1 0 0 0,0 0 0 0 0,0 0 0 0 0,1 0 1 0 0,-1 1-1 0 0,-6 1 0 0 0,-59 15 269 0 0,39-9-109 0 0,-14 4 41 0 0,-48 18 1 0 0,82-26-260 0 0,-1 2 0 0 0,1-1 0 0 0,0 2-1 0 0,0 0 1 0 0,0 0 0 0 0,1 1 0 0 0,1 0-1 0 0,-18 17 1 0 0,26-23-23 0 0,0 0 0 0 0,1 1 0 0 0,-1-1-1 0 0,0 1 1 0 0,1 0 0 0 0,-1 0 0 0 0,1-1 0 0 0,0 1-1 0 0,0 0 1 0 0,0 0 0 0 0,1 0 0 0 0,-1 0 0 0 0,0 0 0 0 0,1 0-1 0 0,0 0 1 0 0,0 0 0 0 0,0 0 0 0 0,0 0 0 0 0,0 1 0 0 0,1-1-1 0 0,0 0 1 0 0,-1 0 0 0 0,1 0 0 0 0,0-1 0 0 0,0 1 0 0 0,0 0-1 0 0,1 0 1 0 0,2 4 0 0 0,4 6-24 0 0,2-1 0 0 0,-1 0 0 0 0,1 0 0 0 0,18 15 0 0 0,-11-10-57 0 0,26 25-72 0 0,-18-19 56 0 0,0 2 0 0 0,-2 0 0 0 0,35 50 0 0 0,-54-69 102 0 0,1 1 0 0 0,-1 1 0 0 0,-1-1-1 0 0,1 0 1 0 0,-1 1 0 0 0,-1 0 0 0 0,1 0-1 0 0,-1 0 1 0 0,-1 0 0 0 0,1 0 0 0 0,-1 0 0 0 0,-1 0-1 0 0,1 0 1 0 0,-2 1 0 0 0,1-1 0 0 0,-1 0 0 0 0,0 0-1 0 0,-1 0 1 0 0,0 0 0 0 0,-5 15 0 0 0,2-13 28 0 0,-1-1 0 0 0,1 0 0 0 0,-2 0 0 0 0,1 0 0 0 0,-1-1 0 0 0,-1 0 0 0 0,1-1 0 0 0,-1 0 0 0 0,-1 0 1 0 0,1 0-1 0 0,-1-1 0 0 0,0 0 0 0 0,-1-1 0 0 0,-9 5 0 0 0,-8 2-3 0 0,0-1 1 0 0,-1-2-1 0 0,-56 13 0 0 0,63-18-381 0 0,0-1-1 0 0,-24 1 1 0 0,38-4-447 0 0,0 0 0 0 0,-1-1 1 0 0,1 0-1 0 0,-1 0 0 0 0,-11-4 0 0 0,5-1-2177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52.8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108 114 1956 0 0,'2'-24'2311'0'0,"0"7"-913"0"0,0-1 1 0 0,0 1-1 0 0,7-21 587 0 0,-6 40-1596 0 0,-2-1-358 0 0,1 0 1 0 0,-1 0 0 0 0,0-1-1 0 0,0 1 1 0 0,0 0 0 0 0,0 0-1 0 0,0 0 1 0 0,0 0-1 0 0,0 0 1 0 0,0 1 0 0 0,0-1-1 0 0,1 2 1 0 0,0 15 126 0 0,0-1 0 0 0,-1 1 0 0 0,0-1 0 0 0,-4 32-1 0 0,-16 72 120 0 0,15-96-218 0 0,-42 195 288 0 0,18-95-171 0 0,-14 155 1 0 0,36-199 32 0 0,5 86 0 0 0,3-138-146 0 0,1 0 0 0 0,1 0 0 0 0,2-1 0 0 0,0 1 0 0 0,2-1 0 0 0,17 39 0 0 0,-22-60-117 0 0,1-1 0 0 0,0 1-1 0 0,0-1 1 0 0,0 0 0 0 0,1 0-1 0 0,0 0 1 0 0,0-1 0 0 0,1 1-1 0 0,-1-1 1 0 0,1-1 0 0 0,8 6 0 0 0,-11-8-339 0 0,1 1 0 0 0,0-1 0 0 0,0 0 0 0 0,1-1 0 0 0,-1 1 0 0 0,0-1 0 0 0,0 1 0 0 0,1-1 0 0 0,-1-1 0 0 0,1 1 0 0 0,-1 0 0 0 0,1-1 0 0 0,-1 0 0 0 0,1 0 0 0 0,-1-1 0 0 0,1 1 0 0 0,-1-1 0 0 0,1 0 0 0 0,7-2 0 0 0,3-5-2623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53.2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60 146 60 0 0,'-11'-5'1689'0'0,"7"3"-1068"0"0,0 1-1 0 0,0-1 1 0 0,0 0 0 0 0,1 0 0 0 0,-1 0-1 0 0,1 0 1 0 0,-1-1 0 0 0,1 0-1 0 0,0 1 1 0 0,0-1 0 0 0,0 0 0 0 0,-4-6-1 0 0,7 9-574 0 0,0-1-1 0 0,1 0 1 0 0,-1 0-1 0 0,0 0 1 0 0,1 0-1 0 0,-1 1 1 0 0,0-1-1 0 0,1 0 1 0 0,-1 0-1 0 0,1 1 1 0 0,-1-1-1 0 0,1 0 1 0 0,0 1 0 0 0,-1-1-1 0 0,1 0 1 0 0,0 1-1 0 0,-1-1 1 0 0,1 1-1 0 0,0-1 1 0 0,0 1-1 0 0,-1-1 1 0 0,2 1-1 0 0,18-11 285 0 0,2 2-185 0 0,1 1 0 0 0,0 1 1 0 0,42-7-1 0 0,74-2-1082 0 0,100-3-5286 0 0,-198 14 4011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54.0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100 375 1956 0 0,'0'6'826'0'0,"0"0"0"0"0,0-1-1 0 0,1 1 1 0 0,-1 0 0 0 0,1-1 0 0 0,0 1 0 0 0,3 6-1 0 0,-3-10-677 0 0,1 1 0 0 0,-1-1 0 0 0,0 0 0 0 0,1 0 1 0 0,-1 0-1 0 0,1 0 0 0 0,0 0 0 0 0,0-1 0 0 0,0 1 0 0 0,0 0 0 0 0,0-1 0 0 0,0 0 0 0 0,0 1 0 0 0,0-1 0 0 0,0 0 0 0 0,1 0 0 0 0,-1 0 0 0 0,0 0 0 0 0,1-1 0 0 0,-1 1 0 0 0,4 0 0 0 0,10 1-63 0 0,0 0 0 0 0,1-1 0 0 0,-1-1 0 0 0,0-1 0 0 0,1 0 0 0 0,-1-1 0 0 0,0-1 0 0 0,0 0 0 0 0,0-1-1 0 0,22-9 1 0 0,-17 5-54 0 0,-1-1 0 0 0,0-1-1 0 0,-1 0 1 0 0,0-2-1 0 0,-1 0 1 0 0,0-1-1 0 0,25-23 1 0 0,-41 33 67 0 0,1 1 0 0 0,-1-1 0 0 0,0 1 0 0 0,1-1-1 0 0,-1 0 1 0 0,0 0 0 0 0,-1 0 0 0 0,1 0 0 0 0,-1-1 0 0 0,1 1 0 0 0,-1 0 0 0 0,0-1 0 0 0,0 1 0 0 0,0-1 0 0 0,-1 1 0 0 0,1-1-1 0 0,-1 1 1 0 0,0-1 0 0 0,0 1 0 0 0,0-1 0 0 0,-1-6 0 0 0,0 6-51 0 0,-1 0-1 0 0,1 1 1 0 0,-1-1-1 0 0,1 1 1 0 0,-1-1-1 0 0,-1 1 1 0 0,1 0-1 0 0,0 0 1 0 0,-1 0-1 0 0,1 0 1 0 0,-1 0-1 0 0,0 0 1 0 0,0 1-1 0 0,0 0 1 0 0,0-1-1 0 0,0 1 1 0 0,-1 0-1 0 0,1 0 1 0 0,-1 1-1 0 0,-4-2 1 0 0,-5-1-20 0 0,1 0 0 0 0,-1 2 0 0 0,0-1-1 0 0,0 2 1 0 0,0 0 0 0 0,0 0 0 0 0,0 1 0 0 0,0 1 0 0 0,0 0 0 0 0,0 1 0 0 0,0 0 0 0 0,0 1 0 0 0,1 0 0 0 0,-18 8 0 0 0,9-3-8 0 0,0 2 1 0 0,1 0 0 0 0,0 1-1 0 0,0 0 1 0 0,2 2 0 0 0,-1 1-1 0 0,-25 24 1 0 0,33-27-7 0 0,0 1 0 0 0,0 1 0 0 0,1-1-1 0 0,1 2 1 0 0,0-1 0 0 0,1 1 0 0 0,0 0 0 0 0,-10 29-1 0 0,16-35-20 0 0,-1 1-1 0 0,1 0 0 0 0,1 0 0 0 0,0 0 0 0 0,0 0 0 0 0,0 0 1 0 0,1 0-1 0 0,1 0 0 0 0,0 0 0 0 0,0 0 0 0 0,0 0 0 0 0,1 0 0 0 0,1 0 1 0 0,-1-1-1 0 0,2 1 0 0 0,-1-1 0 0 0,7 11 0 0 0,-2-4-78 0 0,1-2-1 0 0,0 1 1 0 0,2-1-1 0 0,-1-1 1 0 0,1 0-1 0 0,1 0 1 0 0,0-1 0 0 0,1-1-1 0 0,0 0 1 0 0,1 0-1 0 0,0-2 1 0 0,0 0-1 0 0,1 0 1 0 0,0-1-1 0 0,0-1 1 0 0,0-1 0 0 0,1 0-1 0 0,0-1 1 0 0,21 3-1 0 0,-16-4-25 0 0,0-2 0 0 0,0 0 0 0 0,0-1 0 0 0,0-1 0 0 0,0-1 0 0 0,0-1 0 0 0,0-1 0 0 0,-1-1 0 0 0,1 0 0 0 0,-1-2 0 0 0,0 0 0 0 0,-1-1 0 0 0,0-2 0 0 0,30-18 0 0 0,-14 4 355 0 0,-2-1 0 0 0,0-2 0 0 0,50-55 0 0 0,-63 60 410 0 0,-1-2 0 0 0,-1 0 1 0 0,-2-1-1 0 0,0-1 0 0 0,-1 0 0 0 0,11-30 1 0 0,-23 48-514 0 0,8-20 346 0 0,-12 24-310 0 0,-9 17-132 0 0,-6 12-39 0 0,1 2 0 0 0,2 0-1 0 0,0 0 1 0 0,2 1 0 0 0,-11 39-1 0 0,7-5-317 0 0,-12 93 0 0 0,16-32-170 0 0,8 209 0 0 0,10-190 481 0 0,-7-141 4 0 0,0-1 0 0 0,0 1 0 0 0,0-1 0 0 0,0 1 0 0 0,0-1 0 0 0,0 1 0 0 0,0-1 0 0 0,0 1 0 0 0,0-1 0 0 0,0 1 0 0 0,0 0 0 0 0,0-1 0 0 0,0 1 0 0 0,0-1 0 0 0,1 0 0 0 0,-1 1 0 0 0,0-1 0 0 0,0 1 0 0 0,1-1 0 0 0,-1 1 0 0 0,0-1 0 0 0,0 1 0 0 0,1-1 0 0 0,-1 0 0 0 0,1 1 0 0 0,-1-1 0 0 0,0 0 0 0 0,1 1 0 0 0,10-8-23 0 0,7-22-117 0 0,10-55-497 0 0,23-115 0 0 0,1-92 1171 0 0,-23-38 1810 0 0,-13 96-1057 0 0,-14 218-1220 0 0,11-73 229 0 0,-12 81-293 0 0,1 0 0 0 0,0 0 1 0 0,1 1-1 0 0,-1-1 1 0 0,1 1-1 0 0,0 0 0 0 0,1 0 1 0 0,0 0-1 0 0,0 0 1 0 0,6-7-1 0 0,-7 10-27 0 0,1 0-1 0 0,-1 0 1 0 0,1 0 0 0 0,0 1-1 0 0,0-1 1 0 0,0 1 0 0 0,0 0 0 0 0,0 0-1 0 0,1 0 1 0 0,-1 1 0 0 0,0-1-1 0 0,1 1 1 0 0,-1 0 0 0 0,8 0-1 0 0,-5 1-53 0 0,1 0 0 0 0,-1 0 0 0 0,0 1 0 0 0,0 0 0 0 0,1 0 0 0 0,-1 1 0 0 0,0 0 0 0 0,11 5 0 0 0,-4-1-73 0 0,-1 1 1 0 0,1 1 0 0 0,-1 0 0 0 0,-1 1 0 0 0,1 1 0 0 0,-2 0 0 0 0,1 0 0 0 0,11 15 0 0 0,-9-9 27 0 0,-1 1 0 0 0,-1 0 0 0 0,-1 1 0 0 0,0 0 0 0 0,-1 1 0 0 0,13 36 0 0 0,-18-41 97 0 0,-2 0-1 0 0,0 1 1 0 0,0-1-1 0 0,-1 0 1 0 0,-1 1 0 0 0,0-1-1 0 0,-1 1 1 0 0,-1-1-1 0 0,0 1 1 0 0,-6 27 0 0 0,2-27 44 0 0,0 0 1 0 0,0 0 0 0 0,-1-1-1 0 0,-1 1 1 0 0,0-1 0 0 0,-1-1-1 0 0,-1 0 1 0 0,0 0 0 0 0,-1 0-1 0 0,0-1 1 0 0,-1 0-1 0 0,-17 13 1 0 0,12-11-96 0 0,-1-2 0 0 0,-1 0 1 0 0,0-1-1 0 0,0-1 0 0 0,-1 0 0 0 0,0-2 0 0 0,-1 0 0 0 0,-37 9 0 0 0,52-16-314 0 0,0 1 0 0 0,-1-1-1 0 0,1-1 1 0 0,0 1-1 0 0,0-1 1 0 0,-1 0 0 0 0,-6-1-1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0:54.4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749 56 832 0 0,'-7'-12'5957'0'0,"3"7"-5600"0"0,0 1 0 0 0,-1 1-1 0 0,1-1 1 0 0,-1 0 0 0 0,0 1-1 0 0,0 0 1 0 0,0 0 0 0 0,0 1-1 0 0,0 0 1 0 0,0-1 0 0 0,-1 2 0 0 0,1-1-1 0 0,-1 0 1 0 0,0 1 0 0 0,1 0-1 0 0,-1 1 1 0 0,0-1 0 0 0,-9 1-1 0 0,-1 1-144 0 0,0 0 0 0 0,0 0 0 0 0,0 1 1 0 0,0 1-1 0 0,-25 8 0 0 0,27-6-151 0 0,-1 1 1 0 0,1-1 0 0 0,0 2-1 0 0,1 0 1 0 0,0 1 0 0 0,-22 16-1 0 0,30-19-55 0 0,1-1-1 0 0,-1 0 1 0 0,1 1-1 0 0,0 0 1 0 0,0 0-1 0 0,1 0 1 0 0,0 0-1 0 0,0 0 1 0 0,0 1 0 0 0,0 0-1 0 0,1-1 1 0 0,0 1-1 0 0,0 0 1 0 0,0 0-1 0 0,1 0 1 0 0,0 0-1 0 0,0 1 1 0 0,1-1-1 0 0,0 9 1 0 0,1 2-49 0 0,1-2 1 0 0,1 1 0 0 0,0 0 0 0 0,1 0-1 0 0,1-1 1 0 0,13 29 0 0 0,54 83-271 0 0,-4-7 220 0 0,-61-105 138 0 0,0 0 1 0 0,-2 1-1 0 0,1 0 1 0 0,-2 0-1 0 0,0 0 1 0 0,1 20-1 0 0,-4-30 64 0 0,-1 1-1 0 0,0-1 0 0 0,-1 0 1 0 0,1 0-1 0 0,-1 0 0 0 0,0 0 0 0 0,-1 0 1 0 0,0 0-1 0 0,1 0 0 0 0,-2 0 1 0 0,1-1-1 0 0,-1 1 0 0 0,-5 8 1 0 0,2-6 71 0 0,-1 1 0 0 0,1-2 1 0 0,-2 1-1 0 0,1-1 1 0 0,-1 0-1 0 0,0 0 1 0 0,-13 7-1 0 0,-4 1-10 0 0,-1-1 0 0 0,-1-2-1 0 0,0-1 1 0 0,-52 14 0 0 0,-55 10-3861 0 0,42-18-3066 0 0,38-9 803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1:30.5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1781 25 1428 0 0,'4'0'2596'0'0,"155"-7"6335"0"0,-155 7-8799 0 0,44-1 2155 0 0,-54-2-2256 0 0,-1 1-1 0 0,0-1 1 0 0,1 1 0 0 0,-1 0-1 0 0,0 1 1 0 0,0-1-1 0 0,0 1 1 0 0,-14 0 0 0 0,-65 4 34 0 0,64-1-29 0 0,-48 3 101 0 0,0 4 0 0 0,1 3 0 0 0,0 3 0 0 0,1 3 0 0 0,1 3 0 0 0,0 2 0 0 0,2 4 0 0 0,1 2 0 0 0,2 4 0 0 0,-72 48 0 0 0,93-53-17 0 0,2 2-1 0 0,1 2 1 0 0,-54 57 0 0 0,75-70-102 0 0,1 1-1 0 0,1 0 1 0 0,0 1-1 0 0,2 0 1 0 0,0 1-1 0 0,2 1 0 0 0,0 0 1 0 0,-13 45-1 0 0,21-57-5 0 0,1 0-1 0 0,0 0 1 0 0,1 0-1 0 0,0 0 0 0 0,1 0 1 0 0,1 1-1 0 0,-1-1 0 0 0,2 0 1 0 0,-1 0-1 0 0,7 20 1 0 0,-3-16 9 0 0,1-1 1 0 0,1 1-1 0 0,0-1 1 0 0,0-1-1 0 0,2 1 1 0 0,-1-2-1 0 0,12 13 0 0 0,7 4 28 0 0,1-1 1 0 0,2-2-1 0 0,0-1 0 0 0,2-1 0 0 0,45 25 0 0 0,229 109 238 0 0,-17-10-22 0 0,-246-122-239 0 0,-1 1 1 0 0,-2 3-1 0 0,0 1 0 0 0,50 53 1 0 0,-68-59-2 0 0,-1 1 1 0 0,-1 1 0 0 0,-1 1 0 0 0,-1 1-1 0 0,-2 1 1 0 0,-1 0 0 0 0,-2 1-1 0 0,0 1 1 0 0,-2-1 0 0 0,-2 2 0 0 0,-1 0-1 0 0,-1 0 1 0 0,3 47 0 0 0,-10-57 70 0 0,0 1-1 0 0,-1-1 1 0 0,-2 0 0 0 0,0 0-1 0 0,-1 0 1 0 0,-2 0 0 0 0,0-1 0 0 0,-1 0-1 0 0,-1 0 1 0 0,-2 0 0 0 0,0-1 0 0 0,-1-1-1 0 0,-24 35 1 0 0,10-23-23 0 0,-1-1 0 0 0,-1-2-1 0 0,-2 0 1 0 0,-1-2 0 0 0,-1-1 0 0 0,-1-2 0 0 0,-41 24 0 0 0,6-11-71 0 0,-1-2-1 0 0,-2-4 1 0 0,-1-2 0 0 0,-1-4 0 0 0,-1-3 0 0 0,-1-3 0 0 0,-1-4 0 0 0,0-2-1 0 0,-113 3 1 0 0,130-16-164 0 0,1-1 0 0 0,-1-4-1 0 0,1-2 1 0 0,0-2 0 0 0,-72-22 0 0 0,89 18-686 0 0,1-2 1 0 0,1-1-1 0 0,-39-23 1 0 0,50 23-1067 0 0,-1-2 0 0 0,2-1-1 0 0,1-1 1 0 0,-33-33 0 0 0,32 24-3219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1:31.2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201 151 668 0 0,'-7'-20'3487'0'0,"-6"-41"-1"0"0,-2-6 141 0 0,15 65-3417 0 0,0 2-194 0 0,-1 0-1 0 0,1 1 0 0 0,0-1 0 0 0,0 0 0 0 0,0 0 1 0 0,0 0-1 0 0,0 0 0 0 0,0 0 0 0 0,0 0 0 0 0,0 0 1 0 0,-1 0-1 0 0,1 0 0 0 0,0 0 0 0 0,0 0 0 0 0,0 0 1 0 0,0 0-1 0 0,0 0 0 0 0,0 0 0 0 0,0 0 0 0 0,-1 0 1 0 0,1 0-1 0 0,0 0 0 0 0,0 0 0 0 0,0 0 0 0 0,0 0 1 0 0,0 0-1 0 0,0 0 0 0 0,-1 0 0 0 0,1 0 0 0 0,0 0 0 0 0,0 0 1 0 0,0 0-1 0 0,0 0 0 0 0,0 0 0 0 0,0 0 0 0 0,0 0 1 0 0,-1 0-1 0 0,1 0 0 0 0,0-1 0 0 0,0 1 0 0 0,0 0 1 0 0,0 0-1 0 0,0 0 0 0 0,0 0 0 0 0,0 0 0 0 0,0 0 1 0 0,0 0-1 0 0,0-1 0 0 0,0 1 0 0 0,-10 15 639 0 0,-5 38 1088 0 0,-15 105 0 0 0,8 60-172 0 0,11-98-854 0 0,-26 549 2012 0 0,40 1-2040 0 0,-10-413-605 0 0,3-166-44 0 0,3-70-342 0 0,-8 41-1 0 0,8-56-430 0 0,-1 1-1 0 0,0-1 1 0 0,0 0-1 0 0,-1 1 1 0 0,-5 9-1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1:32.3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3 374 76 0 0,'-2'-33'4906'0'0,"3"8"-3369"0"0,1 0 0 0 0,1 0-1 0 0,1 0 1 0 0,12-37-1 0 0,6-11 1179 0 0,-22 72-2438 0 0,0 1-264 0 0,0-1 1 0 0,0 1-1 0 0,0 0 1 0 0,0 0-1 0 0,0-1 1 0 0,0 1-1 0 0,0 0 0 0 0,0 0 1 0 0,0-1-1 0 0,0 1 1 0 0,1 0-1 0 0,-1 0 1 0 0,0-1-1 0 0,0 1 1 0 0,0 0-1 0 0,0 0 1 0 0,0-1-1 0 0,0 1 0 0 0,1 0 1 0 0,-1 0-1 0 0,0 0 1 0 0,0-1-1 0 0,0 1 1 0 0,1 0-1 0 0,-1 0 1 0 0,0 0-1 0 0,0 0 1 0 0,1-1-1 0 0,-1 1 1 0 0,0 0-1 0 0,0 0 0 0 0,1 0 1 0 0,-1 0-1 0 0,0 0 1 0 0,0 0-1 0 0,1 0 1 0 0,-1 0-1 0 0,0 0 1 0 0,0 0-1 0 0,1 0 1 0 0,-1 0-1 0 0,0 0 1 0 0,0 0-1 0 0,1 0 0 0 0,-1 0 1 0 0,0 0-1 0 0,1 0 1 0 0,-1 0-1 0 0,0 0 1 0 0,0 0-1 0 0,0 1 1 0 0,1-1-1 0 0,-1 0 1 0 0,0 0-1 0 0,0 0 1 0 0,1 0-1 0 0,-1 1 0 0 0,0-1 1 0 0,0 0-1 0 0,0 0 1 0 0,0 0-1 0 0,1 1 1 0 0,-1-1-1 0 0,0 0 1 0 0,0 1-1 0 0,15 10 694 0 0,13 30 27 0 0,-3 0-1 0 0,33 72 0 0 0,-19-36-421 0 0,194 349 544 0 0,-178-326-753 0 0,-6-10 197 0 0,-4 2 0 0 0,57 170 0 0 0,-100-256-261 0 0,3 12 107 0 0,1-1 1 0 0,12 24-1 0 0,-18-41-152 0 0,0 1 0 0 0,1-1 0 0 0,-1 1 0 0 0,0-1 1 0 0,1 0-1 0 0,-1 1 0 0 0,0-1 0 0 0,1 1 0 0 0,-1-1 0 0 0,1 0 1 0 0,-1 1-1 0 0,1-1 0 0 0,-1 0 0 0 0,1 0 0 0 0,-1 1 0 0 0,1-1 1 0 0,-1 0-1 0 0,1 0 0 0 0,-1 0 0 0 0,1 0 0 0 0,-1 0 0 0 0,1 0 1 0 0,0 0-1 0 0,-1 0 0 0 0,1 0 0 0 0,-1 0 0 0 0,1 0 0 0 0,-1 0 1 0 0,1 0-1 0 0,-1 0 0 0 0,1 0 0 0 0,0 0 0 0 0,-1-1 0 0 0,1 1 1 0 0,-1 0-1 0 0,1 0 0 0 0,-1-1 0 0 0,1 1 0 0 0,-1 0 0 0 0,0-1 1 0 0,1 1-1 0 0,-1 0 0 0 0,1-1 0 0 0,-1 1 0 0 0,0-1 0 0 0,1 1 1 0 0,-1-1-1 0 0,20-23-324 0 0,-19 21 264 0 0,33-52-779 0 0,-2-2 0 0 0,46-119 0 0 0,-17 35 292 0 0,-41 101 450 0 0,217-415-116 0 0,-206 405 265 0 0,209-305 639 0 0,-219 323-502 0 0,-15 24-125 0 0,-1 0-1 0 0,1 0 1 0 0,0 1 0 0 0,10-11 412 0 0,-14 19-436 0 0,-1-1 1 0 0,0 0 0 0 0,0 1 0 0 0,1-1-1 0 0,-1 1 1 0 0,0 0 0 0 0,0-1-1 0 0,0 1 1 0 0,0 0 0 0 0,0 0-1 0 0,0 0 1 0 0,0 0 0 0 0,0-1-1 0 0,0 2 1 0 0,0-1 0 0 0,0 0-1 0 0,-1 0 1 0 0,1 0 0 0 0,0 0-1 0 0,-1 0 1 0 0,1 0 0 0 0,-1 1-1 0 0,1-1 1 0 0,-1 0 0 0 0,0 0 0 0 0,1 1-1 0 0,-1-1 1 0 0,0 2 0 0 0,6 46 432 0 0,-5-37-276 0 0,9 142 994 0 0,-14 215 1 0 0,-2-66-112 0 0,29 349 1283 0 0,12-302-1775 0 0,-4-62-600 0 0,-23-181-2792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0.10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62 6 2012 0 0,'-55'-5'4863'0'0,"52"5"-4396"0"0,-1 0-88 0 0,135 2 4660 0 0,15 0-4518 0 0,999 41 1234 0 0,-568-19-1515 0 0,3271 175 1222 0 0,-1639-75-1047 0 0,-342-22-350 0 0,-1352-69-43 0 0,282 28 12 0 0,-206-11-37 0 0,1695 138-56 0 0,-2149-178 73 0 0,352 23 116 0 0,1-29-188 0 0,-463-5 103 0 0,-4 0 39 0 0,-1-1 0 0 0,0-1-1 0 0,38-9 1 0 0,211-56 258 0 0,-224 59-142 0 0,-44 8-86 0 0,43-14 2244 0 0,-44 15-2086 0 0,21-17 496 0 0,-25 44-617 0 0,-2 1 0 0 0,0-1 0 0 0,-2 0 1 0 0,-14 40-1 0 0,2-6-42 0 0,-14 56-53 0 0,-140 608 1160 0 0,141-564-583 0 0,-11 67 651 0 0,41-223-1143 0 0,1-4-178 0 0,0 0 1 0 0,0-1 0 0 0,0 1-1 0 0,0 0 1 0 0,0-1 0 0 0,0 1-1 0 0,0 0 1 0 0,0-1 0 0 0,-1 1-1 0 0,1 0 1 0 0,0-1 0 0 0,-1 1-1 0 0,1 0 1 0 0,0-1 0 0 0,-1 1-1 0 0,1-1 1 0 0,-1 1 0 0 0,1-1-1 0 0,-1 1 1 0 0,0 0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0.6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0 504 704 0 0,'0'0'1835'0'0,"12"-23"3143"0"0,11-1-2744 0 0,1-3 578 0 0,47-39-1 0 0,-70 65-2772 0 0,0 1 1 0 0,-1-1-1 0 0,1 1 1 0 0,0-1-1 0 0,-1 1 1 0 0,1 0-1 0 0,0-1 0 0 0,0 1 1 0 0,-1 0-1 0 0,1-1 1 0 0,0 1-1 0 0,0 0 0 0 0,-1 0 1 0 0,1 0-1 0 0,0 0 1 0 0,0 0-1 0 0,0 0 1 0 0,-1 0-1 0 0,1 0 0 0 0,0 0 1 0 0,0 0-1 0 0,0 0 1 0 0,-1 1-1 0 0,1-1 0 0 0,0 0 1 0 0,1 1-1 0 0,-1 0 5 0 0,1 1 1 0 0,0-1-1 0 0,-1 0 0 0 0,1 1 0 0 0,-1-1 1 0 0,0 1-1 0 0,1 0 0 0 0,-1-1 0 0 0,0 1 0 0 0,1 2 1 0 0,4 7 31 0 0,-2 1 0 0 0,7 21 0 0 0,-9-26-11 0 0,7 22-67 0 0,2-1-1 0 0,1 0 1 0 0,1-1-1 0 0,30 48 0 0 0,-34-61-532 0 0,2-1 0 0 0,-1 1 0 0 0,2-2 0 0 0,0 1 0 0 0,0-2 0 0 0,1 1 0 0 0,1-2 0 0 0,-1 0 0 0 0,2 0 0 0 0,16 7 0 0 0,-10-9-3096 0 0</inkml:trace>
  <inkml:trace contextRef="#ctx0" brushRef="#br0" timeOffset="1">375 81 400 0 0,'-22'-19'3036'0'0,"5"5"-847"0"0,0 2-517 0 0,-3 1-352 0 0,7 3-320 0 0,-5 2-136 0 0,3 3-284 0 0,3-2 232 0 0,-7 3-748 0 0,1 2-2364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1:33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105 265 1148 0 0,'-3'-37'4605'0'0,"2"-56"1"0"0,2 51-2274 0 0,-1 41-2208 0 0,0 0 0 0 0,0 0 0 0 0,0 0 1 0 0,0 0-1 0 0,0 0 0 0 0,0 0 1 0 0,0 0-1 0 0,0 1 0 0 0,0-1 1 0 0,0 0-1 0 0,0 0 0 0 0,0 0 1 0 0,-1 0-1 0 0,1 0 0 0 0,0 0 1 0 0,-1 1-1 0 0,1-1 0 0 0,-1 0 1 0 0,0-1-1 0 0,-6 15 646 0 0,-6 28-298 0 0,-14 86 724 0 0,6 1 0 0 0,-9 250 0 0 0,30-285-844 0 0,4 0-1 0 0,5-1 1 0 0,25 119-1 0 0,94 264 333 0 0,-58-234-629 0 0,60 174 292 0 0,-122-396-364 0 0,1-1 1 0 0,0 1 0 0 0,1-2-1 0 0,1 1 1 0 0,1-1-1 0 0,0-1 1 0 0,1 0-1 0 0,1-1 1 0 0,19 17 0 0 0,-20-22-60 0 0,0 0 0 0 0,1 0 0 0 0,0-1 1 0 0,1-1-1 0 0,-1-1 0 0 0,2 0 0 0 0,-1-1 0 0 0,1 0 1 0 0,0-1-1 0 0,0-1 0 0 0,30 4 0 0 0,-6-4-110 0 0,1-2 0 0 0,-1-1 0 0 0,0-2 0 0 0,1-2-1 0 0,-1-1 1 0 0,0-2 0 0 0,0-2 0 0 0,39-14 0 0 0,-63 15 219 0 0,-1 0-1 0 0,1 0 1 0 0,-1-2 0 0 0,-1 0 0 0 0,0-1-1 0 0,0 0 1 0 0,-1-1 0 0 0,-1 0 0 0 0,1-1-1 0 0,-2-1 1 0 0,15-18 0 0 0,5-13 89 0 0,-2-1 0 0 0,29-62 0 0 0,-16 16-36 0 0,-4-3 1 0 0,-4 0 0 0 0,39-185 0 0 0,9-307-296 0 0,-77 543 203 0 0,32-377 229 0 0,-33 377-200 0 0,5-59 113 0 0,-4-1 0 0 0,-10-113 0 0 0,4 205-45 0 0,-1-10 120 0 0,-1 0 1 0 0,-7-31-1 0 0,-2-6 53 0 0,11 57-265 0 0,-13-39 104 0 0,14 39-103 0 0,0 1 0 0 0,0-1 0 0 0,0 0 0 0 0,0 1 0 0 0,-1-1 0 0 0,1 1 0 0 0,0-1 0 0 0,0 1 1 0 0,-1-1-1 0 0,1 1 0 0 0,0-1 0 0 0,-1 1 0 0 0,1-1 0 0 0,0 1 0 0 0,-1 0 0 0 0,1-1 0 0 0,0 1 0 0 0,-1-1 0 0 0,1 1 0 0 0,-1 0 0 0 0,1-1 0 0 0,-1 1 0 0 0,1 0 0 0 0,-1 0 0 0 0,1 0 0 0 0,-1-1 0 0 0,1 1 0 0 0,-1 0 1 0 0,0 0-1 0 0,1 0 0 0 0,-1 0 0 0 0,1 0 0 0 0,-1 0 0 0 0,1 0 0 0 0,-1 0 0 0 0,0 0 0 0 0,1 0 0 0 0,-2 0 0 0 0,0 1-9 0 0,-3 8-760 0 0,-34 15-5068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1:36.8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30 460 296 0 0,'-29'-28'12535'0'0,"37"20"-11867"0"0,722-163 1179 0 0,-600 144-1692 0 0,620-99-43 0 0,-634 110-119 0 0,23 1 62 0 0,72-9 123 0 0,-152 18 84 0 0,-56 6-226 0 0,15-4 60 0 0,8 3-5 0 0,-23 1-80 0 0,16-2 136 0 0,-6 1-102 0 0,-10 0 2 0 0,1 1-1 0 0,37-2 187 0 0,57-10 0 0 0,-19 0 27 0 0,-76 12-184 0 0,21-4-287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1:37.6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1 270 1236 0 0,'0'0'8384'0'0,"3"0"-8186"0"0,552-81 2628 0 0,-277 35-2037 0 0,-158 27-513 0 0,647-88 470 0 0,-674 97-548 0 0,-90 9-200 0 0,0 1-16 0 0,24-3-78 0 0,-24 3 38 0 0,8-3 78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1:38.4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12 362 24 0 0,'-12'5'5142'0'0,"36"-11"-454"0"0,51-8-4264 0 0,-36 7 6 0 0,655-112 912 0 0,-52 11-1068 0 0,-194 26 681 0 0,-391 67-254 0 0,-38 9-718 0 0,-18 6-6 0 0,13-5-341 0 0,-6 0 827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01.9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20 135 760 0 0,'-19'-9'10350'0'0,"40"8"-8657"0"0,24 2-1210 0 0,68-2 607 0 0,122-17-1 0 0,-97 5-715 0 0,793-29 715 0 0,-850 41-527 0 0,0-5 0 0 0,119-22 0 0 0,-112 16-600 0 0,-62 9 77 0 0,-23 3-67 0 0,30 0-909 0 0,-23-2 1020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03.0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34 496 0 0,'-22'-34'8293'0'0,"25"47"-7458"0"0,52 413 3482 0 0,33 225-1754 0 0,-79-570-2371 0 0,37 309 2087 0 0,25-5 747 0 0,-45-223-2416 0 0,-19-115-559 0 0,-8-27-1471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04.9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18 138 924 0 0,'-17'-35'9028'0'0,"18"32"-8698"0"0,-1 0 1 0 0,1 0 0 0 0,-1-1 0 0 0,0 1 0 0 0,1 0-1 0 0,-2-1 1 0 0,1-4 0 0 0,0-2 1242 0 0,2-25 1144 0 0,1 25-2101 0 0,-3 10-598 0 0,0-1 1 0 0,0 0 0 0 0,0 1 0 0 0,-1-1 0 0 0,1 1 0 0 0,1-1 0 0 0,-1 0-1 0 0,0 1 1 0 0,0-1 0 0 0,0 1 0 0 0,0-1 0 0 0,0 0 0 0 0,0 1 0 0 0,1-1-1 0 0,-1 1 1 0 0,0-1 0 0 0,0 1 0 0 0,1-1 0 0 0,-1 1 0 0 0,1-1 0 0 0,-1 1-1 0 0,0-1 1 0 0,1 1 0 0 0,-1 0 0 0 0,1-1 0 0 0,-1 1 0 0 0,1-1 0 0 0,-1 1-1 0 0,1 0 1 0 0,-1 0 0 0 0,1-1 0 0 0,-1 1 0 0 0,1 0 0 0 0,-1 0 0 0 0,1 0 0 0 0,0-1-1 0 0,-1 1 1 0 0,1 0 0 0 0,-1 0 0 0 0,1 0 0 0 0,0 0 0 0 0,-1 0 0 0 0,1 0-1 0 0,-1 0 1 0 0,1 0 0 0 0,0 1 0 0 0,-1-1 0 0 0,1 0 0 0 0,-1 0 0 0 0,1 0-1 0 0,-1 1 1 0 0,1-1 0 0 0,-1 0 0 0 0,1 0 0 0 0,0 1 0 0 0,81 44 669 0 0,42 21-281 0 0,165 50-14 0 0,47 23-266 0 0,-112-38 69 0 0,-160-73-169 0 0,-11-6 5 0 0,2-2 1 0 0,0-3-1 0 0,1-1 1 0 0,72 9 0 0 0,-51-9-48 0 0,-75-15 43 0 0,1-1 17 0 0,37 8 77 0 0,-38-7-92 0 0,28 14-255 0 0,-2 3 202 0 0,35 10 69 0 0,-62-27-50 0 0,17 6 24 0 0,23 10-14 0 0,-40-16 2 0 0,0-1-19 0 0,-1 1 12 0 0,0-1-1 0 0,1 1 1 0 0,-1-1-1 0 0,1 0 1 0 0,-1 1 0 0 0,0-1-1 0 0,1 1 1 0 0,-1-1 0 0 0,1 0-1 0 0,-1 1 1 0 0,1-1 0 0 0,-1 0-1 0 0,1 0 1 0 0,-1 0 0 0 0,1 1-1 0 0,0-1 1 0 0,-1 0 0 0 0,1 0-1 0 0,-1 0 1 0 0,1 0 0 0 0,0 0-1 0 0,11 5 28 0 0,-12-5-30 0 0,0 1 1 0 0,1-1-1 0 0,-1 1 1 0 0,0-1-1 0 0,0 0 1 0 0,0 1-1 0 0,0-1 1 0 0,0 0 0 0 0,0 1-1 0 0,0-1 1 0 0,0 1-1 0 0,0-1 1 0 0,0 0-1 0 0,0 1 1 0 0,0-1-1 0 0,0 0 1 0 0,-1 1-1 0 0,1-1 1 0 0,0 0 0 0 0,0 1-1 0 0,0-1 1 0 0,0 0-1 0 0,-1 1 1 0 0,1-1-1 0 0,0 0 1 0 0,0 1-1 0 0,-1-1 1 0 0,1 0-1 0 0,0 0 1 0 0,0 1 0 0 0,-1-1-1 0 0,1 0 1 0 0,0 0-1 0 0,-1 1 1 0 0,1-1-1 0 0,-1 0 1 0 0,0 1-10 0 0,-3 4 6 0 0,0-1 0 0 0,1 0 1 0 0,-2 0-1 0 0,1 0 0 0 0,0-1 1 0 0,-7 5-1 0 0,11-8 5 0 0,-267 225 23 0 0,139-110 45 0 0,6 6 0 0 0,-143 182 1 0 0,71-81 164 0 0,63-78-265 0 0,-43 89-141 0 0,83-120 262 0 0,84-104-299 0 0,0 0-1 0 0,0-1 1 0 0,-11 9-1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06.5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661 27 452 0 0,'-11'-19'9405'0'0,"4"12"-8128"0"0,1 7-1198 0 0,-1 0 1 0 0,0 0 0 0 0,1 1-1 0 0,-1 0 1 0 0,1 1-1 0 0,0-1 1 0 0,-1 1 0 0 0,-8 4-1 0 0,-56 28 480 0 0,51-24-350 0 0,-73 38 552 0 0,-91 43 703 0 0,162-80-1215 0 0,0 0-1 0 0,0 2 1 0 0,1 1 0 0 0,-20 17-1 0 0,18-15 83 0 0,14-10-146 0 0,1 0-1 0 0,0 0 1 0 0,0 1 0 0 0,-7 8 0 0 0,14-14-111 0 0,-7 34 579 0 0,8-33-553 0 0,9 41 1075 0 0,104 555 2733 0 0,-55-176-2533 0 0,-25-145-447 0 0,9-21-234 0 0,8 58-186 0 0,-16-146-403 0 0,-7-39-45 0 0,17 102 39 0 0,-27-142-93 0 0,13 78 50 0 0,-18-88-171 0 0,-9-53-62 0 0,-1 2 74 0 0,-3-26 124 0 0,-22 27-31 0 0,-5-4 51 0 0,-1-2-1 0 0,-56 36 0 0 0,25-19-32 0 0,35-22-2022 0 0,-54 28 0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07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0 415 612 0 0,'6'-18'13838'0'0,"7"17"-13377"0"0,0 0 0 0 0,0-1 0 0 0,13-4 1 0 0,17-3 1 0 0,330-54 435 0 0,-60 9-771 0 0,977-127 372 0 0,-1139 154-121 0 0,-38 6 308 0 0,19-2-298 0 0,-129 22-388 0 0,5-2 13 0 0,3-2-2233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10.3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927 16 1000 0 0,'-6'-16'10611'0'0,"8"46"-10258"0"0,2 1 0 0 0,1-1 1 0 0,8 30-1 0 0,2 6 150 0 0,112 671 2229 0 0,10 56-995 0 0,-9-23-441 0 0,-48-226 4 0 0,-56-388-912 0 0,48 353 695 0 0,-60-338-1031 0 0,-9-80-154 0 0,-2-60 232 0 0,-2 0-1 0 0,-1 0 1 0 0,-7 33 0 0 0,9-62-63 0 0,-1 31 2465 0 0,-24-3 433 0 0,24-28-2737 0 0,-25 30 1322 0 0,24-29-1553 0 0,0-9 47 0 0,3 5-60 0 0,3-31-195 0 0,-5 3-71 0 0,0 11 75 0 0,1 16 155 0 0,-21-29-776 0 0,10 23 728 0 0,1 1 0 0 0,-1 0-1 0 0,-1 0 1 0 0,1 2 0 0 0,-1-1 0 0 0,0 1-1 0 0,0 1 1 0 0,-1 0 0 0 0,-21-4-1 0 0,0 2 44 0 0,0 2 0 0 0,-54 0-1 0 0,53 6 34 0 0,1 1-1 0 0,-1 2 1 0 0,1 1-1 0 0,0 2 1 0 0,0 1-1 0 0,1 2 1 0 0,0 1-1 0 0,-48 25 1 0 0,5 5-15 0 0,2 2 1 0 0,-88 71-1 0 0,120-81 88 0 0,1 1 0 0 0,1 2-1 0 0,3 2 1 0 0,1 2 0 0 0,1 0-1 0 0,3 3 1 0 0,1 1 0 0 0,3 1-1 0 0,1 1 1 0 0,3 1 0 0 0,2 2 0 0 0,2 0-1 0 0,2 1 1 0 0,-20 96 0 0 0,27-75 13 0 0,2 0 0 0 0,4 0 0 0 0,3 0 1 0 0,3 0-1 0 0,3 0 0 0 0,4 0 0 0 0,2 0 1 0 0,4-1-1 0 0,3-1 0 0 0,2 0 0 0 0,4-2 1 0 0,36 75-1 0 0,-22-65 21 0 0,4-1-1 0 0,4-3 1 0 0,2-1-1 0 0,4-2 1 0 0,2-3-1 0 0,4-3 1 0 0,2-1-1 0 0,3-4 1 0 0,126 95-1 0 0,-107-98 38 0 0,2-4 0 0 0,3-3-1 0 0,1-5 1 0 0,3-3-1 0 0,167 53 1 0 0,-179-73-78 0 0,1-4 0 0 0,0-3 0 0 0,1-4 0 0 0,1-3-1 0 0,-1-4 1 0 0,1-3 0 0 0,120-15 0 0 0,-69-4-122 0 0,-1-7-1 0 0,164-51 1 0 0,-217 49 3 0 0,-1-2 0 0 0,-2-4 0 0 0,-1-3 0 0 0,134-88-1 0 0,-178 102-66 0 0,-2-2 0 0 0,0 0 0 0 0,-1-2 1 0 0,-2-1-1 0 0,-1-1 0 0 0,-1-1 0 0 0,-1-1 0 0 0,22-42 0 0 0,-20 26-122 0 0,-2-1 1 0 0,-3-1 0 0 0,-1-1-1 0 0,-3-1 1 0 0,13-67 0 0 0,-9 4-53 0 0,-4 0 1 0 0,0-222 0 0 0,-19 244 317 0 0,-4-1 1 0 0,-3 2-1 0 0,-5 0 0 0 0,-32-104 1 0 0,-132-269-1287 0 0,150 396 1091 0 0,-2 1 0 0 0,-70-103 0 0 0,81 140 161 0 0,-1 2-1 0 0,-2 0 1 0 0,0 1 0 0 0,-2 1 0 0 0,0 2 0 0 0,-2 0 0 0 0,-49-30 0 0 0,2 11-126 0 0,-2 3 0 0 0,-1 4-1 0 0,-2 3 1 0 0,-1 4 0 0 0,-1 3 0 0 0,-2 4-1 0 0,-116-15 1 0 0,129 30-46 0 0,-1 4 0 0 0,1 2-1 0 0,-84 12 1 0 0,-208 49-73 0 0,214-30-169 0 0,1 8-1 0 0,-143 57 1 0 0,192-52-2753 0 0,85-36 343 0 0,0 1 0 0 0,-18 15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0.9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71 1832 0 0,'-25'-27'9089'0'0,"-6"-16"-2488"0"0,50 52-6075 0 0,-14-4-476 0 0,-1 0-1 0 0,1 0 0 0 0,-1 0 0 0 0,0 0 0 0 0,-1 1 1 0 0,1-1-1 0 0,-1 1 0 0 0,0 0 0 0 0,-1 0 0 0 0,5 12 1 0 0,-2-4 1 0 0,65 167 324 0 0,46 103-146 0 0,-86-219-163 0 0,3-1 1 0 0,53 75-1 0 0,-74-121-60 0 0,1-1 0 0 0,0-1 0 0 0,2 0-1 0 0,0-1 1 0 0,0 0 0 0 0,21 14 0 0 0,-28-24-266 0 0,0 0 0 0 0,-1-1 1 0 0,2 0-1 0 0,-1 0 1 0 0,0-1-1 0 0,1 0 0 0 0,11 2 1 0 0,-13-4-367 0 0,1 0 1 0 0,-1 0 0 0 0,1-1-1 0 0,-1 0 1 0 0,0-1 0 0 0,1 0-1 0 0,-1 0 1 0 0,0 0 0 0 0,14-5-1 0 0,8-6-3056 0 0,0-5-1386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11.7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293 304 888 0 0,'-4'-148'13513'0'0,"4"145"-12900"0"0,-1 1-259 0 0,-2 9-269 0 0,-3 16 221 0 0,0 1 0 0 0,1 0 0 0 0,-2 29 1 0 0,-2 10-59 0 0,-44 254 453 0 0,-31 154 430 0 0,-15 13 107 0 0,89-457-1300 0 0,10-27 60 0 0,0 0-1 0 0,0 0 1 0 0,0 1-1 0 0,0-1 1 0 0,-1 0-1 0 0,1 0 1 0 0,0 0-1 0 0,0 0 1 0 0,0 0-1 0 0,0 0 1 0 0,0 0-1 0 0,0 0 1 0 0,0 0-1 0 0,0 0 1 0 0,-1 0-1 0 0,1 0 1 0 0,0 0-1 0 0,0 0 1 0 0,0 0 0 0 0,0 0-1 0 0,0 0 1 0 0,0 0-1 0 0,0 0 1 0 0,0 0-1 0 0,-1 0 1 0 0,1 0-1 0 0,0 0 1 0 0,0 0-1 0 0,0 0 1 0 0,0 0-1 0 0,0-1 1 0 0,0 1-1 0 0,0 0 1 0 0,0 0-1 0 0,0 0 1 0 0,-1 0-1 0 0,1 0 1 0 0,0 0-1 0 0,0 0 1 0 0,0 0-1 0 0,0 0 1 0 0,0 0-1 0 0,0-1 1 0 0,0 1-1 0 0,0 0 1 0 0,0 0-1 0 0,0 0 1 0 0,0 0-1 0 0,0 0 1 0 0,0 0-1 0 0,0 0 1 0 0,0 0-1 0 0,0-1 1 0 0,0 1-1 0 0,0 0 1 0 0,0 0-1 0 0,0 0 1 0 0,-2-18-110 0 0,41-802-904 0 0,-25 660 1556 0 0,6 2 0 0 0,71-268 1 0 0,-90 421-496 0 0,0 0 1 0 0,0 1 0 0 0,1-1 0 0 0,0 1 0 0 0,0-1 0 0 0,0 1 0 0 0,1 0 0 0 0,-1-1 0 0 0,1 1-1 0 0,0 1 1 0 0,5-6 0 0 0,-7 8-31 0 0,0 1-1 0 0,0 0 1 0 0,-1-1-1 0 0,1 1 1 0 0,0 0-1 0 0,0 0 1 0 0,0 0 0 0 0,0 0-1 0 0,0 0 1 0 0,0 0-1 0 0,0 0 1 0 0,0 0-1 0 0,-1 0 1 0 0,1 1-1 0 0,0-1 1 0 0,0 0-1 0 0,0 1 1 0 0,0-1-1 0 0,0 0 1 0 0,-1 1-1 0 0,1-1 1 0 0,0 1 0 0 0,0-1-1 0 0,-1 1 1 0 0,2 0-1 0 0,17 15 131 0 0,2 8-16 0 0,0 0 0 0 0,-2 2 0 0 0,17 29 0 0 0,46 90 280 0 0,-51-87-307 0 0,68 125 110 0 0,258 447 676 0 0,-176-352-511 0 0,-128-200-183 0 0,-47-70-440 0 0,7 12 225 0 0,-90-34-16583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12.1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64 144 640 0 0,'-4'0'2572'0'0,"-55"-7"9166"0"0,81 0-10178 0 0,43-11-1854 0 0,-36 11 762 0 0,122-40-998 0 0,-56 17-2025 0 0,2 3-4703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14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27 996 0 0,'10'-21'7633'0'0,"-9"20"-7443"0"0,0 1 1 0 0,0-1-1 0 0,0 0 1 0 0,0 1-1 0 0,0-1 0 0 0,0 1 1 0 0,0 0-1 0 0,0-1 1 0 0,0 1-1 0 0,0 0 0 0 0,0 0 1 0 0,1 0-1 0 0,-1-1 1 0 0,2 2-1 0 0,-2 0-29 0 0,1 1 0 0 0,-1-1-1 0 0,1 1 1 0 0,-1-1 0 0 0,0 1-1 0 0,0 0 1 0 0,0 0 0 0 0,0 0 0 0 0,0 0-1 0 0,0 0 1 0 0,0 3 0 0 0,5 9-114 0 0,13 33 678 0 0,-2 2 0 0 0,18 80-1 0 0,6 106 143 0 0,-8-39-335 0 0,75 284 1405 0 0,-13-64-577 0 0,-69-288-1011 0 0,55 224 650 0 0,-51-230-791 0 0,-19-45 390 0 0,-10-75-561 0 0,4 36 786 0 0,28-41-794 0 0,494-99-58 0 0,14 22 21 0 0,-278 43-278 0 0,258-34 474 0 0,-339 53-179 0 0,-69 8 15 0 0,-29-4-8 0 0,-15 2-13 0 0,-67 12 3 0 0,1 0-13 0 0,10-2-11 0 0,26-3 229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16.1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67 732 0 0,'-16'-22'5090'0'0,"17"19"-4918"0"0,28-38 8677 0 0,-29 41-8801 0 0,0 0-1 0 0,0 1 1 0 0,0-1 0 0 0,0 0-1 0 0,0 0 1 0 0,0 1 0 0 0,0-1-1 0 0,0 0 1 0 0,0 0 0 0 0,0 1-1 0 0,0-1 1 0 0,0 0-1 0 0,0 1 1 0 0,21 65 981 0 0,13 71 0 0 0,0 1-256 0 0,78 209 977 0 0,-70-229-882 0 0,17 43 76 0 0,-29-85-624 0 0,-17-44-1513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17.0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65 600 0 0,'-7'-65'10648'0'0,"10"73"-10685"0"0,3 14 443 0 0,0 0 1 0 0,-2 0-1 0 0,2 24 0 0 0,3 14 18 0 0,16 74 120 0 0,145 685 2422 0 0,-116-596-2035 0 0,137 535 1865 0 0,110 348-188 0 0,-129-522-1498 0 0,-104-316-848 0 0,-19-69-91 0 0,-23-79-985 0 0,-18-71-4053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18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42 263 348 0 0,'-29'20'9658'0'0,"20"-13"-7652"0"0,9-6-1839 0 0,-1-1 0 0 0,1 1 1 0 0,-1 0-1 0 0,1 0 0 0 0,-1 0 0 0 0,1 0 0 0 0,-1 1 1 0 0,1-1-111 0 0,1-1 0 0 0,-1 1-1 0 0,0-1 1 0 0,1 1 0 0 0,-1-1 0 0 0,0 1 0 0 0,1-1 0 0 0,-1 1 0 0 0,0-1 0 0 0,1 0 0 0 0,-1 1 0 0 0,1-1 0 0 0,-1 0-1 0 0,1 1 1 0 0,-1-1 0 0 0,1 0 0 0 0,-1 0 0 0 0,1 0 0 0 0,0 1 0 0 0,-1-1 0 0 0,1 0 0 0 0,-1 0 0 0 0,1 0 0 0 0,0 0 0 0 0,50 2 457 0 0,-42-2-255 0 0,659-40 1193 0 0,-606 35-1358 0 0,244-24 197 0 0,457-31 430 0 0,-523 51-595 0 0,499-27 261 0 0,-599 25-336 0 0,815-81 557 0 0,-909 85-622 0 0,-13 1-108 0 0,56-2 0 0 0,-89 8 80 0 0,0 0 0 0 0,0 0-1 0 0,1 0 1 0 0,-1 0 0 0 0,0 0-1 0 0,1 0 1 0 0,-1 0-1 0 0,0 0 1 0 0,1 0 0 0 0,-1 0-1 0 0,0 0 1 0 0,1 0-1 0 0,-1-1 1 0 0,0 1 0 0 0,0 0-1 0 0,1 0 1 0 0,-1 0 0 0 0,0 0-1 0 0,1 0 1 0 0,-1-1-1 0 0,0 1 1 0 0,0 0 0 0 0,0 0-1 0 0,1 0 1 0 0,-1-1-1 0 0,0 1 1 0 0,0 0 0 0 0,0 0-1 0 0,1-1 1 0 0,-1 1 0 0 0,0-1-1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21.1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0 196 732 0 0,'9'15'11145'0'0,"1"-15"-11724"0"0,-8-1 708 0 0,2 1-11 0 0,84-12 325 0 0,95-26 0 0 0,-27 4-333 0 0,261-37-9 0 0,-308 54-12 0 0,144-20 62 0 0,-251 37-153 0 0,20 1-98 0 0,-20-1 145 0 0,0 0 0 0 0,0 0 0 0 0,0 0 0 0 0,0 0 0 0 0,0 0 0 0 0,0 0 1 0 0,0 0-1 0 0,0 1 0 0 0,0-1 0 0 0,0 1 0 0 0,0 0 0 0 0,0-1 0 0 0,0 1 0 0 0,0 0 0 0 0,0 0 0 0 0,-1 0 0 0 0,1 0 0 0 0,0 1 0 0 0,-1-1 0 0 0,1 0 0 0 0,-1 1 0 0 0,1-1 0 0 0,-1 1 0 0 0,0-1 0 0 0,0 1 0 0 0,0 0 1 0 0,1 0-1 0 0,-1-1 0 0 0,-1 1 0 0 0,1 0 0 0 0,0 0 0 0 0,0 0 0 0 0,-1 0 0 0 0,1 0 0 0 0,-1 4 0 0 0,18 52 720 0 0,63 237 975 0 0,204 930 225 0 0,-49-349-995 0 0,79 275 173 0 0,-174-599-504 0 0,-55-200-130 0 0,50 283-4 0 0,7 29-541 0 0,-83-410 332 0 0,39 378 1 0 0,-46-207-800 0 0,7 67 822 0 0,-14-12-797 0 0,-31-344 637 0 0,55 219 1 0 0,50 47-237 0 0,-47-118-1074 0 0,-68-268 1010 0 0,-2 1 1 0 0,0-1-1 0 0,-1 1 0 0 0,0 0 1 0 0,-2 0-1 0 0,0 0 0 0 0,-1 0 1 0 0,-6 32-1 0 0,-10 25-475 0 0,17-72 527 0 0,0 0 123 0 0,-13 17 70 0 0,10-17-122 0 0,0 0 0 0 0,0 0-1 0 0,0-1 1 0 0,-1 1 0 0 0,1 0 0 0 0,0-1-1 0 0,-1 0 1 0 0,1 0 0 0 0,-1 0-1 0 0,0 0 1 0 0,1-1 0 0 0,-1 1 0 0 0,1-1-1 0 0,-5 0 1 0 0,1 0 103 0 0,4 1 27 0 0,-29 5 187 0 0,-20 3-96 0 0,-76 4 0 0 0,30-3-296 0 0,-36 1-217 0 0,62-6-91 0 0,68-5 326 0 0,-20 5-756 0 0,18-4 1484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23.5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44 137 320 0 0,'0'0'559'0'0,"-7"-41"2738"0"0,-6 1-407 0 0,12 38-2605 0 0,-14-34 2583 0 0,15 34-2742 0 0,-8-14 635 0 0,34 84-110 0 0,-4 1 0 0 0,18 92 0 0 0,-14-52-341 0 0,141 426 582 0 0,31-12 14 0 0,-179-475-803 0 0,76 209 373 0 0,74 176 759 0 0,41 12-726 0 0,-7 102-326 0 0,-75-137 678 0 0,-120-380-817 0 0,-2 1 0 0 0,0 0 0 0 0,-2 0 0 0 0,-1 0 0 0 0,-2 0 0 0 0,-1 0 0 0 0,-1 1 0 0 0,-8 40 0 0 0,-2 9 157 0 0,-12 117 568 0 0,22-156-663 0 0,2 0 1 0 0,1-1-1 0 0,3 1 1 0 0,18 79 0 0 0,-2-52-36 0 0,-15-50-44 0 0,0-1 1 0 0,2 0-1 0 0,0 0 0 0 0,17 26 1 0 0,-19-36 9 0 0,-5-7-32 0 0,0 1 1 0 0,0 0-1 0 0,0 0 0 0 0,0-1 1 0 0,1 1-1 0 0,-1-1 1 0 0,0 1-1 0 0,1-1 0 0 0,0 0 1 0 0,-1 0-1 0 0,1 0 0 0 0,0 1 1 0 0,2 0-1 0 0,-2-1-1 0 0,35-8-3 0 0,-36 7-4 0 0,85-31-71 0 0,-43 15 82 0 0,58-14 0 0 0,248-60-119 0 0,-17 4-44 0 0,595-89-141 0 0,-810 158 258 0 0,224-27-182 0 0,-338 44 143 0 0,34-4-1905 0 0,-29 2 519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24.9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1164 61 688 0 0,'-15'-15'4598'0'0,"0"7"-2220"0"0,3 8-1682 0 0,0 0 0 0 0,0 0 1 0 0,0 1-1 0 0,0 1 0 0 0,0 0 0 0 0,0 0 1 0 0,1 1-1 0 0,-18 7 0 0 0,-94 47 1198 0 0,70-30-1175 0 0,-7 3-283 0 0,1 3 1 0 0,1 3-1 0 0,2 2 0 0 0,1 2 1 0 0,3 3-1 0 0,1 2 0 0 0,-54 63 1 0 0,68-64-201 0 0,1 1 1 0 0,3 3-1 0 0,1 0 0 0 0,3 2 1 0 0,2 1-1 0 0,2 2 1 0 0,3 0-1 0 0,-28 99 0 0 0,36-94-177 0 0,2 1-1 0 0,3 0 0 0 0,3 1 0 0 0,2 0 0 0 0,3 0 1 0 0,2 0-1 0 0,3 0 0 0 0,2-1 0 0 0,4 1 0 0 0,1-1 1 0 0,4-1-1 0 0,25 69 0 0 0,-19-74-40 0 0,1-1 0 0 0,3 0 0 0 0,2-3 0 0 0,2 0 0 0 0,2-1 0 0 0,47 54-1 0 0,-37-56 3 0 0,3-2 0 0 0,1-1-1 0 0,2-3 1 0 0,2-1-1 0 0,1-3 1 0 0,2-2-1 0 0,1-3 1 0 0,82 36-1 0 0,-42-28 35 0 0,1-3-1 0 0,1-5 0 0 0,2-4 1 0 0,127 18-1 0 0,-133-36-39 0 0,0-3 0 0 0,0-5 0 0 0,0-3-1 0 0,-1-4 1 0 0,144-29 0 0 0,-158 18-38 0 0,-1-3 0 0 0,-1-4 1 0 0,-1-2-1 0 0,-2-4 0 0 0,-1-3 0 0 0,127-80 0 0 0,-168 93-21 0 0,-1-2 1 0 0,-1 0-1 0 0,-1-2 0 0 0,-1-1 1 0 0,-2 0-1 0 0,0-2 0 0 0,-1-1 0 0 0,-2-1 1 0 0,-1 0-1 0 0,-1-2 0 0 0,-2 0 1 0 0,-1 0-1 0 0,-2-2 0 0 0,0 0 0 0 0,11-55 1 0 0,-12 27 47 0 0,-4 0 1 0 0,-2-1-1 0 0,-3 0 1 0 0,-3 0 0 0 0,-2 0-1 0 0,-3 0 1 0 0,-3 0-1 0 0,-2 1 1 0 0,-3 1 0 0 0,-32-92-1 0 0,4 35-139 0 0,-6 3 0 0 0,-80-145 0 0 0,88 193 127 0 0,-2 2 0 0 0,-4 1-1 0 0,-2 3 1 0 0,-2 2 0 0 0,-58-52 0 0 0,50 58 69 0 0,-2 4-1 0 0,-126-80 1 0 0,140 102-80 0 0,-2 2 0 0 0,-1 2 1 0 0,-1 2-1 0 0,0 2 0 0 0,-62-13 0 0 0,66 22 2 0 0,-1 2 0 0 0,-1 2 1 0 0,1 2-1 0 0,-1 2 0 0 0,-66 7 1 0 0,54 2-37 0 0,0 2 1 0 0,1 3 0 0 0,-102 36 0 0 0,155-47-84 0 0,-138 57-1325 0 0,78-21-2444 0 0,6 12-6206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25.7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117 391 2336 0 0,'-8'-5'1285'0'0,"-2"-2"-120"0"0,0-1-1 0 0,0 1 1 0 0,0-2 0 0 0,1 1 0 0 0,0-1 0 0 0,1-1-1 0 0,0 1 1 0 0,0-1 0 0 0,1-1 0 0 0,-10-20 0 0 0,17 31-1139 0 0,0 0 0 0 0,-1 0 0 0 0,1 0 0 0 0,0 0 0 0 0,0-1 0 0 0,0 1 0 0 0,0 0 0 0 0,0 0 0 0 0,-1 0 0 0 0,1 0 0 0 0,0-1 0 0 0,0 1 0 0 0,0 0 0 0 0,0 0 0 0 0,0-1 0 0 0,0 1 0 0 0,0 0 0 0 0,0 0 0 0 0,0 0 0 0 0,0-1 0 0 0,0 1 0 0 0,0 0 0 0 0,0 0 0 0 0,0-1 0 0 0,0 1 0 0 0,0 0 0 0 0,0 0 0 0 0,0 0 0 0 0,0-1 0 0 0,0 1 0 0 0,0 0 0 0 0,0 0 0 0 0,1 0 0 0 0,-1-1 0 0 0,0 1 0 0 0,0 0 0 0 0,0 0 0 0 0,0 0 0 0 0,0 0 0 0 0,1-1 0 0 0,-1 1 0 0 0,0 0 0 0 0,10 6 296 0 0,15 18-123 0 0,209 277 478 0 0,-21-25-365 0 0,-183-239-228 0 0,17 21 186 0 0,84 82 0 0 0,-130-139-261 0 0,-1-1 1 0 0,1 1-1 0 0,0 0 0 0 0,0 0 1 0 0,0-1-1 0 0,0 1 0 0 0,-1-1 1 0 0,1 1-1 0 0,0-1 0 0 0,0 1 1 0 0,0-1-1 0 0,0 1 0 0 0,0-1 1 0 0,0 0-1 0 0,0 0 1 0 0,1 1-1 0 0,-1-1 0 0 0,0 0 1 0 0,0 0-1 0 0,0 0 0 0 0,0 0 1 0 0,0 0-1 0 0,0-1 0 0 0,0 1 1 0 0,0 0-1 0 0,0 0 0 0 0,0-1 1 0 0,0 1-1 0 0,0 0 1 0 0,0-1-1 0 0,0 1 0 0 0,0-1 1 0 0,0 1-1 0 0,0-1 0 0 0,0 0 1 0 0,-1 1-1 0 0,1-1 0 0 0,0 0 1 0 0,0 0-1 0 0,-1 0 1 0 0,1 1-1 0 0,0-1 0 0 0,-1 0 1 0 0,1 0-1 0 0,-1 0 0 0 0,1 0 1 0 0,-1 0-1 0 0,1-2 0 0 0,3-5 44 0 0,-1 0 0 0 0,0-1-1 0 0,0 0 1 0 0,1-10-1 0 0,44-281 496 0 0,-13 61-363 0 0,-9 84-289 0 0,24-117-4243 0 0,-46 248 2951 0 0,7-23-5793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1.3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95 123 320 0 0,'-29'-44'7329'0'0,"15"24"-3108"0"0,-20-38 631 0 0,36 59-4815 0 0,-1 1 0 0 0,1-1 0 0 0,-1 0 1 0 0,1 1-1 0 0,-1 0 0 0 0,1-1 1 0 0,-1 1-1 0 0,0 0 0 0 0,1 0 0 0 0,-1-1 1 0 0,0 1-1 0 0,0 0 0 0 0,-1 0 1 0 0,2 4-1 0 0,1 0 20 0 0,74 161 48 0 0,-25-50-206 0 0,2-11 52 0 0,4-2 0 0 0,133 176 1 0 0,-175-260 44 0 0,1 0 0 0 0,0-1 0 0 0,21 17 0 0 0,-34-32-223 0 0,0-1 1 0 0,0 1-1 0 0,1-1 1 0 0,-1 0-1 0 0,0-1 1 0 0,1 1-1 0 0,0-1 1 0 0,0 1-1 0 0,0-1 1 0 0,0-1-1 0 0,0 1 1 0 0,0-1-1 0 0,0 0 0 0 0,0 0 1 0 0,1 0-1 0 0,-1-1 1 0 0,0 0-1 0 0,1 0 1 0 0,-1 0-1 0 0,0-1 1 0 0,8-1-1 0 0,-11 1-242 0 0</inkml:trace>
  <inkml:trace contextRef="#ctx0" brushRef="#br0" timeOffset="1">163 732 2180 0 0,'-35'-3'2381'0'0,"9"1"369"0"0,-1-1 1 0 0,-38-9 0 0 0,65 12-2711 0 0,-1 0 0 0 0,1 0 0 0 0,-1 0 0 0 0,1-1 0 0 0,-1 1 0 0 0,1 0 0 0 0,0 0 0 0 0,-1 0 0 0 0,1 0 0 0 0,-1-1 0 0 0,1 1 0 0 0,0 0 0 0 0,-1-1 0 0 0,1 1 0 0 0,0 0 0 0 0,-1 0 0 0 0,1-1 0 0 0,0 1 0 0 0,0-1 0 0 0,-1 1 0 0 0,1 0 0 0 0,0-1 0 0 0,0 1 0 0 0,0 0 0 0 0,-1-1 0 0 0,1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0,0 0 0 0 0,2-1 0 0 0,23-17 650 0 0,21-5-627 0 0,2 3-1 0 0,64-19 0 0 0,105-19-2085 0 0,-147 40 1119 0 0,160-30-6618 0 0,-194 42 4285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27.7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4739 196 0 0,'-28'-6'14012'0'0,"32"3"-13909"0"0,0 0 0 0 0,0 1 0 0 0,0-1 0 0 0,0 1 0 0 0,0 0 0 0 0,1 1 0 0 0,-1-1 0 0 0,1 1 0 0 0,-1 0 0 0 0,1 0 0 0 0,5-1 0 0 0,14-4 118 0 0,88-23 65 0 0,216-26 0 0 0,-256 45-288 0 0,300-48-111 0 0,184-44 23 0 0,-480 88 113 0 0,-13 2 13 0 0,0 3 0 0 0,65 0 0 0 0,-124 9-15 0 0,0 0-28 0 0,10 0 23 0 0,-11 0-24 0 0,0 0 26 0 0,9 0-19 0 0,-9 0 27 0 0,0 0-27 0 0,33 0 67 0 0,-32 0-53 0 0,-1 0-27 0 0,10 0 43 0 0,-10 0-16 0 0,0 0-28 0 0,23-3 356 0 0,-24 3-162 0 0,4-11 86 0 0,-4 8-243 0 0,-1 0-8 0 0,-5-16 134 0 0,-45-125 222 0 0,10 37-244 0 0,-216-784-96 0 0,64 117-56 0 0,-73-69-125 0 0,144 501-84 0 0,13 33 38 0 0,84 236 55 0 0,-23-124 0 0 0,5 12-539 0 0,34 150 514 0 0,1 0 0 0 0,2 0 1 0 0,1-68-1 0 0,3 99 49 0 0,1 0-1 0 0,-1-1 1 0 0,1 1 0 0 0,0 0 0 0 0,0-1 0 0 0,0 1 0 0 0,1 0 0 0 0,0 0-1 0 0,0 0 1 0 0,0 0 0 0 0,0 0 0 0 0,0 0 0 0 0,1 1 0 0 0,5-7 0 0 0,-7 9 83 0 0,11-7-141 0 0,34-18-215 0 0,-44 25 391 0 0,3-1 2 0 0,0 1 1 0 0,0-1 0 0 0,0-1 0 0 0,0 1 0 0 0,-1-1 0 0 0,1 0 0 0 0,3-3 0 0 0,-4 3-15 0 0,0 0-1 0 0,0-1 1 0 0,0 1 0 0 0,-1-1-1 0 0,0 0 1 0 0,0 0 0 0 0,0 0 0 0 0,0 0-1 0 0,-1 0 1 0 0,1 0 0 0 0,-1-1-1 0 0,0 1 1 0 0,0-1 0 0 0,-1 0 0 0 0,0 0-1 0 0,1 1 1 0 0,-2-1 0 0 0,1 0 0 0 0,0 0-1 0 0,-1 0 1 0 0,0 0 0 0 0,0 0-1 0 0,-1 0 1 0 0,1 0 0 0 0,-2-6 0 0 0,1 9 11 0 0,0-1 0 0 0,0 0 0 0 0,0 1 0 0 0,0-1 0 0 0,0 1 1 0 0,-1 0-1 0 0,1-1 0 0 0,-1 1 0 0 0,0 0 0 0 0,1 0 0 0 0,-1 0 1 0 0,0 0-1 0 0,0 0 0 0 0,0 0 0 0 0,-1 0 0 0 0,1 1 0 0 0,0-1 1 0 0,-1 1-1 0 0,1 0 0 0 0,-3-2 0 0 0,0 2 2 0 0,1 0 0 0 0,-1 0 0 0 0,1 1-1 0 0,-1-1 1 0 0,1 1 0 0 0,-1 0 0 0 0,1 0-1 0 0,-1 1 1 0 0,1-1 0 0 0,-1 1 0 0 0,-5 1 0 0 0,-3 2 15 0 0,1 1 0 0 0,0 0 0 0 0,0 0 0 0 0,1 1 0 0 0,-1 1 0 0 0,1-1 0 0 0,1 2 0 0 0,-11 8 0 0 0,14-9-7 0 0,1 0 0 0 0,0 1 0 0 0,0 0 0 0 0,1 0 0 0 0,0 0 1 0 0,1 0-1 0 0,-1 1 0 0 0,2-1 0 0 0,-1 1 0 0 0,1 0 0 0 0,0 0 0 0 0,1 1 0 0 0,0-1 0 0 0,1 0 0 0 0,0 1 0 0 0,0-1 0 0 0,1 1 0 0 0,0-1 0 0 0,1 1 0 0 0,0-1 0 0 0,0 1 1 0 0,4 10-1 0 0,-3-12-10 0 0,0 0 1 0 0,0 0-1 0 0,1 0 1 0 0,0-1-1 0 0,0 0 1 0 0,1 1 0 0 0,0-1-1 0 0,0 0 1 0 0,1-1-1 0 0,0 1 1 0 0,0-1-1 0 0,0 0 1 0 0,1 0 0 0 0,0 0-1 0 0,0-1 1 0 0,0 0-1 0 0,1 0 1 0 0,0-1-1 0 0,0 0 1 0 0,0 0-1 0 0,0-1 1 0 0,1 1 0 0 0,-1-2-1 0 0,1 1 1 0 0,0-1-1 0 0,13 2 1 0 0,-16-3-9 0 0,0-1 1 0 0,0 0 0 0 0,0 0-1 0 0,0 0 1 0 0,1-1-1 0 0,-1 1 1 0 0,0-1 0 0 0,0 0-1 0 0,0-1 1 0 0,0 0-1 0 0,-1 1 1 0 0,1-1 0 0 0,0-1-1 0 0,-1 1 1 0 0,1-1-1 0 0,-1 0 1 0 0,0 0 0 0 0,0 0-1 0 0,0 0 1 0 0,0-1-1 0 0,0 1 1 0 0,-1-1 0 0 0,0 0-1 0 0,0-1 1 0 0,0 1-1 0 0,0 0 1 0 0,0-1 0 0 0,2-7-1 0 0,-2 6 23 0 0,-1-1 1 0 0,0 0-1 0 0,0 1 0 0 0,-1-1 0 0 0,0 0 1 0 0,0 0-1 0 0,0 0 0 0 0,-1 0 0 0 0,0 0 0 0 0,0 0 1 0 0,-1 0-1 0 0,0 0 0 0 0,0 0 0 0 0,-1 1 1 0 0,0-1-1 0 0,0 0 0 0 0,0 1 0 0 0,-1-1 1 0 0,0 1-1 0 0,-1 0 0 0 0,-4-7 0 0 0,6 10 0 0 0,0 0 0 0 0,-1 0 0 0 0,1 0 0 0 0,-1 1 0 0 0,0-1 0 0 0,0 1 0 0 0,0-1 0 0 0,0 1 0 0 0,0 0 0 0 0,0 0 0 0 0,-1 0 0 0 0,1 1 0 0 0,-1-1 0 0 0,1 1 0 0 0,-1 0 0 0 0,0 0 0 0 0,1 0 0 0 0,-1 0 0 0 0,0 1 0 0 0,0 0 0 0 0,0-1 0 0 0,1 1 0 0 0,-1 1 0 0 0,0-1 0 0 0,0 1 0 0 0,0-1 0 0 0,1 1 0 0 0,-1 0 0 0 0,0 0-1 0 0,1 1 1 0 0,-1-1 0 0 0,1 1 0 0 0,-6 2 0 0 0,-2 3-55 0 0,0-1 0 0 0,0 1-1 0 0,1 1 1 0 0,0 0-1 0 0,1 1 1 0 0,-1 0 0 0 0,1 0-1 0 0,-13 19 1 0 0,15-17-292 0 0,0-1 0 0 0,1 1 0 0 0,0 1-1 0 0,-5 12 1 0 0,9-17-687 0 0,0 1 0 0 0,0-1-1 0 0,1 0 1 0 0,-2 14 0 0 0,3-1-3217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29.1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379 174 568 0 0,'-12'-26'8410'0'0,"11"25"-8380"0"0,1 0-1 0 0,0 0 1 0 0,0 0 0 0 0,0 0-1 0 0,0 1 1 0 0,0-1 0 0 0,0 0-1 0 0,0 0 1 0 0,0 0-1 0 0,0 0 1 0 0,0 0 0 0 0,0 0-1 0 0,1 1 1 0 0,-1-1-1 0 0,0 0 1 0 0,1 0 0 0 0,-1 0-1 0 0,1 1 1 0 0,-1-1 0 0 0,1 0-1 0 0,-1 1 1 0 0,1-1-1 0 0,-1 0 1 0 0,2-1 0 0 0,5-8 92 0 0,-6 8-107 0 0,0 0-12 0 0,0-1 0 0 0,-1 0 0 0 0,1 1 0 0 0,-1-1 1 0 0,1 0-1 0 0,-1 0 0 0 0,0 0 0 0 0,0 1 0 0 0,0-1 1 0 0,-1-3-1 0 0,0 1 14 0 0,0 0 1 0 0,0 0-1 0 0,-1-1 1 0 0,0 2-1 0 0,0-1 1 0 0,0 0 0 0 0,0 0-1 0 0,-1 0 1 0 0,-4-4-1 0 0,5 6-15 0 0,0 1 0 0 0,0 0 0 0 0,0 0 0 0 0,0 0 0 0 0,-1 0 0 0 0,1 0 0 0 0,-1 1 0 0 0,1-1 0 0 0,-1 1 0 0 0,0 0 0 0 0,1 0 0 0 0,-1-1 0 0 0,0 2 0 0 0,0-1 0 0 0,0 0 0 0 0,0 1 0 0 0,0-1 0 0 0,0 1 0 0 0,-3 0 0 0 0,-9 1 7 0 0,1 1 0 0 0,0 0 0 0 0,0 1 0 0 0,0 0 0 0 0,1 1 0 0 0,-1 1 0 0 0,1 0 0 0 0,0 1 0 0 0,0 1 0 0 0,-20 13 0 0 0,21-13 0 0 0,1 1 1 0 0,0 0-1 0 0,1 1 1 0 0,-1 1 0 0 0,2 0-1 0 0,-1 0 1 0 0,2 1-1 0 0,-1 0 1 0 0,1 0-1 0 0,1 1 1 0 0,-8 16 0 0 0,12-22-4 0 0,1 0 0 0 0,0 0 0 0 0,0 1-1 0 0,0-1 1 0 0,1 0 0 0 0,0 1 0 0 0,0-1 0 0 0,1 1 0 0 0,0-1 0 0 0,0 1 0 0 0,1-1 0 0 0,-1 1 0 0 0,1-1 0 0 0,1 0 0 0 0,-1 1 0 0 0,1-1 0 0 0,0 0 0 0 0,1 0 0 0 0,5 10 0 0 0,-3-8-3 0 0,0-1 0 0 0,0 0 0 0 0,1-1 0 0 0,0 1 1 0 0,1-1-1 0 0,-1 0 0 0 0,1-1 0 0 0,1 1 0 0 0,-1-2 0 0 0,1 1 1 0 0,-1-1-1 0 0,1 0 0 0 0,17 6 0 0 0,-12-6-58 0 0,-1-1 1 0 0,1 0-1 0 0,0-1 1 0 0,0-1-1 0 0,0 0 1 0 0,1 0-1 0 0,-1-1 1 0 0,0-1-1 0 0,23-4 1 0 0,-27 4 20 0 0,0-1 1 0 0,-1-1 0 0 0,1 1-1 0 0,-1-1 1 0 0,1-1-1 0 0,-1 0 1 0 0,0 0 0 0 0,0 0-1 0 0,-1-1 1 0 0,1 0-1 0 0,-1-1 1 0 0,0 1 0 0 0,-1-2-1 0 0,1 1 1 0 0,6-9 0 0 0,-10 10 63 0 0,-1 1 0 0 0,1-1 0 0 0,-1 0 0 0 0,-1 1 0 0 0,1-1 0 0 0,-1 0 0 0 0,1 0 0 0 0,-1 0 0 0 0,-1 0 0 0 0,1 0 0 0 0,-1 0 0 0 0,0-1 0 0 0,0 1 0 0 0,0 0 0 0 0,-1 0 0 0 0,0 0 0 0 0,0 0 0 0 0,0 0 0 0 0,0 0 1 0 0,-1 0-1 0 0,0 1 0 0 0,-4-9 0 0 0,1 4 55 0 0,1 1 0 0 0,-1 0 0 0 0,0 1 0 0 0,-1-1 0 0 0,1 1 0 0 0,-1 0-1 0 0,-1 0 1 0 0,0 1 0 0 0,0 0 0 0 0,0 0 0 0 0,-13-8 0 0 0,13 10-20 0 0,-8-3 0 0 0,-25 8-9 0 0,37-2-69 0 0,0 1 1 0 0,0 1-1 0 0,0-1 0 0 0,0 0 0 0 0,1 1 0 0 0,-1-1 0 0 0,0 1 0 0 0,0 0 0 0 0,0 0 0 0 0,0 0 0 0 0,0 1 0 0 0,1-1 0 0 0,-1 0 1 0 0,1 1-1 0 0,-1 0 0 0 0,1 0 0 0 0,0 0 0 0 0,-1 0 0 0 0,1 0 0 0 0,0 0 0 0 0,0 0 0 0 0,0 1 0 0 0,1-1 0 0 0,-1 1 1 0 0,1-1-1 0 0,-2 4 0 0 0,2-5-1 0 0,1-1 1 0 0,0 1 0 0 0,0-1 0 0 0,0 1-1 0 0,0-1 1 0 0,0 1 0 0 0,0 0-1 0 0,0-1 1 0 0,0 1 0 0 0,0-1 0 0 0,0 1-1 0 0,0-1 1 0 0,0 1 0 0 0,0-1 0 0 0,0 1-1 0 0,0 0 1 0 0,1-1 0 0 0,-1 1-1 0 0,0-1 1 0 0,0 1 0 0 0,1-1 0 0 0,-1 1-1 0 0,0-1 1 0 0,1 0 0 0 0,-1 1 0 0 0,1-1-1 0 0,-1 1 1 0 0,0-1 0 0 0,1 0-1 0 0,0 1 1 0 0,19 1-333 0 0,-14-3 277 0 0,0 0 0 0 0,-1-1 1 0 0,1 1-1 0 0,0-1 0 0 0,6-4 0 0 0,-7 3 56 0 0,0 0-1 0 0,0 0 1 0 0,0-1 0 0 0,-1 0 0 0 0,0 0-1 0 0,7-8 1 0 0,-9 10 16 0 0,0 0-1 0 0,0 0 1 0 0,-1 0 0 0 0,1-1-1 0 0,-1 1 1 0 0,0-1 0 0 0,0 1-1 0 0,0-1 1 0 0,0 0-1 0 0,0 1 1 0 0,-1-1 0 0 0,1 0-1 0 0,-1 1 1 0 0,1-1 0 0 0,-1 0-1 0 0,0-4 1 0 0,0 7 1 0 0,-1-1 0 0 0,1 0 0 0 0,0 0 1 0 0,-1 1-1 0 0,1-1 0 0 0,-1 0 0 0 0,1 1 0 0 0,0-1 1 0 0,-1 0-1 0 0,1 1 0 0 0,-1-1 0 0 0,0 1 0 0 0,1-1 1 0 0,-1 1-1 0 0,0-1 0 0 0,1 1 0 0 0,-1-1 0 0 0,0 1 0 0 0,1-1 1 0 0,-1 1-1 0 0,0 0 0 0 0,0 0 0 0 0,1-1 0 0 0,-1 1 1 0 0,0 0-1 0 0,0 0 0 0 0,0 0 0 0 0,1 0 0 0 0,-1 0 0 0 0,0 0 1 0 0,0 0-1 0 0,0 0 0 0 0,1 0 0 0 0,-1 0 0 0 0,0 0 1 0 0,-1 1-1 0 0,-1-1-2 0 0,1 1 1 0 0,-1-1 0 0 0,0 1-1 0 0,1 0 1 0 0,-1 0 0 0 0,1 0-1 0 0,-1 0 1 0 0,1 0 0 0 0,-3 2-1 0 0,3-1-78 0 0,0 1 0 0 0,0-1-1 0 0,1 0 1 0 0,-1 0 0 0 0,1 1-1 0 0,0-1 1 0 0,-1 1 0 0 0,1-1-1 0 0,0 1 1 0 0,1 0 0 0 0,-2 3-1 0 0,1 22-3788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31.5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11 140 1824 0 0,'-10'3'9037'0'0,"95"-3"-8455"0"0,1-4-1 0 0,-1-3 1 0 0,0-5-1 0 0,154-41 1 0 0,-211 45-613 0 0,180-50-742 0 0,-177 57-2195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32.0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39 932 0 0,'-29'-24'6203'0'0,"25"21"-5375"0"0,-15-8 1925 0 0,12 14-2176 0 0,6 12-422 0 0,6 21 215 0 0,1 0-1 0 0,1 0 1 0 0,15 39 0 0 0,44 102-70 0 0,-32-90-131 0 0,-7-21-151 0 0,-11-29-530 0 0,-2 1 0 0 0,14 53 0 0 0,-23-54-4987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33.3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11 121 216 0 0,'-10'4'9486'0'0,"250"-74"-6373"0"0,-110 41-2929 0 0,-66 16-152 0 0,-61 13-22 0 0,0-1 2 0 0,9-1 1 0 0,-10 1 1 0 0,30-5 21 0 0,-25 5 92 0 0,3-1-1606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35.0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22 215 1548 0 0,'-21'2'10238'0'0,"38"-10"-9297"0"0,32-9-843 0 0,477-108 486 0 0,-380 87-982 0 0,-126 33 269 0 0,4-2-1373 0 0,0 1 1 0 0,49-5-1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35.4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61 90 260 0 0,'-31'-45'5787'0'0,"7"7"-2467"0"0,23 37-3125 0 0,0-5 171 0 0,-1 10 268 0 0,1 15-62 0 0,131 406 726 0 0,-12-26-1054 0 0,-81-263-511 0 0,-16-45-6376 0 0,-17-73 3281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36.7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29 276 364 0 0,'-29'-5'9057'0'0,"37"-5"-8158"0"0,13-2-604 0 0,0 1 1 0 0,1 1-1 0 0,0 2 0 0 0,1 0 0 0 0,32-7 0 0 0,-17 3-215 0 0,537-159-170 0 0,-516 158-1514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37.1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 64 20 0 0,'-84'-63'12605'0'0,"89"74"-12317"0"0,138 378 3190 0 0,-18-43-2623 0 0,-51-139-2793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37.8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 92 0 0,'1'22'10285'0'0,"1"-14"-9082"0"0,8-15-1039 0 0,0 1 0 0 0,1 1 0 0 0,-1 0-1 0 0,1 0 1 0 0,0 1 0 0 0,18-4-1 0 0,35-7-3921 0 0,-58 14 2956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1.9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1 604 932 0 0,'34'25'9491'0'0,"-15"-22"-8905"0"0,0-2 1 0 0,0 0-1 0 0,0-1 1 0 0,1-1-1 0 0,-1-1 1 0 0,0 0-1 0 0,-1-2 1 0 0,20-5-1 0 0,20-8-780 0 0,69-31-1 0 0,-105 38-61 0 0,-1 0-1 0 0,0-1 1 0 0,21-15 0 0 0,-35 21 246 0 0,-1 1 1 0 0,1-2 0 0 0,-1 1-1 0 0,0-1 1 0 0,-1 0-1 0 0,1 0 1 0 0,-1 0 0 0 0,0-1-1 0 0,-1 0 1 0 0,0 0-1 0 0,0 0 1 0 0,5-12 0 0 0,-8 15 136 0 0,0 0 0 0 0,-1 0 0 0 0,1 0 0 0 0,-1 0 0 0 0,0 0 1 0 0,0 0-1 0 0,-1 0 0 0 0,1 0 0 0 0,-1 0 0 0 0,1 0 0 0 0,-1 0 1 0 0,-1 0-1 0 0,1 0 0 0 0,0 0 0 0 0,-1 1 0 0 0,0-1 0 0 0,0 0 1 0 0,0 1-1 0 0,0 0 0 0 0,-1-1 0 0 0,1 1 0 0 0,-1 0 0 0 0,0 0 1 0 0,0 1-1 0 0,0-1 0 0 0,0 0 0 0 0,0 1 0 0 0,-6-3 0 0 0,1-1 15 0 0,0 1 0 0 0,-1 1 0 0 0,0-1 0 0 0,0 1 0 0 0,0 1 0 0 0,0 0 0 0 0,0 0 0 0 0,-1 1-1 0 0,1 0 1 0 0,-1 0 0 0 0,-10 1 0 0 0,2 2-71 0 0,1 0-1 0 0,-1 2 1 0 0,0 0-1 0 0,1 1 0 0 0,0 1 1 0 0,0 0-1 0 0,0 1 1 0 0,1 1-1 0 0,-31 18 1 0 0,34-18-53 0 0,0 2 0 0 0,1 0 0 0 0,0 0 0 0 0,0 1 0 0 0,1 0 0 0 0,0 1 0 0 0,1 1 0 0 0,1-1 0 0 0,-1 2 0 0 0,2-1 0 0 0,-14 27 1 0 0,19-32-37 0 0,0 0 1 0 0,1 0-1 0 0,-1 0 1 0 0,2 0 0 0 0,-1 1-1 0 0,1-1 1 0 0,0 1 0 0 0,1-1-1 0 0,0 0 1 0 0,0 1-1 0 0,1-1 1 0 0,-1 1 0 0 0,2-1-1 0 0,2 10 1 0 0,-1-7-42 0 0,1 0-1 0 0,0 0 1 0 0,1-1 0 0 0,0 1 0 0 0,1-1-1 0 0,0-1 1 0 0,0 1 0 0 0,1-1-1 0 0,9 9 1 0 0,1-1-37 0 0,0-1-1 0 0,1-1 1 0 0,1-1 0 0 0,0-1-1 0 0,1 0 1 0 0,0-2-1 0 0,1 0 1 0 0,37 12 0 0 0,-36-16 60 0 0,1 0 1 0 0,-1-2 0 0 0,1 0 0 0 0,0-2 0 0 0,0 0-1 0 0,0-1 1 0 0,0-2 0 0 0,0 0 0 0 0,0-2-1 0 0,42-10 1 0 0,-47 8 117 0 0,0-1-1 0 0,-1-1 0 0 0,0 0 1 0 0,0-1-1 0 0,0-1 1 0 0,-1-1-1 0 0,-1-1 0 0 0,0 0 1 0 0,0 0-1 0 0,-1-2 1 0 0,-1 1-1 0 0,0-2 0 0 0,21-27 1 0 0,-2-9 775 0 0,40-81 0 0 0,-24 40-396 0 0,-43 81-447 0 0,1 0 1 0 0,0 0 0 0 0,1 1 0 0 0,0 0-1 0 0,0 0 1 0 0,1 1 0 0 0,0 0 0 0 0,15-11-1 0 0,-18 15-35 0 0,0 2 0 0 0,0-1-1 0 0,0 1 1 0 0,0-1-1 0 0,1 1 1 0 0,-1 1-1 0 0,0-1 1 0 0,1 1-1 0 0,-1 0 1 0 0,1 0 0 0 0,0 0-1 0 0,-1 1 1 0 0,1 0-1 0 0,0 0 1 0 0,-1 1-1 0 0,1-1 1 0 0,0 1 0 0 0,-1 0-1 0 0,9 3 1 0 0,6 4-69 0 0,1 0 1 0 0,-1 2 0 0 0,-1 0-1 0 0,1 1 1 0 0,28 23-1 0 0,-21-13 41 0 0,-1 1-1 0 0,45 51 0 0 0,-56-54 105 0 0,27 40 0 0 0,-38-53 12 0 0,-1-1-1 0 0,0 0 0 0 0,-1 1 1 0 0,1-1-1 0 0,-1 1 1 0 0,0 0-1 0 0,0 0 0 0 0,-1-1 1 0 0,0 1-1 0 0,0 0 0 0 0,0 1 1 0 0,-1-1-1 0 0,0 8 1 0 0,0-12-38 0 0,0-1 1 0 0,0 0 0 0 0,-1 0-1 0 0,1 0 1 0 0,0 1 0 0 0,-1-1-1 0 0,1 0 1 0 0,-1 0 0 0 0,1 0-1 0 0,-1 0 1 0 0,0 0 0 0 0,1 0-1 0 0,-1 0 1 0 0,0 0 0 0 0,0 0-1 0 0,0 0 1 0 0,-1 1 0 0 0,1-1-13 0 0,0-1 0 0 0,0 0 1 0 0,1 1-1 0 0,-1-1 0 0 0,0 0 0 0 0,0 0 1 0 0,0 0-1 0 0,1 0 0 0 0,-1 0 0 0 0,0 0 1 0 0,0 0-1 0 0,0 0 0 0 0,0 0 0 0 0,1 0 1 0 0,-1 0-1 0 0,0-1 0 0 0,0 1 0 0 0,1 0 1 0 0,-1-1-1 0 0,-1 1 0 0 0,-1-2 10 0 0,0 0-1 0 0,1 0 1 0 0,-1 0-1 0 0,1 0 1 0 0,-1 0-1 0 0,1-1 1 0 0,0 1-1 0 0,0-1 1 0 0,0 1-1 0 0,0-1 0 0 0,0 0 1 0 0,-1-3-1 0 0,-3-10-3 0 0,0 0 0 0 0,2-1 0 0 0,0 1 0 0 0,1-1 0 0 0,0 0 0 0 0,1 0 0 0 0,1 0 0 0 0,1 0 0 0 0,1 0 0 0 0,0 0 0 0 0,7-33 0 0 0,-4 29-22 0 0,1 1 0 0 0,2-1 0 0 0,0 1 0 0 0,0 1-1 0 0,2-1 1 0 0,1 1 0 0 0,0 1 0 0 0,1 0 0 0 0,17-21-1 0 0,-15 25-241 0 0,0 1 0 0 0,1 0 0 0 0,0 1 0 0 0,1 0 0 0 0,0 1 0 0 0,1 1-1 0 0,0 1 1 0 0,1 0 0 0 0,25-10 0 0 0,-14 9-1668 0 0,46-11-1 0 0,33 3-5592 0 0,-58 13 373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47.5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3516 388 0 0,'0'0'7353'0'0,"8"-9"-6195"0"0,-3-8-1009 0 0,1-1-1 0 0,1 1 0 0 0,1 0 1 0 0,0 1-1 0 0,1-1 0 0 0,0 2 0 0 0,13-16 1 0 0,-15 20-122 0 0,-1 1 1 0 0,0-2 0 0 0,-1 1 0 0 0,4-13-1 0 0,1-1-94 0 0,-9 24 92 0 0,17-41 103 0 0,4-1-298 0 0,-13 27 89 0 0,0 0 0 0 0,-2-1 1 0 0,11-32-1 0 0,8-17 412 0 0,-4 10-234 0 0,-15 36-103 0 0,16-35-1 0 0,3-5-4 0 0,5-15 143 0 0,-21 54-67 0 0,-1-1 0 0 0,-1 1-1 0 0,10-42 1 0 0,-1 14-28 0 0,-5 19-8 0 0,45-127-209 0 0,-24 73-72 0 0,24-58 238 0 0,2 3-322 0 0,-34 87 227 0 0,-24 50 108 0 0,17-35 128 0 0,24-60 111 0 0,-33 72-209 0 0,-2 4-21 0 0,20-39 0 0 0,-13 32 131 0 0,14-41 0 0 0,3-4-15 0 0,31-75-137 0 0,-9 13-186 0 0,-23 54 203 0 0,34-71-45 0 0,43-72 114 0 0,-37 85 441 0 0,-16 4 18 0 0,26-47 14 0 0,-29 42-150 0 0,-31 73-466 0 0,-15 48 216 0 0,13-34 0 0 0,-8 34-57 0 0,2-11-41 0 0,-12 29-40 0 0,8-16 334 0 0,-2 2-3766 0 0,-9 18 2837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48.4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1 232 652 0 0,'0'0'10436'0'0,"35"-11"-7940"0"0,20-29-2079 0 0,74-71 0 0 0,-86 72-90 0 0,-36 33-125 0 0,0 0 0 0 0,0 1 0 0 0,14-9 0 0 0,-20 14-199 0 0,-1 0 1 0 0,1 0-1 0 0,-1 1 0 0 0,1-1 1 0 0,-1 0-1 0 0,1 0 1 0 0,-1 0-1 0 0,1 1 0 0 0,-1-1 1 0 0,0 0-1 0 0,1 1 1 0 0,-1-1-1 0 0,0 0 0 0 0,1 1 1 0 0,-1-1-1 0 0,0 0 0 0 0,1 1 1 0 0,-1-1-1 0 0,0 1 1 0 0,0-1-1 0 0,1 1 0 0 0,-1-1 1 0 0,0 1-1 0 0,0-1 1 0 0,0 1-1 0 0,0-1 0 0 0,0 1 1 0 0,1 0-1 0 0,1 17 142 0 0,-2-13-77 0 0,11 106 1474 0 0,2 6-409 0 0,1-41-620 0 0,33 106-1 0 0,-35-146-376 0 0,9 24-3150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49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9 984 0 0,'0'0'4581'0'0,"0"-9"-5180"0"0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50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 0 728 0 0,'0'0'752'0'0,"-4"9"-780"0"0</inkml:trace>
  <inkml:trace contextRef="#ctx0" brushRef="#br0" timeOffset="1">33 147 684 0 0,'0'0'1708'0'0,"-7"7"-232"0"0,-3 1-1372 0 0,2 1-664 0 0,0-2-876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50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1 764 0 0,'0'0'3220'0'0,"-4"9"-1840"0"0,-2-3-1364 0 0,2 3-1000 0 0</inkml:trace>
  <inkml:trace contextRef="#ctx0" brushRef="#br0" timeOffset="1">19 125 1176 0 0,'0'0'932'0'0,"-2"8"760"0"0,-5-1-708 0 0,3 2-968 0 0,-2-2-916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38:50.8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0 480 0 0,'-1'11'6501'0'0,"-1"-4"-6637"0"0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26.5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0 182 640 0 0,'0'0'3751'0'0,"3"0"-3132"0"0,30 2 2229 0 0,-30-2-2373 0 0,1 0 48 0 0,89-13 2307 0 0,25-2-2228 0 0,432-60-425 0 0,-357 42-369 0 0,-129 22-248 0 0,100-14-932 0 0,-59 14-4454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26.9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1 175 276 0 0,'7'19'7907'0'0,"-5"-17"-7642"0"0,39-5 170 0 0,-1-1 0 0 0,68-17 0 0 0,-12 2-353 0 0,207-34-16 0 0,135-21-1507 0 0,-298 57-2952 0 0,-113 12 2730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27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1 154 1332 0 0,'3'0'1478'0'0,"158"3"5043"0"0,86-23-5119 0 0,-103 6-1017 0 0,477-57-786 0 0,-303 31-3770 0 0,-272 34 2219 0 0,-6 1-238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27.6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1 107 872 0 0,'4'0'3095'0'0,"132"-10"2546"0"0,73-26-5650 0 0,-87 14-1505 0 0,30-8-2703 0 0,-110 22 2753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3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50 114 748 0 0,'4'-57'9022'0'0,"-10"0"-3015"0"0,5 60-5808 0 0,-5 6-52 0 0,1 1-1 0 0,1-1 1 0 0,0 1-1 0 0,0 1 0 0 0,1-1 1 0 0,0 0-1 0 0,-2 19 1 0 0,-5 80 258 0 0,10-106-394 0 0,-3 67 91 0 0,4 0 0 0 0,3-1 1 0 0,3 0-1 0 0,2 0 1 0 0,4 0-1 0 0,3-2 0 0 0,3 1 1 0 0,34 79-1 0 0,-33-99-225 0 0,2-1 0 0 0,2-2-1 0 0,2 0 1 0 0,2-1 0 0 0,2-2-1 0 0,2-1 1 0 0,2-2 0 0 0,1-1-1 0 0,2-2 1 0 0,1-1 0 0 0,75 51 0 0 0,-80-66-449 0 0,1 0 0 0 0,1-3 0 0 0,46 17 0 0 0,-57-25-728 0 0,1-2 0 0 0,1 0 0 0 0,0-2 0 0 0,-1-1 1 0 0,50 2-1 0 0,-31-7-3215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28.0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97 2020 0 0,'3'0'1593'0'0,"74"-4"3069"0"0,43-9-2030 0 0,16-1-1621 0 0,176-4-518 0 0,15 0-1798 0 0,-111-1-2758 0 0,-178 14 1932 0 0,-2 0-377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29.0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73 131 36 0 0,'-6'-5'777'0'0,"1"0"1"0"0,1 0-1 0 0,-1-1 1 0 0,1 1-1 0 0,-1-1 1 0 0,2 0-1 0 0,-1-1 1 0 0,1 1-1 0 0,0 0 1 0 0,0-1-1 0 0,-3-12 0 0 0,-5-8 858 0 0,11 25-1389 0 0,-8-17 693 0 0,6 39-847 0 0,2 0 0 0 0,0 1 0 0 0,1-1-1 0 0,1 0 1 0 0,6 24 0 0 0,-3-10-11 0 0,55 338 336 0 0,145 498 1 0 0,-52-391-266 0 0,66 236-1431 0 0,-174-540-1116 0 0,-20-58-2363 0 0,-17-79 1790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29.4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1 2164 0 0,'-1'13'1602'0'0,"-1"1"-1"0"0,0-1 0 0 0,-7 23 1 0 0,-4 28-272 0 0,11-30-1088 0 0,2 1 1 0 0,1-1-1 0 0,2 1 0 0 0,10 50 0 0 0,43 134 16 0 0,-38-157-286 0 0,53 177-398 0 0,25 94-436 0 0,-25 7-240 0 0,-53-203 962 0 0,33 201 325 0 0,-32-245 470 0 0,48 144 1 0 0,26 78 413 0 0,-50-101-7655 0 0,-37-181 4200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5:42:29.8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1204,'21'108'9468,"11"46"-7159,24 37-3251,26 103-6398,-73-252 5045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0.1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1156 0 0,'45'141'10181'0'0,"3"76"-6648"0"0,63 293-4390 0 0,23-100-1606 0 0,4 17 1737 0 0,-130-390-114 0 0,6 66-1 0 0,-13-74-1225 0 0,-3 36 1 0 0,-2-27-543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0.5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164 0 640 0 0,'-16'103'4914'0'0,"12"-71"-4125"0"0,-9 37 1 0 0,11-57-975 0 0,-2-1 1 0 0,0-1 0 0 0,0 1-1 0 0,-1 0 1 0 0,0-1-1 0 0,-1 0 1 0 0,-7 10-1 0 0,-8 7-1602 0 0,-36 36 0 0 0,48-54 1100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0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0 656 0 0,'-2'4'765'0'0,"0"1"0"0"0,0-1 1 0 0,0 0-1 0 0,1 1 0 0 0,-1-1 0 0 0,1 1 0 0 0,0 0 0 0 0,0-1 0 0 0,1 1 1 0 0,-1 0-1 0 0,1-1 0 0 0,0 1 0 0 0,1 7 0 0 0,2 8 308 0 0,11 39 0 0 0,-5-23-312 0 0,32 208 1096 0 0,-29-151-1810 0 0,4-1-1 0 0,51 159 1 0 0,-63-239-333 0 0,1 0 1 0 0,1 0-1 0 0,7 11 0 0 0,9 4-1988 0 0,9-13-4190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1.3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0 804 1740 0 0,'0'0'4001'0'0,"28"7"827"0"0,-10-4-4096 0 0,-1-2 1 0 0,1 0-1 0 0,-1 0 0 0 0,33-5 1 0 0,75-16 165 0 0,-97 14-768 0 0,1154-231-6264 0 0,-749 148 967 0 0,-343 69 3613 0 0</inkml:trace>
  <inkml:trace contextRef="#ctx0" brushRef="#br0" timeOffset="1">2981 229 1320 0 0,'573'-87'12877'0'0,"-497"73"-13200"0"0,113-38 0 0 0,-17-8-6754 0 0,-171 60 7027 0 0,41-15-3970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1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65 1012 0 0,'164'-9'9633'0'0,"85"-8"-6707"0"0,-90-1-6061 0 0,-55 3-2161 0 0,-74 10 2560 0 0</inkml:trace>
  <inkml:trace contextRef="#ctx0" brushRef="#br0" timeOffset="1">1197 11 1992 0 0,'16'8'5043'0'0,"13"1"-1945"0"0,0-1 0 0 0,32 4-1 0 0,-32-9-3019 0 0,0 0 0 0 0,0-2 0 0 0,0-1 0 0 0,40-6 0 0 0,302-37-11541 0 0,-333 39 8612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2.0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1 238 2432 0 0,'4'0'1954'0'0,"14"2"53"0"0,66 1 6786 0 0,-31-6-6911 0 0,113-27-4475 0 0,0-3-6729 0 0,-134 26 6573 0 0</inkml:trace>
  <inkml:trace contextRef="#ctx0" brushRef="#br0" timeOffset="1">941 128 1792 0 0,'119'7'9983'0'0,"1"-10"-4935"0"0,24-13-3751 0 0,-88 6-3034 0 0,96-31 0 0 0,-135 35 489 0 0,-1 0 1 0 0,25-14-1 0 0,-34 16 108 0 0,0 0 1 0 0,0-1-1 0 0,-1 0 0 0 0,10-10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3.9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43 2408 0 0,'15'-42'10833'0'0,"-14"42"-10749"0"0,0 0 1 0 0,0 1-1 0 0,0-1 1 0 0,0 0 0 0 0,0 1-1 0 0,0-1 1 0 0,0 1-1 0 0,0-1 1 0 0,0 1 0 0 0,0 0-1 0 0,-1-1 1 0 0,1 1 0 0 0,0 0-1 0 0,0 0 1 0 0,-1-1-1 0 0,1 1 1 0 0,-1 0 0 0 0,1 0-1 0 0,0 0 1 0 0,-1 0-1 0 0,1 1 1 0 0,11 27 820 0 0,-9-20-696 0 0,84 261 926 0 0,-25-66-952 0 0,-46-158-96 0 0,25 65 351 0 0,-35-97-219 0 0,0-1-1 0 0,2 0 1 0 0,-1-1-1 0 0,1 1 1 0 0,19 19-1 0 0,-22-27-159 0 0,0-1 0 0 0,1 0-1 0 0,-1-1 1 0 0,1 1-1 0 0,0-1 1 0 0,0 0 0 0 0,0-1-1 0 0,0 1 1 0 0,1-1-1 0 0,-1 0 1 0 0,1-1 0 0 0,-1 0-1 0 0,1 0 1 0 0,12 0-1 0 0,7 0-41 0 0,-1-2 0 0 0,38-6-1 0 0,235-55-2726 0 0,-104 5-7353 0 0,-168 49 4941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2.7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0 416 0 0,'4'18'2068'0'0,"0"-2"-888"0"0,-2 3-736 0 0,2-9-120 0 0,-2 1-48 0 0,2 3-60 0 0,0 0-48 0 0,0 1-88 0 0,-1 3-72 0 0,3 3-132 0 0,-2 2-204 0 0,2 1-392 0 0,2 0-536 0 0,-3 3 908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3.1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1212 0 0,'41'196'5180'0'0,"54"90"-5845"0"0,-63-214-1624 0 0,-18-36 1255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3.5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1264 0 0,'10'41'1168'0'0,"-2"5"-520"0"0,1-4 4 0 0,3 3-416 0 0,0 2-12 0 0,-5-1-304 0 0,5 2-80 0 0,2 7-76 0 0,-3 0-352 0 0,5-2-400 0 0,-5-4 312 0 0</inkml:trace>
  <inkml:trace contextRef="#ctx0" brushRef="#br0" timeOffset="1">472 1746 216 0 0,'25'211'7128'0'0,"23"105"-4048"0"0,-1-74-3428 0 0,-11-83-5018 0 0,-30-125 3060 0 0</inkml:trace>
  <inkml:trace contextRef="#ctx0" brushRef="#br0" timeOffset="2">761 3606 2332 0 0,'2'172'8508'0'0,"14"84"-3983"0"0,14-38-5793 0 0,13-2-6930 0 0,-34-179 4703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5:42:33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2460,'9'69'3535,"20"236"5730,-1 38-6550,-1-115-6472,-13-107-1317,-10-89 2155,4 1-902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5:42:34.3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1030 1 2156,'-5'124'9926,"-4"0"-3882,-2 25-2630,8-87-3370,9 100 1,24 49-5194,-7-54 2500,-19-113 3573,-2 1 0,-7 86-1,-25 90 4041,16-133-3702,5-27-461,4-12-759,-3 0 0,-2 0 0,-30 88 1,34-123-219,-1 0 0,0-1 1,-1 0-1,-1-1 1,0 0-1,-1 0 1,-21 20-1,24-26-472,-1 0-1,1 0 0,-1-1 1,0 0-1,-1-1 0,-10 5 1,13-7-527,0 0 0,0-1 0,-1 1 0,1-1 1,-1 0-1,1-1 0,-1 1 0,1-1 0,-13-2 1,0-1-2527</inkml:trace>
  <inkml:trace contextRef="#ctx0" brushRef="#br0" timeOffset="1">520 2030 1416,'-5'1'2600,"-96"19"7901,-4 1-3847,17-3-5620,1-1-5363,-47 6-7203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5:42:35.1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400 1 784,'0'0'952,"-4"0"-216,-149 13 1488,-3 0-1787,148-13-677,1 0-1,-1 0 1,0-1-1,1 0 1,-1-1-1,-7-2 1,1 1-956,2 0 450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5.4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103 128 748 0 0,'-64'-22'6991'0'0,"62"22"-6645"0"0,0-1-190 0 0,0 0 0 0 0,0 1 0 0 0,0-1 0 0 0,0 0 0 0 0,0 0 0 0 0,0 0 1 0 0,0 0-1 0 0,0-1 0 0 0,1 1 0 0 0,-1 0 0 0 0,0-1 0 0 0,1 1 0 0 0,-1-1 0 0 0,1 0 0 0 0,0 0 0 0 0,-1 1 0 0 0,1-1 0 0 0,0 0 0 0 0,0 0 0 0 0,0 0 0 0 0,0 0 0 0 0,-1-4 0 0 0,2 4-41 0 0,9-6 406 0 0,27 0-554 0 0,2 0-1 0 0,-1 3 1 0 0,0 1 0 0 0,60 1-1 0 0,-30 1-429 0 0,101-9-2005 0 0,-55-1-1926 0 0,-73 7 1980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5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88 2320 0 0,'0'0'1660'0'0,"23"-4"-288"0"0,-7 1-379 0 0,-1-1-133 0 0,5 1-268 0 0,1-2-36 0 0,2-1-328 0 0,0 1-12 0 0,5 0-204 0 0,-3 0-212 0 0,0-1-188 0 0,2-1-164 0 0,2 0-60 0 0,-2 2-112 0 0,6-4-213 0 0,-2 2-771 0 0,-2 0 424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05:42:36.1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0 594 1000 0 0,'137'-40'7647'0'0,"-1"-5"-4881"0"0,267-105-6943 0 0,-316 116 3746 0 0,294-93 5206 0 0,-312 111-4459 0 0,4 0-2302 0 0,-57 11 7 0 0,1-1 0 0 0,19-9 0 0 0,-26 10 410 0 0</inkml:trace>
  <inkml:trace contextRef="#ctx0" brushRef="#br0" timeOffset="1">1685 27 200 0 0,'0'0'1740'0'0,"14"-2"700"0"0,1-2-875 0 0,3-1-421 0 0,-1 2-408 0 0,1-3-544 0 0,-1 3-576 0 0,1-1-1088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4.7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28 301 2360 0 0,'-5'-14'4525'0'0,"-17"-87"6187"0"0,32 131-10133 0 0,185 451 1892 0 0,-183-450-2399 0 0,14 38 28 0 0,36 66 1 0 0,-61-134-208 0 0,-6-6-666 0 0,3 2 672 0 0,0 0 0 0 0,0 0-1 0 0,0 0 1 0 0,0 0 0 0 0,0 0 0 0 0,1 0-1 0 0,-2-4 1 0 0,2 5 21 0 0,-78-141-988 0 0,21 46 974 0 0,26 35 684 0 0,-26-68 1 0 0,48 103-429 0 0,1-1 1 0 0,2 0-1 0 0,0 0 0 0 0,2 0 1 0 0,-2-37-1 0 0,6 53-163 0 0,1 0-1 0 0,1 1 1 0 0,0-1-1 0 0,1 1 1 0 0,0-1 0 0 0,0 1-1 0 0,1 0 1 0 0,1 0-1 0 0,0 0 1 0 0,1 0-1 0 0,0 1 1 0 0,0-1 0 0 0,1 1-1 0 0,0 1 1 0 0,1-1-1 0 0,8-9 1 0 0,-8 13-62 0 0,-1-1 0 0 0,1 1 0 0 0,1 1 0 0 0,-1-1 1 0 0,1 1-1 0 0,0 0 0 0 0,0 1 0 0 0,1 0 0 0 0,-1 0 0 0 0,1 1 1 0 0,0 0-1 0 0,0 1 0 0 0,0-1 0 0 0,0 2 0 0 0,0-1 0 0 0,0 1 0 0 0,0 1 1 0 0,1 0-1 0 0,-1 0 0 0 0,14 3 0 0 0,-12-2 9 0 0,-1 1 0 0 0,1 1 0 0 0,-1 0 0 0 0,0 0 0 0 0,0 1 0 0 0,0 1 0 0 0,-1-1 0 0 0,0 1 0 0 0,0 1 0 0 0,0 0 0 0 0,0 0 0 0 0,9 10 0 0 0,-14-12 50 0 0,1 0 1 0 0,-1 1-1 0 0,0 0 0 0 0,-1 0 1 0 0,1 0-1 0 0,-1 0 0 0 0,0 1 0 0 0,0 0 1 0 0,0-1-1 0 0,-1 1 0 0 0,0 0 1 0 0,0 0-1 0 0,-1 0 0 0 0,0 0 1 0 0,0 0-1 0 0,0 1 0 0 0,-1-1 0 0 0,1 0 1 0 0,-2 0-1 0 0,1 1 0 0 0,-3 11 1 0 0,0-5 51 0 0,-1 0 0 0 0,-1 0 0 0 0,0 0 0 0 0,-1 0 0 0 0,0-1-1 0 0,-1 0 1 0 0,0 0 0 0 0,-1 0 0 0 0,0-1 0 0 0,-1-1 0 0 0,-10 11 0 0 0,4-7-337 0 0,0-1 0 0 0,-25 17 0 0 0,21-17-2102 0 0,-38 17-1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5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4 311 712 0 0,'-3'-40'9607'0'0,"6"33"-9362"0"0,0-1 0 0 0,0 0 0 0 0,1 1 0 0 0,0 0-1 0 0,0 0 1 0 0,0 0 0 0 0,1 0 0 0 0,1 1 0 0 0,-1-1 0 0 0,1 1 0 0 0,0 1 0 0 0,0-1 0 0 0,12-7 0 0 0,13-8-569 0 0,59-29 0 0 0,-45 27-53 0 0,84-47-3413 0 0,-123 64 3029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5.5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 1772 0 0,'-8'21'12183'0'0,"16"14"-10440"0"0,13 40 0 0 0,-3-15-1226 0 0,119 372 548 0 0,-42-143-2286 0 0,-82-246-1347 0 0,-45-125-4363 0 0,21 53 8275 0 0,1-1-1 0 0,2 0 1 0 0,-7-42 0 0 0,14 61-1140 0 0,0 1 0 0 0,1 0 0 0 0,0-1 0 0 0,1 1 1 0 0,0-1-1 0 0,0 1 0 0 0,1-1 0 0 0,1 1 0 0 0,0 0 0 0 0,0 0 0 0 0,1 1 0 0 0,0-1 0 0 0,1 0 0 0 0,7-10 1 0 0,-1 3-531 0 0,1 2 1 0 0,1-1 0 0 0,0 2-1 0 0,1 0 1 0 0,1 0 0 0 0,19-13 0 0 0,-6 7-3171 0 0,37-19 0 0 0,-34 22-1571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5.9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43 3064 0 0,'-38'-12'4870'0'0,"20"7"-2154"0"0,1-1 0 0 0,-24-12 964 0 0,44 17-3581 0 0,0 1 0 0 0,0 0 1 0 0,0 0-1 0 0,0 0 0 0 0,0 0 1 0 0,0 1-1 0 0,5 1 0 0 0,9 4-107 0 0,0 0-1 0 0,-1 2 1 0 0,0 0 0 0 0,-1 1-1 0 0,20 14 1 0 0,68 60-394 0 0,-103-83 401 0 0,179 168-541 0 0,-142-129 490 0 0,-2 2 0 0 0,48 74 0 0 0,-67-89 189 0 0,-2 0-1 0 0,0 1 1 0 0,-2 0 0 0 0,-1 1 0 0 0,-1 0 0 0 0,6 33 0 0 0,-12-39 174 0 0,-1 1 0 0 0,0 0 0 0 0,-2 0 0 0 0,-1 1 0 0 0,-1-1 0 0 0,0 0 0 0 0,-2 0 0 0 0,-11 41 1 0 0,2-21 156 0 0,-1-2 1 0 0,-3 0-1 0 0,-1 0 1 0 0,-26 41 0 0 0,28-58-549 0 0,-1 0 1 0 0,-32 37 0 0 0,34-46-738 0 0,-1 0-1 0 0,-1-1 0 0 0,0-1 1 0 0,-24 15-1 0 0,-4-8-7411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0.53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1 127 1620 0 0,'1'-32'15052'0'0,"0"31"-14992"0"0,0 1 0 0 0,0 0 0 0 0,-1 0 0 0 0,1-1 0 0 0,0 1 0 0 0,0 0 0 0 0,0 0 0 0 0,-1 0 0 0 0,1 0 0 0 0,0 0 0 0 0,0 0 0 0 0,0 0 0 0 0,0 0 0 0 0,-1 0 0 0 0,1 0 0 0 0,0 1 0 0 0,0-1 0 0 0,0 0 0 0 0,-1 0 0 0 0,1 1 0 0 0,0-1 0 0 0,0 1 0 0 0,-1-1 0 0 0,1 0 0 0 0,0 1 0 0 0,-1-1 0 0 0,1 1 0 0 0,0 0 0 0 0,-1-1 0 0 0,1 1 1 0 0,-1 0-1 0 0,1-1 0 0 0,0 2 0 0 0,23 29 380 0 0,-20-27-335 0 0,41 62 350 0 0,61 79-100 0 0,-85-120-294 0 0,0-1-1 0 0,2-1 1 0 0,37 30 0 0 0,-57-50-48 0 0,1-1 0 0 0,-1 0 0 0 0,0 0 0 0 0,1 0 0 0 0,-1-1 1 0 0,1 1-1 0 0,-1-1 0 0 0,1 0 0 0 0,0 0 0 0 0,0 0 1 0 0,-1 0-1 0 0,1-1 0 0 0,0 0 0 0 0,0 1 0 0 0,4-2 1 0 0,-1 0-1 0 0,-1 0 0 0 0,1 0 0 0 0,-1-1 0 0 0,0 0 0 0 0,0 0 0 0 0,0 0 0 0 0,0-1 0 0 0,7-5 1 0 0,7-6-19 0 0,-1 0 0 0 0,0-1 0 0 0,30-33 0 0 0,-46 45-3 0 0,110-123-318 0 0,16-15-568 0 0,-101 114-967 0 0,39-29-1 0 0,-24 29-5768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39.8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569 139 616 0 0,'14'-5'9157'0'0,"-13"-1"-8491"0"0,-1-1-1 0 0,0 1 1 0 0,0 0 0 0 0,0-1 0 0 0,-1 1-1 0 0,0 0 1 0 0,-2-11 0 0 0,1 11-520 0 0,0 1 0 0 0,0-1 0 0 0,-1 1 0 0 0,1 0 1 0 0,-1-1-1 0 0,0 1 0 0 0,0 0 0 0 0,-5-5 0 0 0,7 9-85 0 0,-27-18 26 0 0,19 22-47 0 0,0 0 1 0 0,1 1-1 0 0,0 0 1 0 0,-1 1 0 0 0,1-1-1 0 0,1 1 1 0 0,-1 1-1 0 0,1 0 1 0 0,-11 10 0 0 0,-1 0 114 0 0,-38 30 209 0 0,1 2-1 0 0,-91 104 1 0 0,129-131-223 0 0,2 2 1 0 0,0 0-1 0 0,1 0 0 0 0,1 2 1 0 0,2 0-1 0 0,0 0 0 0 0,2 1 1 0 0,0 0-1 0 0,2 1 0 0 0,-8 50 0 0 0,13-48-21 0 0,2 0-1 0 0,1-1 0 0 0,1 1 0 0 0,1 0 1 0 0,2 0-1 0 0,1-1 0 0 0,1 0 0 0 0,1 0 0 0 0,2 0 1 0 0,1-1-1 0 0,19 38 0 0 0,-16-38-81 0 0,2-2 1 0 0,1 1-1 0 0,1-2 1 0 0,1 0-1 0 0,1-1 1 0 0,1-1-1 0 0,1 0 1 0 0,1-2-1 0 0,1-1 1 0 0,1-1-1 0 0,26 16 1 0 0,-29-21-26 0 0,1-2 0 0 0,0 0 1 0 0,0-2-1 0 0,39 12 1 0 0,-48-18-18 0 0,0-1 0 0 0,0 0 1 0 0,0 0-1 0 0,0-2 1 0 0,0 1-1 0 0,0-2 0 0 0,0 0 1 0 0,0 0-1 0 0,0-1 1 0 0,19-6-1 0 0,-13 2 3 0 0,-1-1 1 0 0,1-1-1 0 0,-1-1 0 0 0,0 0 0 0 0,-1-2 1 0 0,0 0-1 0 0,-1-1 0 0 0,0 0 0 0 0,-1-1 1 0 0,0-1-1 0 0,-1 0 0 0 0,-1-1 0 0 0,0-1 1 0 0,-1 0-1 0 0,-1-1 0 0 0,-1 0 1 0 0,0 0-1 0 0,-1-1 0 0 0,12-36 0 0 0,-7 13-50 0 0,-2-2-1 0 0,-2 1 0 0 0,-2-1 1 0 0,-2-1-1 0 0,1-62 0 0 0,-7 64 1 0 0,-3-1 0 0 0,0 1 0 0 0,-12-47 0 0 0,11 69 40 0 0,-2 0 0 0 0,0 1 0 0 0,-2-1 0 0 0,0 1-1 0 0,-1 1 1 0 0,0 0 0 0 0,-2 0 0 0 0,-18-25 0 0 0,15 28 9 0 0,-1 1-1 0 0,-30-24 1 0 0,3 4 37 0 0,-15-14-49 0 0,39 36 59 0 0,-1 0 0 0 0,-25-12 0 0 0,37 20-76 0 0,4 3 3 0 0,-18-8-92 0 0,19 8 122 0 0,-30-6 156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2:21.0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378 185 468 0 0,'-7'-19'724'0'0,"-5"5"96"0"0,0-2-144 0 0,-3 2-132 0 0,-3 0-116 0 0,1 0-84 0 0,-5 2-80 0 0,-3 0-20 0 0,0 0-84 0 0,-2 1-56 0 0,-4 1-172 0 0,2 1-72 0 0,-4 0-132 0 0,0 2-192 0 0,-4 0-732 0 0,2 2 964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2:24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1 746 760 0 0,'8'-7'9790'0'0,"13"7"-9264"0"0,-19 0-236 0 0,16 3 171 0 0,13 1-8 0 0,-28-4-317 0 0,1 0-34 0 0,59-4 445 0 0,101-18-1 0 0,-101 9-271 0 0,1-3 0 0 0,-2-3-1 0 0,-1-2 1 0 0,64-32 0 0 0,-62 21-243 0 0,-1-3 1 0 0,-2-3 0 0 0,72-58-1 0 0,-117 82-5 0 0,-1-1-1 0 0,0 0 1 0 0,-1-1-1 0 0,-1 0 1 0 0,13-23-1 0 0,-14 21-23 0 0,1 0-1 0 0,1 0 0 0 0,0 2 0 0 0,17-16 0 0 0,1 1-2 0 0,-21 21 5 0 0,0 1 0 0 0,0-1 0 0 0,1 2 0 0 0,13-9 0 0 0,-17 13-1 0 0,6-5-8 0 0,1 1 1 0 0,0 1 0 0 0,1 0-1 0 0,30-9 1 0 0,-11 7-4 0 0,0 2 1 0 0,1 1-1 0 0,0 2 1 0 0,69 1-1 0 0,71-11 24 0 0,320 14 17 0 0,-267 22-15 0 0,27 2 3 0 0,-96-12-16 0 0,57 1-11 0 0,-74-4-7 0 0,-139-9 7 0 0,19 0 10 0 0,-10 2-16 0 0,-10-2-4 0 0,1 0-3 0 0,42 3-43 0 0,-42-3 60 0 0,25 15-605 0 0,-27-14 649 0 0,5 4-71 0 0,-5-4 28 0 0,-1 1 0 0 0,1-1 0 0 0,0 0 0 0 0,0 0 0 0 0,0 0 0 0 0,0 0-1 0 0,0 0 1 0 0,0 0 0 0 0,0 0 0 0 0,0 0 0 0 0,1 0 0 0 0,-1 0 0 0 0,2 0 0 0 0,-2 0-5 0 0,14 13-16 0 0,-10-8 23 0 0,-1 1-2 0 0,0 0 1 0 0,0 0 0 0 0,-1 1 0 0 0,-1-1 0 0 0,1 1 0 0 0,-1 0-1 0 0,0 0 1 0 0,0 11 0 0 0,2 0 19 0 0,-1 1 1 0 0,8 18-1 0 0,-1 0 2 0 0,37 176 383 0 0,27 109 348 0 0,53 153-293 0 0,-115-430-392 0 0,69 217 234 0 0,-76-247-281 0 0,0-1 0 0 0,2 0 0 0 0,-1-1 0 0 0,2 1 0 0 0,0-1 0 0 0,0-1 0 0 0,2 0 0 0 0,19 22 0 0 0,-24-31-4 0 0,0 0 0 0 0,0-1 0 0 0,0 0 0 0 0,0 0 0 0 0,0 0 0 0 0,1 0 0 0 0,0-1 0 0 0,-1 0 0 0 0,1 0 0 0 0,6 0 1 0 0,61 6 117 0 0,-25-4-70 0 0,86 12-30 0 0,158-3 0 0 0,-71-5-59 0 0,-147-6 20 0 0,34-2 16 0 0,-105 0-24 0 0,35 1 29 0 0,-36-2-16 0 0,2 1-11 0 0,35-2 2 0 0,38-6 132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2:29.1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 0 120 0 0,'-8'17'2226'0'0,"-4"11"-398"0"0,-10 34 0 0 0,-7 19-192 0 0,-28 72 56 0 0,27-68-1262 0 0,8-20-132 0 0,21-63-310 0 0,0 4-312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2:29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301 0 744 0 0,'-12'7'4202'0'0,"-4"-2"-2933"0"0,13-5-1126 0 0,0 1 0 0 0,0 0 0 0 0,0 0 0 0 0,0 0 0 0 0,0 1 0 0 0,0-1 0 0 0,1 1 0 0 0,-1-1-1 0 0,0 1 1 0 0,1 0 0 0 0,-1 0 0 0 0,1 0 0 0 0,0 1 0 0 0,-1-1 0 0 0,1 0 0 0 0,0 1 0 0 0,-1 2 0 0 0,-29 47 670 0 0,-39 87 1 0 0,-16 65-283 0 0,83-194-518 0 0,-24 50 90 0 0,27-58-143 0 0,-1 4 522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50.9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1228 0 0,'10'6'10504'0'0,"47"222"-6527"0"0,-17-80-2678 0 0,-16-41-759 0 0,24 90-2 0 0,-46-191-1451 0 0,5 22 2891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51.5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31 146 1200 0 0,'-28'-11'10917'0'0,"28"10"-10764"0"0,-1 1-1 0 0,1-1 1 0 0,0 0-1 0 0,-1 0 1 0 0,1 1-1 0 0,0-1 1 0 0,0 0-1 0 0,-1 0 1 0 0,1 0-1 0 0,0 1 1 0 0,0-1-1 0 0,0 0 1 0 0,0-1-1 0 0,1 0 6 0 0,-1-1-1 0 0,1 1 1 0 0,0-1-1 0 0,0 1 1 0 0,0 0 0 0 0,0-1-1 0 0,1 1 1 0 0,-1 0-1 0 0,1 0 1 0 0,2-3 0 0 0,7-7 14 0 0,0 0 0 0 0,20-14 0 0 0,-24 21-167 0 0,1-1 1 0 0,-1 2 0 0 0,1-1 0 0 0,0 1 0 0 0,0 0-1 0 0,0 1 1 0 0,0 0 0 0 0,1 0 0 0 0,-1 1 0 0 0,1 0 0 0 0,0 1-1 0 0,8-1 1 0 0,-4 1-23 0 0,0 2 0 0 0,0-1 0 0 0,0 2 0 0 0,0-1-1 0 0,0 2 1 0 0,-1 0 0 0 0,22 7 0 0 0,-17-3 1 0 0,1 1-1 0 0,-1 1 1 0 0,-1 0 0 0 0,1 1 0 0 0,-2 1-1 0 0,1 1 1 0 0,-2 0 0 0 0,1 0 0 0 0,-2 2-1 0 0,0 0 1 0 0,14 18 0 0 0,-16-16 29 0 0,0 1 1 0 0,-1 0-1 0 0,-1 1 0 0 0,-1 0 1 0 0,-1 0-1 0 0,0 0 1 0 0,8 37-1 0 0,-13-43 66 0 0,-1 1 0 0 0,0-1 0 0 0,0 1 0 0 0,-1 0 0 0 0,-1-1 0 0 0,0 1 0 0 0,-1 0 0 0 0,0-1 0 0 0,-1 0 0 0 0,0 1 0 0 0,-1-1 0 0 0,-1 0 0 0 0,-6 13 0 0 0,0-7 112 0 0,0 1 0 0 0,-2-2 0 0 0,0 0 0 0 0,-1 0 1 0 0,0-1-1 0 0,-2-1 0 0 0,1 0 0 0 0,-2-2 1 0 0,0 1-1 0 0,-1-2 0 0 0,-22 12 0 0 0,22-14-375 0 0,-1-1-1 0 0,0-1 1 0 0,0 0-1 0 0,-1-2 1 0 0,1 0-1 0 0,-42 6 1 0 0,52-11-848 0 0,-14 1-1297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52.1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475 41 776 0 0,'10'4'8396'0'0,"-8"-5"-8244"0"0,0 0 0 0 0,0-1-1 0 0,0 1 1 0 0,0-1 0 0 0,0 0 0 0 0,0 0-1 0 0,0 1 1 0 0,-7-31 6585 0 0,4 32-6601 0 0,-62 3 1651 0 0,30 4-1497 0 0,0 0 0 0 0,0 2 0 0 0,1 2 0 0 0,-40 18 0 0 0,50-19-202 0 0,0 2 1 0 0,1 0-1 0 0,1 2 0 0 0,0 0 0 0 0,1 1 0 0 0,-29 29 0 0 0,42-38-67 0 0,1 1 0 0 0,-1 0-1 0 0,1 0 1 0 0,1 0-1 0 0,-1 0 1 0 0,1 1 0 0 0,0 0-1 0 0,1 0 1 0 0,0 0 0 0 0,0 0-1 0 0,1 0 1 0 0,0 1-1 0 0,1-1 1 0 0,-1 1 0 0 0,1-1-1 0 0,1 1 1 0 0,0-1-1 0 0,1 12 1 0 0,1-9-7 0 0,0 0 1 0 0,1 0-1 0 0,0 0 1 0 0,1 0-1 0 0,0-1 0 0 0,1 1 1 0 0,0-1-1 0 0,0 0 0 0 0,1 0 1 0 0,1-1-1 0 0,-1 0 0 0 0,2 0 1 0 0,11 12-1 0 0,-2-5 8 0 0,1 0 0 0 0,1-1 0 0 0,1 0 0 0 0,0-2 0 0 0,1 0 0 0 0,0-2 0 0 0,1 0 0 0 0,0-1 0 0 0,0-2 0 0 0,32 9 0 0 0,-36-13-291 0 0,0-1 0 0 0,1 0 0 0 0,0-2 0 0 0,-1 0-1 0 0,36-3 1 0 0,-38 0-459 0 0,-1 0 0 0 0,1-2 0 0 0,-1 0 0 0 0,0 0-1 0 0,1-2 1 0 0,-2 0 0 0 0,20-11 0 0 0,17-14-7223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53.9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93 432 0 0,'-30'-38'10484'0'0,"27"33"-9619"0"0,1 0-1 0 0,0-1 1 0 0,0 1 0 0 0,0 0 0 0 0,1-1 0 0 0,0 1 0 0 0,-1-13 1483 0 0,98 240-683 0 0,-25-51-1636 0 0,-60-145 118 0 0,1 1 0 0 0,1-2 1 0 0,2 1-1 0 0,26 34 0 0 0,-40-58-89 0 0,-1-2-51 0 0,0 0 1 0 0,1 1-1 0 0,-1-1 1 0 0,0 0-1 0 0,1 1 1 0 0,-1-1-1 0 0,0 0 1 0 0,1 0-1 0 0,-1 1 0 0 0,1-1 1 0 0,-1 0-1 0 0,1 0 1 0 0,-1 0-1 0 0,0 1 1 0 0,1-1-1 0 0,-1 0 1 0 0,1 0-1 0 0,-1 0 0 0 0,1 0 1 0 0,-1 0-1 0 0,0 0 1 0 0,1 0-1 0 0,0 0 1 0 0,3-3-7 0 0,-1 0 0 0 0,1 0 0 0 0,-1 0 1 0 0,1 0-1 0 0,-1-1 0 0 0,0 0 0 0 0,0 1 1 0 0,-1-1-1 0 0,1 0 0 0 0,-1 0 0 0 0,0 0 1 0 0,0-1-1 0 0,3-7 0 0 0,17-69-47 0 0,-18 65 41 0 0,8-33-5 0 0,36-138-141 0 0,-36 128-591 0 0,-12 57 547 0 0,2-13-996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1:56.7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37 1080 0 0,'0'0'2270'0'0,"9"-37"4757"0"0,-25 76-6730 0 0,10-12 279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2.03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16 1192 0 0,'9'-16'9654'0'0,"-5"18"-9455"0"0,-1 0 0 0 0,0 0 1 0 0,0 0-1 0 0,0 0 0 0 0,-1 0 0 0 0,1 1 1 0 0,0-1-1 0 0,-1 1 0 0 0,1-1 1 0 0,-1 1-1 0 0,0 0 0 0 0,0 0 0 0 0,0 0 1 0 0,0 0-1 0 0,-1 1 0 0 0,3 4 1 0 0,20 65 1494 0 0,-20-58-1376 0 0,15 55 639 0 0,-4 2 1 0 0,8 95-1 0 0,-5 149 191 0 0,-11-157-548 0 0,5 117 231 0 0,10 169 261 0 0,-20-429-1082 0 0,0 5-6 0 0,-2 1 0 0 0,-1 29 0 0 0,4 11-2476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2:32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236 126 16 0 0,'0'0'1265'0'0,"0"-15"1694"0"0,13-32 572 0 0,-13 46-3327 0 0,1-2 1 0 0,0 0 1 0 0,0 0-1 0 0,0 0 1 0 0,0-1-1 0 0,-1 1 1 0 0,1 0-1 0 0,-1-5 1 0 0,0 3-48 0 0,-2-20 395 0 0,2 24-551 0 0,0 1 0 0 0,0 0 1 0 0,0 0-1 0 0,0 0 0 0 0,0 0 0 0 0,0 0 1 0 0,0 0-1 0 0,0 0 0 0 0,0 0 1 0 0,0-1-1 0 0,0 1 0 0 0,0 0 1 0 0,0 0-1 0 0,0 0 0 0 0,0 0 0 0 0,0 0 1 0 0,0 0-1 0 0,0 0 0 0 0,0 0 1 0 0,-1 0-1 0 0,1 0 0 0 0,0 0 0 0 0,0-1 1 0 0,0 1-1 0 0,0 0 0 0 0,0 0 1 0 0,0 0-1 0 0,0 0 0 0 0,0 0 1 0 0,-1 0-1 0 0,1 0 0 0 0,0 0 0 0 0,0 0 1 0 0,0 0-1 0 0,0 0 0 0 0,0 0 1 0 0,0 0-1 0 0,0 0 0 0 0,0 0 0 0 0,-1 0 1 0 0,1 0-1 0 0,0 0 0 0 0,0 0 1 0 0,0 0-1 0 0,0 0 0 0 0,0 1 1 0 0,0-1-1 0 0,0 0 0 0 0,0 0 0 0 0,0 0 1 0 0,-1 0-1 0 0,1 0 0 0 0,0 0 1 0 0,0 0-1 0 0,0 0 0 0 0,-8 15 83 0 0,-18 40 76 0 0,-9 22 264 0 0,-65 107 0 0 0,70-133-286 0 0,19-32-255 0 0,-1 0 0 0 0,-15 19 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2:32.7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305 0 476 0 0,'-10'9'3933'0'0,"-3"4"-3293"0"0,0 1 1 0 0,1 1-1 0 0,0 0 1 0 0,1 0-1 0 0,-12 23 0 0 0,-41 93 956 0 0,34-65-987 0 0,15-35-355 0 0,-57 134 506 0 0,43-97-518 0 0,28-67-246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27.4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2 121 1140 0 0,'-1'-32'13487'0'0,"3"29"-13198"0"0,0 0 0 0 0,0 0 0 0 0,0 0 0 0 0,1 0 0 0 0,0 0 0 0 0,-1 0 0 0 0,1 0 0 0 0,0 1-1 0 0,0 0 1 0 0,0-1 0 0 0,0 1 0 0 0,1 0 0 0 0,-1 1 0 0 0,1-1 0 0 0,-1 1 0 0 0,1-1 0 0 0,-1 1 0 0 0,6-1 0 0 0,11-2-248 0 0,1 0-1 0 0,26-1 1 0 0,-6 1 327 0 0,106-12-368 0 0,224 4 0 0 0,-142 19-2517 0 0,-208-8-184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28.6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551 0 372 0 0,'0'0'9874'0'0,"-12"18"-6837"0"0,1 233 2254 0 0,1-80-4421 0 0,-5 190 89 0 0,-8 274 239 0 0,22-610-1171 0 0,2 549 381 0 0,1-529-424 0 0,1-19 30 0 0,-2 1 0 0 0,-1 0 1 0 0,0 0-1 0 0,-3-1 1 0 0,-6 37-1 0 0,8-55-28 0 0,-3 14 44 0 0,4-22-34 0 0,0 1 1 0 0,0 0-1 0 0,0-1 1 0 0,0 1 0 0 0,0-1-1 0 0,-1 1 1 0 0,1-1-1 0 0,0 1 1 0 0,0 0-1 0 0,-1-1 1 0 0,1 1-1 0 0,0-1 1 0 0,-1 1-1 0 0,1-1 1 0 0,0 0 0 0 0,-1 1-1 0 0,1-1 1 0 0,-1 1-1 0 0,1-1 1 0 0,-1 0-1 0 0,1 1 1 0 0,-1-1-1 0 0,1 0 1 0 0,-1 1-1 0 0,0-1 1 0 0,-10 0-25 0 0,0-2 0 0 0,0 1 1 0 0,-13-5-1 0 0,-24-2-10 0 0,-37 4 157 0 0,-164 13 0 0 0,246-9-134 0 0,-14 1 336 0 0,33 1-252 0 0,1-1-1 0 0,-1 0 0 0 0,1-1 1 0 0,0 0-1 0 0,-1-2 0 0 0,20-3 0 0 0,24-2-72 0 0,384 9-98 0 0,-143 10 73 0 0,-226-14 82 0 0,-73 2-16 0 0,3-1 2 0 0,0 0 0 0 0,0 0 1 0 0,-1 0-1 0 0,1 1 0 0 0,10-1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30.8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 80 816 0 0,'-12'-80'17699'0'0,"31"97"-16137"0"0,-6 5-1153 0 0,-1 0 0 0 0,-1 0 1 0 0,-1 1-1 0 0,-1 0 0 0 0,7 27 1 0 0,-7-20-187 0 0,185 715 2368 0 0,-146-533-2202 0 0,169 605 1751 0 0,-78-374-1263 0 0,-136-433-812 0 0,1-1-1 0 0,0 1 1 0 0,1-1-1 0 0,10 16 0 0 0,-15-25-62 0 0,1 0-1 0 0,0 0 1 0 0,-1 0-1 0 0,1 0 0 0 0,-1 0 1 0 0,1 0-1 0 0,-1 0 0 0 0,1 0 1 0 0,-1 0-1 0 0,1 0 1 0 0,-1-1-1 0 0,1 1 0 0 0,0 0 1 0 0,-1 0-1 0 0,0 0 1 0 0,1-1-1 0 0,-1 1 0 0 0,1 0 1 0 0,-1-1-1 0 0,1 1 1 0 0,-1 0-1 0 0,1-1 0 0 0,-1 1 1 0 0,0-1-1 0 0,1 1 1 0 0,-1-1-1 0 0,1 0 0 0 0,9-10-7 0 0,3-8-24 0 0,0-1 0 0 0,-1-1 0 0 0,-2 0 0 0 0,0 0 0 0 0,10-34 0 0 0,0 4-45 0 0,131-371-913 0 0,-24-9 373 0 0,-115 388 572 0 0,24-85-90 0 0,223-726-315 0 0,-182 648 10 0 0,-75 200 265 0 0,-1 1-1 0 0,1-1 1 0 0,-1 0 0 0 0,0 1 0 0 0,0-1 0 0 0,-1-8 0 0 0,0 12 140 0 0,-8-1-961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35.4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74 176 1752 0 0,'-7'-17'2676'0'0,"0"-1"0"0"0,-6-32-1 0 0,4 14-499 0 0,-2-19 2495 0 0,11 57-4588 0 0,-1-1 1 0 0,0 1 0 0 0,1-1 0 0 0,-1 1-1 0 0,1-1 1 0 0,0 1 0 0 0,-1 0 0 0 0,1-1-1 0 0,0 1 1 0 0,0 0 0 0 0,0-1 0 0 0,0 1 0 0 0,1 2-1 0 0,-1-4-79 0 0,-6 370 2328 0 0,-2-121-2052 0 0,3 175 260 0 0,5-412-584 0 0,0-6-202 0 0,0 0-1 0 0,0 1 0 0 0,-1-1 0 0 0,1 0 0 0 0,-3 9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36.0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43 178 996 0 0,'-6'-8'1351'0'0,"2"0"0"0"0,-1-1 0 0 0,1 1 0 0 0,0-1 0 0 0,1 0 0 0 0,0 0 0 0 0,-3-13 0 0 0,6 20-1009 0 0,7-14 594 0 0,-6 13-862 0 0,0 1 0 0 0,0 0-1 0 0,0 0 1 0 0,0 0 0 0 0,0 0-1 0 0,0-1 1 0 0,1 1 0 0 0,-1 1-1 0 0,1-1 1 0 0,-1 0 0 0 0,1 0-1 0 0,0 1 1 0 0,0-1 0 0 0,0 1-1 0 0,0-1 1 0 0,4-1 0 0 0,9-5 49 0 0,0 1 0 0 0,1 1 0 0 0,0 1 0 0 0,1 0 1 0 0,-1 1-1 0 0,1 1 0 0 0,0 1 0 0 0,-1 0 1 0 0,1 1-1 0 0,0 0 0 0 0,0 2 0 0 0,19 2 0 0 0,2 2-78 0 0,-1 2 0 0 0,-1 1-1 0 0,0 2 1 0 0,51 21-1 0 0,-62-20-8 0 0,0 1-1 0 0,-1 0 0 0 0,-1 2 0 0 0,0 1 0 0 0,-1 1 0 0 0,-1 1 0 0 0,0 0 0 0 0,-1 2 0 0 0,-1 0 1 0 0,-1 2-1 0 0,27 38 0 0 0,-32-40-2 0 0,-2 2 0 0 0,0 0 0 0 0,-1 0 0 0 0,-1 1 0 0 0,-1 0 0 0 0,-1 0 1 0 0,-1 1-1 0 0,-1 0 0 0 0,0 0 0 0 0,-2 0 0 0 0,-1 1 0 0 0,-1-1 0 0 0,-4 43 0 0 0,-1-26 85 0 0,-3 0-1 0 0,-1-1 1 0 0,-1-1 0 0 0,-3 1-1 0 0,-1-1 1 0 0,-1-1-1 0 0,-2-1 1 0 0,-2 0 0 0 0,-38 56-1 0 0,43-73-51 0 0,-1 0 1 0 0,-1-2-1 0 0,-1 1 1 0 0,-1-2-1 0 0,0-1 1 0 0,0 0-1 0 0,-2-1 0 0 0,0 0 1 0 0,-1-2-1 0 0,0 0 1 0 0,0-2-1 0 0,-1 0 0 0 0,-1-1 1 0 0,1-1-1 0 0,-2-1 1 0 0,1-2-1 0 0,-1 0 0 0 0,-24 3 1 0 0,16-5-307 0 0,1-2-1 0 0,0 0 1 0 0,-1-2 0 0 0,1-2 0 0 0,0 0 0 0 0,0-2 0 0 0,0-1-1 0 0,-35-13 1 0 0,42 8-1011 0 0,12 1-724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36.5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1061 194 1600 0 0,'11'-32'6487'0'0,"-4"-15"-1974"0"0,-4 17-2784 0 0,-2 28-1347 0 0,-1-2 149 0 0,0 0 1 0 0,0 0 0 0 0,0 0 0 0 0,-1 1-1 0 0,0-1 1 0 0,1 0 0 0 0,-1 1 0 0 0,-3-8-1 0 0,1 8-444 0 0,0-1-1 0 0,0 1 0 0 0,0 0 1 0 0,-1 0-1 0 0,1 0 0 0 0,-1 0 0 0 0,0 1 1 0 0,0-1-1 0 0,0 1 0 0 0,0 0 0 0 0,0 0 1 0 0,0 1-1 0 0,0-1 0 0 0,-1 1 1 0 0,1 0-1 0 0,-1 0 0 0 0,1 0 0 0 0,-1 0 1 0 0,1 1-1 0 0,-7 0 0 0 0,-10 0 77 0 0,-1 0 1 0 0,0 1-1 0 0,-21 5 0 0 0,-7 4-44 0 0,1 1-1 0 0,1 3 1 0 0,0 2-1 0 0,2 1 0 0 0,0 3 1 0 0,0 2-1 0 0,2 2 1 0 0,1 2-1 0 0,-59 46 1 0 0,69-46-54 0 0,1 1 0 0 0,2 2 0 0 0,1 1 0 0 0,2 1 0 0 0,0 2 0 0 0,2 0 0 0 0,2 1 0 0 0,1 2 0 0 0,2 0 0 0 0,1 2 0 0 0,-24 71 0 0 0,36-86-33 0 0,1 0 0 0 0,1 0 0 0 0,2 0 0 0 0,0 1 0 0 0,1 0 0 0 0,1-1 0 0 0,2 1 0 0 0,0 0 0 0 0,2 0 0 0 0,0-1 0 0 0,2 0 0 0 0,0 1 0 0 0,1-2 0 0 0,2 1 0 0 0,0-1 0 0 0,2 0 0 0 0,0-1 0 0 0,1 0 0 0 0,2 0 0 0 0,0-1 0 0 0,1-1 0 0 0,0-1 0 0 0,2 0 0 0 0,0 0 0 0 0,1-2 0 0 0,1 0 0 0 0,0-1 0 0 0,2-1 0 0 0,-1 0 0 0 0,29 13 0 0 0,-15-11-189 0 0,2-2 0 0 0,-1-2-1 0 0,2-1 1 0 0,0-2 0 0 0,0-1-1 0 0,0-2 1 0 0,1-1 0 0 0,0-2-1 0 0,56-2 1 0 0,-44-4-1275 0 0,1-2 0 0 0,65-15 0 0 0,-65 8-2239 0 0,-1-3 0 0 0,53-23-1 0 0,-69 24-1959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39.4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12 2356 0 0,'3'-11'11231'0'0,"15"10"-10872"0"0,1 2 1 0 0,-1 0-1 0 0,31 5 0 0 0,6 1-206 0 0,558 19-123 0 0,-301-19-1411 0 0,-198-7-2141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39.7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97 66 1748 0 0,'-90'-54'12480'0'0,"90"54"-12450"0"0,0 0 0 0 0,0 0 0 0 0,-1 0 1 0 0,1 0-1 0 0,0 0 0 0 0,-1 0 0 0 0,1-1 0 0 0,0 1 0 0 0,-1 0 1 0 0,1 0-1 0 0,0 0 0 0 0,0 0 0 0 0,-1 0 0 0 0,1 0 0 0 0,0-1 0 0 0,0 1 1 0 0,-1 0-1 0 0,1 0 0 0 0,0 0 0 0 0,0-1 0 0 0,0 1 0 0 0,-1 0 1 0 0,1 0-1 0 0,0-1 0 0 0,0 1 0 0 0,0 0 0 0 0,0 0 0 0 0,0-1 0 0 0,-1 1 1 0 0,1-1-1 0 0,0 1-19 0 0,1-1 0 0 0,-1 1 1 0 0,0 0-1 0 0,0-1 0 0 0,1 1 1 0 0,-1 0-1 0 0,0-1 1 0 0,1 1-1 0 0,-1 0 0 0 0,0-1 1 0 0,1 1-1 0 0,-1 0 0 0 0,0 0 1 0 0,1 0-1 0 0,-1-1 0 0 0,1 1 1 0 0,-1 0-1 0 0,1 0 0 0 0,-1 0 1 0 0,0 0-1 0 0,1 0 1 0 0,-1 0-1 0 0,1 0 0 0 0,-1 0 1 0 0,1 0-1 0 0,-1 0 0 0 0,0 0 1 0 0,1 0-1 0 0,-1 0 0 0 0,1 0 1 0 0,-1 0-1 0 0,1 0 0 0 0,0 1 1 0 0,15 1 4 0 0,1 0 0 0 0,-1 2 0 0 0,1 0 0 0 0,-1 1 0 0 0,0 0 0 0 0,18 10 0 0 0,-23-10-41 0 0,0 1 0 0 0,-1 0 0 0 0,1 0 0 0 0,-1 1 0 0 0,-1 1 0 0 0,0-1-1 0 0,0 1 1 0 0,0 1 0 0 0,13 17 0 0 0,-21-23 24 0 0,1-1-1 0 0,-1 1 0 0 0,0 0 1 0 0,0 0-1 0 0,0-1 1 0 0,0 1-1 0 0,-1 0 1 0 0,1 0-1 0 0,-1 0 1 0 0,0 0-1 0 0,0 0 0 0 0,0 0 1 0 0,0 0-1 0 0,0 0 1 0 0,0 0-1 0 0,-1 0 1 0 0,0 0-1 0 0,0 0 1 0 0,1 0-1 0 0,-2 0 0 0 0,1-1 1 0 0,-2 5-1 0 0,-5 7-12 0 0,0-2 1 0 0,0 1-1 0 0,-14 14 0 0 0,10-11-100 0 0,-16 17-813 0 0,5-5-1493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2.47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85 70 1832 0 0,'-84'-69'16817'0'0,"84"69"-16750"0"0,0 2 58 0 0,-1 0 0 0 0,1 0-1 0 0,0-1 1 0 0,0 1 0 0 0,1 0 0 0 0,-1 0-1 0 0,0-1 1 0 0,0 1 0 0 0,1 0 0 0 0,-1 0-1 0 0,1-1 1 0 0,0 1 0 0 0,1 2 0 0 0,34 58 442 0 0,2-3 1 0 0,47 56 0 0 0,-27-37-401 0 0,-38-50-95 0 0,1-1 0 0 0,1-1 0 0 0,45 40 0 0 0,-64-65-62 0 0,-1 1 0 0 0,1-1 1 0 0,0 1-1 0 0,0-1 0 0 0,-1 0 0 0 0,1 0 1 0 0,0 0-1 0 0,0 0 0 0 0,0 0 0 0 0,0-1 1 0 0,1 0-1 0 0,-1 1 0 0 0,0-1 0 0 0,0 0 1 0 0,0 0-1 0 0,0-1 0 0 0,0 1 0 0 0,0-1 1 0 0,0 1-1 0 0,0-1 0 0 0,0 0 0 0 0,0 0 1 0 0,0-1-1 0 0,0 1 0 0 0,-1 0 0 0 0,1-1 1 0 0,2-2-1 0 0,12-7 5 0 0,-2 0 0 0 0,1-1 0 0 0,17-19 0 0 0,-8 7 3 0 0,6-1-448 0 0,161-129 1199 0 0,-87 89-2418 0 0,-76 49-1541 0 0,53-19-1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37.4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29 2512 0 0,'-1'-29'13786'0'0,"17"130"-12047"0"0,-4 0-1 0 0,-1 124 1 0 0,-5-75-1115 0 0,6 392-197 0 0,-15-516-3010 0 0,-6-107-14995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37.9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38 293 1440 0 0,'-3'-12'1502'0'0,"-26"-85"6693"0"0,28 88-7662 0 0,-1 1-1 0 0,1-1 1 0 0,0 1 0 0 0,0-1-1 0 0,1 0 1 0 0,1 0-1 0 0,-1 1 1 0 0,1-1-1 0 0,3-10 1 0 0,-2 15-444 0 0,-1 0 0 0 0,1 0 0 0 0,0 0 0 0 0,0 0 1 0 0,0 0-1 0 0,1 1 0 0 0,-1-1 0 0 0,1 1 0 0 0,0 0 0 0 0,0 0 1 0 0,0 0-1 0 0,0 0 0 0 0,7-4 0 0 0,-3 3-24 0 0,0 0 0 0 0,1 0 0 0 0,-1 1 1 0 0,1 0-1 0 0,0 0 0 0 0,14-2 0 0 0,-1 1-31 0 0,1 2-1 0 0,-1 1 1 0 0,0 0 0 0 0,38 5 0 0 0,-39-2-23 0 0,0 1 0 0 0,0 1 0 0 0,-1 1-1 0 0,1 1 1 0 0,-1 1 0 0 0,-1 0 0 0 0,1 2 0 0 0,-1 0 0 0 0,-1 1 0 0 0,0 0 0 0 0,0 2 0 0 0,-1 0 0 0 0,18 17 0 0 0,-18-12 45 0 0,0 0-1 0 0,-1 1 1 0 0,-1 0 0 0 0,-1 1 0 0 0,-1 1-1 0 0,-1 0 1 0 0,0 1 0 0 0,-2 0 0 0 0,0 1-1 0 0,-1-1 1 0 0,5 30 0 0 0,-6-15 83 0 0,-1 0 0 0 0,-2 0-1 0 0,-2 0 1 0 0,-1 0 0 0 0,-5 40 0 0 0,-2-21 225 0 0,-2-1-1 0 0,-26 90 1 0 0,28-124-241 0 0,-1-1-1 0 0,0 0 1 0 0,-2 0-1 0 0,0-1 1 0 0,-1 0-1 0 0,-1-1 1 0 0,0 0 0 0 0,-20 22-1 0 0,21-29-69 0 0,0 0-1 0 0,0-1 0 0 0,-1 0 1 0 0,-1-1-1 0 0,1 0 1 0 0,-1-1-1 0 0,0 0 1 0 0,-1-1-1 0 0,0 0 1 0 0,0-1-1 0 0,0 0 1 0 0,0-1-1 0 0,-16 2 0 0 0,-22 1 199 0 0,-99 2 0 0 0,65-10-4615 0 0,21 1-5502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38.4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642 140 1884 0 0,'20'-34'10207'0'0,"-19"30"-9316"0"0,1 0 0 0 0,-1 0 0 0 0,0-6 0 0 0,0 8-668 0 0,-1 0 0 0 0,0 0 0 0 0,0 0 0 0 0,0 0 0 0 0,0 0 0 0 0,0 0 0 0 0,-1 0 0 0 0,1 0 0 0 0,0 0 0 0 0,-1 0 1 0 0,0 0-1 0 0,1 0 0 0 0,-1 0 0 0 0,0 0 0 0 0,0 0 0 0 0,0 0 0 0 0,0 1 0 0 0,-1-1 0 0 0,1 0 0 0 0,0 1 0 0 0,-1-1 0 0 0,1 1 0 0 0,-1 0 0 0 0,-1-2 0 0 0,-8-3-91 0 0,1 1-1 0 0,-1 0 0 0 0,0 1 1 0 0,0 0-1 0 0,0 1 1 0 0,0 0-1 0 0,-1 1 0 0 0,1 0 1 0 0,-1 1-1 0 0,0 0 1 0 0,1 1-1 0 0,-1 0 0 0 0,0 1 1 0 0,-17 3-1 0 0,-2 1-3 0 0,0 2 0 0 0,0 1 0 0 0,1 2 0 0 0,-36 16 0 0 0,47-18-14 0 0,0 1-1 0 0,1 2 1 0 0,0-1-1 0 0,1 2 1 0 0,0 1-1 0 0,1 0 1 0 0,0 1-1 0 0,1 0 1 0 0,1 1-1 0 0,0 1 1 0 0,-17 25 0 0 0,22-27-43 0 0,2 0 1 0 0,0 0 0 0 0,0 1 0 0 0,1 0 0 0 0,1 0 0 0 0,1 0 0 0 0,0 0 0 0 0,1 1 0 0 0,0 0 0 0 0,2 0 0 0 0,-1-1-1 0 0,2 1 1 0 0,0 0 0 0 0,1 0 0 0 0,6 26 0 0 0,-1-13-26 0 0,2-1 0 0 0,2 0-1 0 0,0 0 1 0 0,2-1 0 0 0,1-1 0 0 0,1 0-1 0 0,1-1 1 0 0,1 0 0 0 0,38 44-1 0 0,-34-47-95 0 0,2 0-1 0 0,0-2 1 0 0,0 0-1 0 0,2-1 0 0 0,1-2 1 0 0,0 0-1 0 0,1-2 1 0 0,0-1-1 0 0,51 19 0 0 0,-54-26-554 0 0,0-1 0 0 0,1-1 0 0 0,0-1 0 0 0,0-1 0 0 0,-1-1 0 0 0,2-1-1 0 0,-1-1 1 0 0,0-1 0 0 0,26-6 0 0 0,-24 3-1676 0 0,-1-2 0 0 0,1-1 0 0 0,-2-1 0 0 0,45-21 0 0 0,-31 10-4165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0.4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 37 3448 0 0,'-9'-6'8703'0'0,"14"3"-8520"0"0,-1 0-1 0 0,0 0 1 0 0,1 1-1 0 0,0 0 1 0 0,0 0-1 0 0,0 0 0 0 0,0 1 1 0 0,0-1-1 0 0,0 1 1 0 0,0 0-1 0 0,6 0 1 0 0,68-3-469 0 0,-47 4 74 0 0,365-4-3071 0 0,199 49 2027 0 0,-391-18 280 0 0,-202-27 951 0 0,9 2-208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0.8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65 103 1264 0 0,'-11'-11'5277'0'0,"2"0"-3280"0"0,0 0 167 0 0,1 0 0 0 0,-14-22 0 0 0,21 31-1819 0 0,-3-10 692 0 0,4 11-1026 0 0,0 1 1 0 0,0 0-1 0 0,0-1 0 0 0,0 1 0 0 0,0 0 0 0 0,0-1 0 0 0,0 1 1 0 0,0-1-1 0 0,0 1 0 0 0,0 0 0 0 0,0-1 0 0 0,0 1 1 0 0,0 0-1 0 0,0-1 0 0 0,0 1 0 0 0,1-1 0 0 0,-1 1 0 0 0,0 0 1 0 0,0-1-1 0 0,0 1 0 0 0,1 0 0 0 0,-1 0 0 0 0,0-1 1 0 0,0 1-1 0 0,1 0 0 0 0,-1 0 0 0 0,0-1 0 0 0,1 1 0 0 0,-1 0 1 0 0,0 0-1 0 0,1-1 0 0 0,-1 1 0 0 0,0 0 0 0 0,1 0 1 0 0,-1 0-1 0 0,0 0 0 0 0,1 0 0 0 0,-1 0 0 0 0,0 0 0 0 0,2 0 1 0 0,22 3 231 0 0,25 18-83 0 0,3 8-92 0 0,-29-18-83 0 0,-1 1 1 0 0,0 1-1 0 0,-1 1 1 0 0,0 1-1 0 0,32 30 1 0 0,-52-43 32 0 0,0-1 1 0 0,0 1-1 0 0,0-1 1 0 0,0 1-1 0 0,0 0 1 0 0,0-1-1 0 0,0 1 1 0 0,0 0-1 0 0,-1 0 1 0 0,1 0-1 0 0,-1 0 0 0 0,1-1 1 0 0,-1 1-1 0 0,0 0 1 0 0,0 0-1 0 0,0 0 1 0 0,0 0-1 0 0,0 0 1 0 0,0 0-1 0 0,0 0 1 0 0,-1 0-1 0 0,1 0 1 0 0,-1-1-1 0 0,1 1 1 0 0,-1 0-1 0 0,0 0 0 0 0,1 0 1 0 0,-1-1-1 0 0,0 1 1 0 0,0 0-1 0 0,-1-1 1 0 0,1 1-1 0 0,-2 1 1 0 0,-6 7 67 0 0,0-1 1 0 0,0 0 0 0 0,-1-1 0 0 0,-12 8-1 0 0,-1 3-77 0 0,3-2-967 0 0,-23 29 1 0 0,10 2-7092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3.7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1352 140 1060 0 0,'-24'-38'8474'0'0,"-20"-18"-1486"0"0,16 29-4238 0 0,22 24-2636 0 0,0 0-1 0 0,-1 1 0 0 0,1-1 1 0 0,-1 1-1 0 0,1 0 0 0 0,-1 1 1 0 0,0 0-1 0 0,0 0 0 0 0,1 0 1 0 0,-1 1-1 0 0,0 0 1 0 0,0 1-1 0 0,0-1 0 0 0,1 1 1 0 0,-1 0-1 0 0,-12 5 0 0 0,-13 3-109 0 0,1 2-1 0 0,-34 16 0 0 0,59-24 40 0 0,-44 22 169 0 0,2 3-1 0 0,0 1 1 0 0,2 2 0 0 0,1 3-1 0 0,2 1 1 0 0,2 2 0 0 0,1 2-1 0 0,-37 46 1 0 0,1 11 622 0 0,4 3 0 0 0,-94 173 1 0 0,116-180-406 0 0,-46 124 0 0 0,73-153-277 0 0,3 1-1 0 0,3 0 1 0 0,-12 79 0 0 0,24-102-96 0 0,2 0 1 0 0,1 0-1 0 0,2 0 1 0 0,2 0-1 0 0,2-1 1 0 0,10 49 0 0 0,-6-57-32 0 0,1-2 0 0 0,1 1 0 0 0,2-1 1 0 0,1 0-1 0 0,1-2 0 0 0,2 1 0 0 0,0-2 1 0 0,36 45-1 0 0,-23-39 4 0 0,1-2-1 0 0,1-1 1 0 0,2-2 0 0 0,1 0-1 0 0,56 33 1 0 0,-47-36-10 0 0,1-3 0 0 0,1-1 1 0 0,0-3-1 0 0,2-1 0 0 0,0-3 0 0 0,0-1 0 0 0,1-3 1 0 0,1-2-1 0 0,0-2 0 0 0,0-2 0 0 0,0-2 1 0 0,0-2-1 0 0,0-3 0 0 0,0-1 0 0 0,0-3 0 0 0,94-26 1 0 0,-77 13-21 0 0,-1-4 0 0 0,0-2 0 0 0,-2-3 1 0 0,-1-2-1 0 0,-2-4 0 0 0,-1-2 0 0 0,-2-2 1 0 0,-2-3-1 0 0,89-87 0 0 0,-116 99-37 0 0,-3-2-1 0 0,0 0 0 0 0,-2-1 1 0 0,-2-2-1 0 0,-1 0 1 0 0,-2-1-1 0 0,27-76 1 0 0,-29 61-43 0 0,-2-1 0 0 0,-2 0 1 0 0,-3-1-1 0 0,-2 0 1 0 0,0-82-1 0 0,-8 78 18 0 0,-3-1-1 0 0,-2 1 0 0 0,-3 0 1 0 0,-31-104-1 0 0,27 118 15 0 0,-3 1 1 0 0,-1 1-1 0 0,-3 1 0 0 0,-1 0 0 0 0,-1 2 1 0 0,-52-67-1 0 0,50 79 3 0 0,0 1 0 0 0,-1 1 0 0 0,-48-35 0 0 0,-91-47-411 0 0,59 41 259 0 0,72 44 78 0 0,-35-15 0 0 0,47 26-110 0 0,-34-10 1 0 0,36 14 56 0 0,-38-18 0 0 0,56 23 182 0 0,-15-3-77 0 0,-38-19-10 0 0,52 22 48 0 0,-35-16-357 0 0,34 16-218 0 0,-18-8-201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4.7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1 473 80 0 0,'1'18'14876'0'0,"6"-30"-14458"0"0,0 0 0 0 0,-1 0 1 0 0,6-18-1 0 0,11-21-104 0 0,-7 25-248 0 0,2 0-1 0 0,0 2 1 0 0,1 0-1 0 0,2 1 1 0 0,0 1 0 0 0,1 1-1 0 0,2 0 1 0 0,0 2 0 0 0,0 1-1 0 0,44-23 1 0 0,-35 23-54 0 0,1 2 0 0 0,0 2 1 0 0,1 0-1 0 0,0 3 0 0 0,1 1 1 0 0,1 2-1 0 0,-1 1 0 0 0,53-3 1 0 0,-69 9 11 0 0,0 2 1 0 0,1 0 0 0 0,-1 1-1 0 0,0 1 1 0 0,0 1 0 0 0,0 1-1 0 0,-1 1 1 0 0,1 0 0 0 0,-1 1-1 0 0,-1 2 1 0 0,1 0 0 0 0,22 15 0 0 0,-8-1 189 0 0,0 2 0 0 0,-2 1 0 0 0,-1 2-1 0 0,-1 1 1 0 0,29 37 0 0 0,-53-60-156 0 0,29 37 428 0 0,2-2 0 0 0,2-2 0 0 0,58 48-1 0 0,-83-77-447 0 0,0-1-1 0 0,0-1 0 0 0,1 0 0 0 0,0 0 1 0 0,0-2-1 0 0,1 0 0 0 0,0 0 0 0 0,0-1 0 0 0,0-1 1 0 0,0-1-1 0 0,1 0 0 0 0,-1-1 0 0 0,1 0 0 0 0,0-2 1 0 0,0 0-1 0 0,22-2 0 0 0,-13-3-446 0 0,-2 0 1 0 0,1-1-1 0 0,-1-1 0 0 0,0-1 0 0 0,35-18 1 0 0,22-20-3594 0 0,-4-7-3454 0 0,-43 29 1756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5.3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40 1476 0 0,'-2'10'11431'0'0,"8"-7"-11207"0"0,-1-1 1 0 0,1-1 0 0 0,0 1 0 0 0,0-1 0 0 0,0 0-1 0 0,0 0 1 0 0,0-1 0 0 0,0 0 0 0 0,1 0 0 0 0,7-1-1 0 0,4 1-18 0 0,533-24 348 0 0,-245 6-977 0 0,124 3-4519 0 0,-371 13-1133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5.7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93 48 2008 0 0,'-36'-15'6292'0'0,"-11"-7"-941"0"0,41 18-4671 0 0,3 3-166 0 0,8-3-278 0 0,-3 3-168 0 0,1 1-20 0 0,27 4-50 0 0,-1 0 0 0 0,-1 2 1 0 0,1 1-1 0 0,-1 2 1 0 0,0 1-1 0 0,-1 0 0 0 0,0 3 1 0 0,-1 0-1 0 0,0 1 0 0 0,41 32 1 0 0,-62-43 47 0 0,0 1 0 0 0,-1 0 0 0 0,0 0 0 0 0,0 0 0 0 0,0 1 0 0 0,0-1 0 0 0,-1 1 0 0 0,0 0 0 0 0,0 0 1 0 0,0 0-1 0 0,0 1 0 0 0,-1-1 0 0 0,0 1 0 0 0,0-1 0 0 0,0 1 0 0 0,-1 0 0 0 0,0 0 0 0 0,0 0 0 0 0,-1-1 0 0 0,1 1 0 0 0,-1 0 1 0 0,0 0-1 0 0,-1 0 0 0 0,1 0 0 0 0,-1 0 0 0 0,-1-1 0 0 0,1 1 0 0 0,-1 0 0 0 0,0-1 0 0 0,0 1 0 0 0,0-1 0 0 0,-1 1 0 0 0,-6 8 1 0 0,-4 4-53 0 0,0-1 0 0 0,0-1 0 0 0,-2-1 1 0 0,-26 23-1 0 0,11-10-3037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6.3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 30 572 0 0,'-8'-29'10655'0'0,"21"131"-4794"0"0,4 106-4138 0 0,-2-28-882 0 0,58 516 422 0 0,-72-678-1821 0 0,4 13-4176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3.93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1 296 1648 0 0,'15'-228'12463'0'0,"-13"206"-11057"0"0,2-17 5 0 0,-4 36-1276 0 0,0 3-106 0 0,1 0 0 0 0,-1-1 1 0 0,0 1-1 0 0,1 0 0 0 0,-1-1 0 0 0,1 1 1 0 0,-1 0-1 0 0,1 0 0 0 0,-1-1 0 0 0,0 1 1 0 0,1 0-1 0 0,-1 0 0 0 0,1 0 1 0 0,-1 0-1 0 0,1 0 0 0 0,-1 0 0 0 0,1 0 1 0 0,-1 0-1 0 0,1 0 0 0 0,-1 0 0 0 0,1 0 1 0 0,0 0-1 0 0,-1 0 0 0 0,0 0 0 0 0,2 0 1 0 0,3 10 131 0 0,0-1 1 0 0,-1 1-1 0 0,0-1 1 0 0,0 1-1 0 0,-1 1 1 0 0,0-1-1 0 0,-1 0 1 0 0,1 13-1 0 0,0-8-49 0 0,12 82 448 0 0,5 168-1 0 0,-24 102-166 0 0,-1-168-287 0 0,-17 848 1080 0 0,20-999-661 0 0,2 0-1 0 0,11 87 1 0 0,-10-132-457 0 0,0 1-1 0 0,0-1 1 0 0,0 1 0 0 0,1-1-1 0 0,-1 0 1 0 0,1 0 0 0 0,0 1-1 0 0,0-1 1 0 0,0 0 0 0 0,0-1 0 0 0,1 1-1 0 0,-1 0 1 0 0,1-1 0 0 0,-1 1-1 0 0,1-1 1 0 0,0 0 0 0 0,0 0-1 0 0,0 0 1 0 0,0 0 0 0 0,1-1 0 0 0,-1 1-1 0 0,0-1 1 0 0,1 0 0 0 0,-1 0-1 0 0,5 1 1 0 0,9 2 12 0 0,1-1-1 0 0,0-1 1 0 0,33-1-1 0 0,-32 0-48 0 0,399-3-824 0 0,-154-1-2144 0 0,-219 3 1750 0 0,69-2-2661 0 0,-99 1 1146 0 0,0-1-1 0 0,27-8 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6.8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54 78 376 0 0,'-37'-31'9491'0'0,"20"2"-3578"0"0,20 27-5836 0 0,0 0 1 0 0,-1 0-1 0 0,1 0 0 0 0,0 1 1 0 0,0-1-1 0 0,0 1 0 0 0,1 0 1 0 0,-1 0-1 0 0,0 0 0 0 0,0 0 0 0 0,1 0 1 0 0,-1 1-1 0 0,0-1 0 0 0,1 1 1 0 0,5 0-1 0 0,61 4-40 0 0,-57-3 40 0 0,20 4-78 0 0,0 0 0 0 0,0 3 1 0 0,0 0-1 0 0,-1 2 0 0 0,-1 1 0 0 0,0 2 0 0 0,0 1 1 0 0,-1 1-1 0 0,-1 2 0 0 0,29 22 0 0 0,-34-21 34 0 0,0 1-1 0 0,-1 1 1 0 0,-1 1-1 0 0,-1 1 1 0 0,-1 1-1 0 0,-1 1 0 0 0,-1 1 1 0 0,-1 0-1 0 0,-1 2 1 0 0,-1-1-1 0 0,13 37 1 0 0,-20-40 162 0 0,-2 1 0 0 0,0-1 0 0 0,-2 1 1 0 0,-1 1-1 0 0,0-1 0 0 0,-2 0 1 0 0,-1 1-1 0 0,-1-1 0 0 0,-1 1 0 0 0,-1-1 1 0 0,-1 0-1 0 0,-1 0 0 0 0,-1-1 0 0 0,-14 35 1 0 0,13-39-53 0 0,-1-1 1 0 0,0-1-1 0 0,-2 1 0 0 0,0-1 1 0 0,0-1-1 0 0,-2 0 0 0 0,0-1 1 0 0,-1 0-1 0 0,0-1 0 0 0,-1 0 1 0 0,-1-1-1 0 0,0 0 1 0 0,-1-2-1 0 0,0 0 0 0 0,-1 0 1 0 0,0-2-1 0 0,0 0 0 0 0,-29 10 1 0 0,25-14-185 0 0,0 0 1 0 0,0-2 0 0 0,0 0 0 0 0,-1-1-1 0 0,-35-2 1 0 0,3-4-2786 0 0,3-4-3688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7.4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587 33 1660 0 0,'-25'-14'14522'0'0,"18"11"-13129"0"0,-6-1-1213 0 0,0 1 0 0 0,0 0 0 0 0,-1 1 0 0 0,0 0 0 0 0,0 1 1 0 0,1 0-1 0 0,-1 1 0 0 0,0 1 0 0 0,0 0 0 0 0,1 1 0 0 0,-1 0 0 0 0,1 1 0 0 0,-24 9 1 0 0,17-3-126 0 0,0 1 0 0 0,1 0 0 0 0,0 2 0 0 0,1 0 0 0 0,0 1 0 0 0,1 0 0 0 0,0 2 0 0 0,1 0 0 0 0,-22 28 0 0 0,20-21 20 0 0,2 1-1 0 0,0 1 0 0 0,1 1 1 0 0,2 0-1 0 0,0 1 1 0 0,-17 51-1 0 0,24-53-19 0 0,2-1 0 0 0,0 1 0 0 0,1 0 0 0 0,2 0 0 0 0,0 0 0 0 0,1 0 1 0 0,2 0-1 0 0,0 0 0 0 0,2-1 0 0 0,1 1 0 0 0,0-1 0 0 0,16 39 0 0 0,-12-37-59 0 0,2 0 0 0 0,0-1 0 0 0,2-1-1 0 0,1 0 1 0 0,1-1 0 0 0,0 0 0 0 0,2-1 0 0 0,0-1 0 0 0,2-1-1 0 0,0 0 1 0 0,26 19 0 0 0,-29-27-101 0 0,1-1-1 0 0,-1 0 1 0 0,2-2 0 0 0,-1 0 0 0 0,1 0-1 0 0,0-2 1 0 0,1 0 0 0 0,-1-2-1 0 0,1 0 1 0 0,0-1 0 0 0,33 2 0 0 0,-29-5-827 0 0,-1-1 1 0 0,1-1-1 0 0,39-8 1 0 0,-38 5-1344 0 0,-1-2 1 0 0,1-1-1 0 0,29-15 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48.7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97 0 720 0 0,'-13'4'8996'0'0,"6"-1"-8484"0"0,0-1 0 0 0,0-1 0 0 0,0 1 0 0 0,0-1 0 0 0,-10 0 1 0 0,1 1-405 0 0,14-2 23 0 0,-11 2 822 0 0,31-2-966 0 0,0 0-1 0 0,27-5 1 0 0,-7 1-1176 0 0,6-3-5525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58.7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1 952 816 0 0,'0'8'14908'0'0,"6"-12"-14720"0"0,-1 0-1 0 0,0 0 0 0 0,0 0 1 0 0,-1 0-1 0 0,1-1 1 0 0,-1 0-1 0 0,0 0 0 0 0,5-7 1 0 0,32-55 371 0 0,-26 39-428 0 0,38-68 52 0 0,40-110 0 0 0,-10 23-211 0 0,-60 135 167 0 0,-2-1 0 0 0,-1-1 0 0 0,22-93-1 0 0,-42 141-112 0 0,1 1-27 0 0,0-1 0 0 0,0 1 0 0 0,-1-1 0 0 0,1 1 0 0 0,-1-1-1 0 0,1 0 1 0 0,-1 1 0 0 0,0-1 0 0 0,1 1 0 0 0,-1-1 0 0 0,0 0-1 0 0,0-2 1 0 0,3-14-16 0 0,-8 20 21 0 0,-1 1 0 0 0,1-1 0 0 0,0 1 0 0 0,0 0 0 0 0,0 1 0 0 0,1-1 0 0 0,-1 1-1 0 0,1 0 1 0 0,0 0 0 0 0,0 0 0 0 0,0 1 0 0 0,1 0 0 0 0,-4 5 0 0 0,-8 13 30 0 0,-17 39 1 0 0,23-44-32 0 0,-23 47 86 0 0,4 1 1 0 0,2 2-1 0 0,3 0 0 0 0,3 2 1 0 0,3 0-1 0 0,-9 89 0 0 0,23-119 24 0 0,1-1-1 0 0,3 1 0 0 0,1 0 0 0 0,1-1 0 0 0,14 57 0 0 0,-10-68-50 0 0,1-1-1 0 0,2 0 1 0 0,0 0-1 0 0,2-1 1 0 0,1 0 0 0 0,1-1-1 0 0,1 0 1 0 0,24 28-1 0 0,-21-32-44 0 0,1-1-1 0 0,0 0 1 0 0,2-2-1 0 0,0 0 1 0 0,1-2-1 0 0,35 21 0 0 0,-41-28-534 0 0,0-2 1 0 0,0 0-1 0 0,0 0 0 0 0,30 6 0 0 0,-35-11-537 0 0,0 0 1 0 0,0-1 0 0 0,0 0 0 0 0,0 0-1 0 0,1-2 1 0 0,-1 1 0 0 0,0-1-1 0 0,11-3 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4:59.2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57 0 1452 0 0,'0'0'6037'0'0,"-27"7"-2810"0"0,20 4-2559 0 0,5-9-614 0 0,0 0-1 0 0,0 1 1 0 0,0-1 0 0 0,0 1-1 0 0,0-1 1 0 0,1 1 0 0 0,-1 0-1 0 0,1 0 1 0 0,0-1 0 0 0,0 1 0 0 0,0 0-1 0 0,0 0 1 0 0,0 0 0 0 0,1 1-1 0 0,-1-1 1 0 0,1 0 0 0 0,0 0-1 0 0,0 0 1 0 0,0 0 0 0 0,0 0-1 0 0,0 0 1 0 0,1 0 0 0 0,1 4-1 0 0,-2-6-8 0 0,1 0-40 0 0,-1 0 0 0 0,0-1 0 0 0,1 1-1 0 0,-1 0 1 0 0,1-1 0 0 0,-1 1 0 0 0,1-1 0 0 0,0 1-1 0 0,-1 0 1 0 0,1-1 0 0 0,-1 1 0 0 0,1-1 0 0 0,0 0-1 0 0,0 1 1 0 0,-1-1 0 0 0,1 0 0 0 0,0 1 0 0 0,0-1-1 0 0,1 0 1 0 0,1 0 10 0 0,0-1 0 0 0,0 0 1 0 0,0 1-1 0 0,0-1 0 0 0,0-1 0 0 0,-1 1 0 0 0,1 0 0 0 0,0-1 0 0 0,0 0 0 0 0,-1 1 1 0 0,1-1-1 0 0,-1 0 0 0 0,0 0 0 0 0,0 0 0 0 0,1-1 0 0 0,-1 1 0 0 0,0 0 0 0 0,2-5 1 0 0,-3 5 59 0 0,-1 2-70 0 0,1 0 1 0 0,-1 0-1 0 0,0 0 1 0 0,0 0-1 0 0,1 0 1 0 0,-1 0-1 0 0,0 0 1 0 0,0-1-1 0 0,0 1 1 0 0,1 0-1 0 0,-1 0 1 0 0,0 0-1 0 0,0 0 0 0 0,0 0 1 0 0,1-1-1 0 0,-1 1 1 0 0,0 0-1 0 0,0 0 1 0 0,0 0-1 0 0,0-1 1 0 0,0 1-1 0 0,0 0 1 0 0,1 0-1 0 0,-1 0 1 0 0,0-1-1 0 0,0 1 1 0 0,0 0-1 0 0,0 0 1 0 0,0-1-1 0 0,0 1 0 0 0,0 0 1 0 0,0 0-1 0 0,0-1 1 0 0,0 1-1 0 0,0 0 1 0 0,0 0-1 0 0,0-1 1 0 0,0 1-1 0 0,0 0 1 0 0,0 0-1 0 0,0 0 1 0 0,0-1-1 0 0,-1 1 1 0 0,1 0-1 0 0,0 0 1 0 0,0-1-1 0 0,0 1 0 0 0,0 0 1 0 0,0 0-1 0 0,0 0 1 0 0,-1-1-1 0 0,1 1 1 0 0,-8-14 205 0 0,7 13-225 0 0,-1 0 39 0 0,-5 11-219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0.8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5 153 1784 0 0,'-5'-15'11054'0'0,"5"9"-10251"0"0,10 2-586 0 0,-1 1 1 0 0,0 0 0 0 0,1 0 0 0 0,0 1 0 0 0,0 0 0 0 0,0 0-1 0 0,-1 1 1 0 0,21 1 0 0 0,-5-1-65 0 0,1418-100 230 0 0,-1267 92-1074 0 0,-173 9 367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1.2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61 76 48 0 0,'-28'-22'6682'0'0,"24"18"-6041"0"0,0 0 1 0 0,0 1-1 0 0,1-2 1 0 0,-1 1 0 0 0,1 0-1 0 0,0 0 1 0 0,-4-9 575 0 0,7 12-1178 0 0,-1 1 0 0 0,1-1 0 0 0,0 1-1 0 0,0-1 1 0 0,0 0 0 0 0,0 1-1 0 0,0-1 1 0 0,0 1 0 0 0,0-1-1 0 0,0 1 1 0 0,0-1 0 0 0,0 1 0 0 0,1-1-1 0 0,-1 0 1 0 0,0 1 0 0 0,0-1-1 0 0,0 1 1 0 0,1-1 0 0 0,-1 1-1 0 0,0-1 1 0 0,1 0 0 0 0,4 1 10 0 0,1 0 1 0 0,-1 1-1 0 0,0-1 0 0 0,0 1 1 0 0,0 0-1 0 0,0 1 0 0 0,1-1 1 0 0,-2 1-1 0 0,1 0 1 0 0,6 3-1 0 0,55 32 13 0 0,-36-18-28 0 0,4-1-62 0 0,-1 1 0 0 0,-1 2 1 0 0,-1 1-1 0 0,53 49 1 0 0,-82-68 27 0 0,0-1 0 0 0,0 0 0 0 0,0 1 0 0 0,-1 0 0 0 0,1-1 0 0 0,-1 1 0 0 0,1 0 0 0 0,-1 0 1 0 0,0 0-1 0 0,0 0 0 0 0,0 0 0 0 0,-1 0 0 0 0,1 0 0 0 0,-1 0 0 0 0,1 0 0 0 0,-1 0 0 0 0,0 0 0 0 0,0 0 1 0 0,-1 0-1 0 0,1 0 0 0 0,-1 0 0 0 0,1 0 0 0 0,-1 0 0 0 0,0 0 0 0 0,0 0 0 0 0,0 0 0 0 0,-1 0 1 0 0,1 0-1 0 0,-1-1 0 0 0,-3 6 0 0 0,-5 6 6 0 0,-1-1 0 0 0,-1 0 0 0 0,0 0 1 0 0,-18 15-1 0 0,12-12-40 0 0,-30 27-489 0 0,-25 26-1221 0 0,28-21-3375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2.4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454 766 1024 0 0,'81'-136'7399'0'0,"32"-62"-2045"0"0,-85 147-3644 0 0,-24 45-887 0 0,-17 33-515 0 0,-146 281 482 0 0,-290 613-137 0 0,391-784 265 0 0,57-135-797 0 0,12-31 118 0 0,86-199-294 0 0,-25 63-92 0 0,13-40 16 0 0,108-253-68 0 0,24 12-126 0 0,-206 426 312 0 0,2-8-7 0 0,2 2 0 0 0,1 0 0 0 0,1 0 0 0 0,1 2 0 0 0,32-35 0 0 0,-47 56 16 0 0,0 0 0 0 0,0 1 0 0 0,1-1 1 0 0,-1 1-1 0 0,0 0 0 0 0,1 0 0 0 0,0 0 0 0 0,-1 0 0 0 0,1 0 1 0 0,0 1-1 0 0,0 0 0 0 0,0 0 0 0 0,0 0 0 0 0,0 0 0 0 0,0 0 1 0 0,0 1-1 0 0,0 0 0 0 0,8 0 0 0 0,-7 1 5 0 0,0 1 1 0 0,0-1-1 0 0,0 1 1 0 0,0 0-1 0 0,-1 1 1 0 0,1-1-1 0 0,0 1 1 0 0,-1-1-1 0 0,0 1 1 0 0,0 1-1 0 0,0-1 1 0 0,0 1-1 0 0,3 3 0 0 0,5 7 21 0 0,-1 0 0 0 0,-1 1 0 0 0,0 0 0 0 0,-1 1 0 0 0,-1 0 0 0 0,0 0 0 0 0,8 28 0 0 0,-1 9 34 0 0,-3 1 0 0 0,-2 1 0 0 0,6 88 0 0 0,-13 172 36 0 0,-4-116-58 0 0,19 302 319 0 0,-8-406-385 0 0,0 31-3546 0 0,-14-110 882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2.8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84 100 616 0 0,'-83'-48'12271'0'0,"93"43"-11783"0"0,365-32 1941 0 0,-127 28-6384 0 0,-232 10 1745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3.4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989 271 896 0 0,'0'0'1490'0'0,"-3"-35"4116"0"0,6 13-3958 0 0,2 0 0 0 0,9-24 0 0 0,-13 41-1270 0 0,0 0 0 0 0,0 1 0 0 0,0-1 0 0 0,-1 0 0 0 0,1 0 0 0 0,-1 0 0 0 0,0 1 1 0 0,-2-10-1 0 0,1-1 844 0 0,2 12-1126 0 0,-2 1 0 0 0,1-1-1 0 0,0 0 1 0 0,-1 0 0 0 0,1 1 0 0 0,-1-1-1 0 0,0 0 1 0 0,0 1 0 0 0,0-1 0 0 0,0 1 0 0 0,0-1-1 0 0,0 1 1 0 0,-1 0 0 0 0,1-1 0 0 0,-1 1 0 0 0,0 0-1 0 0,-2-3 1 0 0,0 2-49 0 0,0 0 0 0 0,0 1 0 0 0,0-1 0 0 0,0 1 0 0 0,0 0 0 0 0,0 0 0 0 0,0 0 0 0 0,-1 0 0 0 0,-6-1 0 0 0,-3 1-26 0 0,0 0-1 0 0,-1 0 0 0 0,1 1 1 0 0,0 1-1 0 0,-23 3 0 0 0,5 1 21 0 0,0 3 0 0 0,0 0 0 0 0,1 2 0 0 0,0 1 0 0 0,0 2 0 0 0,-45 25-1 0 0,31-12 43 0 0,1 2-1 0 0,2 2 0 0 0,-57 50 1 0 0,66-48-36 0 0,1 2 0 0 0,1 0 0 0 0,2 3 0 0 0,1 0 1 0 0,2 2-1 0 0,2 0 0 0 0,2 2 0 0 0,1 1 0 0 0,2 0 0 0 0,2 1 1 0 0,-15 56-1 0 0,24-67-3 0 0,2 1 0 0 0,1-1 0 0 0,2 1 0 0 0,0 0 0 0 0,3 0 0 0 0,0 0 0 0 0,7 41 1 0 0,-2-48-34 0 0,0 1 1 0 0,2-1-1 0 0,1 0 1 0 0,1 0 0 0 0,1-1-1 0 0,1 0 1 0 0,1-1 0 0 0,1 0-1 0 0,26 34 1 0 0,-19-33-38 0 0,2 0 0 0 0,0-2-1 0 0,1 0 1 0 0,2-2 0 0 0,0 0 0 0 0,1-2 0 0 0,1 0-1 0 0,0-2 1 0 0,1-2 0 0 0,1 0 0 0 0,1-2 0 0 0,0-1-1 0 0,36 9 1 0 0,-36-13-353 0 0,0-2 0 0 0,1-1 0 0 0,-1-1 0 0 0,1-1 0 0 0,57-5 0 0 0,-62 0-453 0 0,-1-1 0 0 0,1-1 0 0 0,-1-1 1 0 0,0-2-1 0 0,-1 0 0 0 0,0-2 0 0 0,31-16 0 0 0,-11-4-4634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4.33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1 173 1832 0 0,'6'-69'7679'0'0,"-3"-35"-1467"0"0,5 122-6021 0 0,-8 56 9 0 0,3 0 0 0 0,23 130 0 0 0,-21-178-222 0 0,1-1 0 0 0,2 1 0 0 0,0-1 1 0 0,2-1-1 0 0,0 1 0 0 0,2-2 0 0 0,1 0 1 0 0,1 0-1 0 0,0-1 0 0 0,2-1 1 0 0,23 26-1 0 0,-30-39-280 0 0,0 0 0 0 0,0 0 0 0 0,1-1 1 0 0,0 0-1 0 0,0 0 0 0 0,15 5 0 0 0,-18-8-565 0 0,1-2 0 0 0,-1 1 0 0 0,1-1 1 0 0,0 0-1 0 0,0-1 0 0 0,10 2 0 0 0,11-3-4801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4.95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704 1 872 0 0,'0'0'9718'0'0,"-14"19"-8555"0"0,-49 49 423 0 0,-67 83-333 0 0,58-52-756 0 0,4 4 0 0 0,5 2 0 0 0,4 3-1 0 0,-81 212 1 0 0,117-249-348 0 0,3 1-1 0 0,3 0 0 0 0,-12 120 1 0 0,25-132-92 0 0,2 1 1 0 0,3 0-1 0 0,3-1 1 0 0,23 120-1 0 0,-10-108-57 0 0,3-1 0 0 0,41 98 0 0 0,-43-128-697 0 0,41 64 0 0 0,-42-79-490 0 0,2-1-1 0 0,0-1 1 0 0,27 25 0 0 0,-21-28-2642 0 0,1-6-1752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5.3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48 166 1772 0 0,'7'-32'3464'0'0,"2"0"-1"0"0,16-37 1 0 0,-12 36 182 0 0,-12 49-3124 0 0,-2 18-159 0 0,-9 9-176 0 0,-65 362 679 0 0,66-331-842 0 0,4 0-1 0 0,2 1 0 0 0,12 115 0 0 0,-3-137 85 0 0,21 87 0 0 0,-23-125-257 0 0,0-1 1 0 0,1 1-1 0 0,1-1 0 0 0,0 0 1 0 0,1-1-1 0 0,0 0 1 0 0,1 0-1 0 0,1 0 1 0 0,0-1-1 0 0,19 20 1 0 0,-24-28-312 0 0,1 0 0 0 0,0-1 0 0 0,-1 1 0 0 0,2-1 1 0 0,-1 0-1 0 0,7 3 0 0 0,20 0-4946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5.7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102 196 2768 0 0,'-3'-1'352'0'0,"-48"-14"4884"0"0,46 14-4741 0 0,1-1-1 0 0,-1 0 0 0 0,1 0 0 0 0,0 0 1 0 0,0 0-1 0 0,0-1 0 0 0,0 0 0 0 0,-6-5 1 0 0,10 7-445 0 0,-1 1 0 0 0,1-1 0 0 0,-1 0 0 0 0,1 1 0 0 0,0-1 0 0 0,0 0 0 0 0,-1 0 0 0 0,1 0 0 0 0,0 1 0 0 0,0-1 0 0 0,0 0 0 0 0,0 0 0 0 0,0 0 0 0 0,0 1 0 0 0,0-1 0 0 0,0 0 0 0 0,0 0 0 0 0,1 0 0 0 0,-1 1 0 0 0,0-1 0 0 0,0 0 0 0 0,1 0 0 0 0,-1 1 0 0 0,0-1 1 0 0,1 0-1 0 0,-1 1 0 0 0,1-1 0 0 0,-1 0 0 0 0,1 1 0 0 0,-1-1 0 0 0,1 1 0 0 0,-1-1 0 0 0,1 0 0 0 0,0 1 0 0 0,-1 0 0 0 0,2-1 0 0 0,24-16 483 0 0,9 3-439 0 0,0 2 0 0 0,1 1 1 0 0,1 2-1 0 0,63-7 0 0 0,-52 8-333 0 0,235-21-4487 0 0,-174 21 18 0 0,-58 3 1125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6.0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33 430 2404 0 0,'0'0'6209'0'0,"-10"38"-3152"0"0,2-4-2572 0 0,2 0-1 0 0,2 0 1 0 0,0 1-1 0 0,4 63 1 0 0,1-80-621 0 0,1 0-1 0 0,1 0 1 0 0,0 0 0 0 0,1 0-1 0 0,1-1 1 0 0,1 0 0 0 0,1 0-1 0 0,0 0 1 0 0,1-1 0 0 0,1 0-1 0 0,11 15 1 0 0,-18-27-343 0 0,1-1 0 0 0,-1 0 0 0 0,1 0-1 0 0,0 0 1 0 0,0-1 0 0 0,0 1 0 0 0,1-1 0 0 0,-1 1 0 0 0,0-1-1 0 0,1 0 1 0 0,0 0 0 0 0,5 2 0 0 0</inkml:trace>
  <inkml:trace contextRef="#ctx0" brushRef="#br0" timeOffset="1">239 94 1584 0 0,'-24'-15'2996'0'0,"3"1"-831"0"0,0 3-409 0 0,3-1-468 0 0,-1 3-344 0 0,3 2-376 0 0,1 2-156 0 0,-1-2-232 0 0,5 2-52 0 0,-1 0-164 0 0,-2 1-432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7.1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7 1440 0 0,'3'0'10405'0'0,"6"-2"-9612"0"0,-1 0-288 0 0,0 1 0 0 0,0 0 0 0 0,0 0 0 0 0,17 1 0 0 0,-21 1-481 0 0,0 0 0 0 0,0 0 0 0 0,-1 0 0 0 0,1 0 0 0 0,0 1 0 0 0,0-1-1 0 0,0 1 1 0 0,-1 0 0 0 0,1 0 0 0 0,-1 1 0 0 0,0-1 0 0 0,0 1 0 0 0,5 4-1 0 0,6 8-18 0 0,-1 0 0 0 0,-1 2-1 0 0,0-1 1 0 0,-1 1-1 0 0,-1 1 1 0 0,15 34-1 0 0,-8-8-66 0 0,21 83 0 0 0,-28-85 94 0 0,-3 0 0 0 0,-1 1 0 0 0,-1 58 0 0 0,-5-99 11 0 0,18-49 149 0 0,-5 10 165 0 0,2 1 0 0 0,2 0 0 0 0,1 2 0 0 0,1 0 0 0 0,2 1-1 0 0,25-31 1 0 0,-39 54-338 0 0,1 1 0 0 0,0 0 0 0 0,0 0 0 0 0,1 1 0 0 0,0 0-1 0 0,1 0 1 0 0,-1 1 0 0 0,1 0 0 0 0,1 1 0 0 0,-1 0 0 0 0,1 0 0 0 0,0 2 0 0 0,13-5-1 0 0,-21 8-33 0 0,1 1-1 0 0,-1 0 0 0 0,1 0 1 0 0,-1 0-1 0 0,0 0 0 0 0,1 0 1 0 0,-1 1-1 0 0,0 0 0 0 0,1-1 1 0 0,-1 1-1 0 0,0 0 0 0 0,0 1 1 0 0,0-1-1 0 0,0 0 0 0 0,0 1 1 0 0,0 0-1 0 0,0 0 0 0 0,0 0 1 0 0,-1 0-1 0 0,1 0 0 0 0,-1 0 1 0 0,1 1-1 0 0,2 3 0 0 0,4 5-274 0 0,0 0 0 0 0,-1 1-1 0 0,12 23 1 0 0,-13-21 91 0 0,-1 0 1 0 0,-1 0 0 0 0,0 0-1 0 0,-1 1 1 0 0,-1 0-1 0 0,3 29 1 0 0,-5-34 214 0 0,0 1-1 0 0,-1-1 1 0 0,0 0 0 0 0,-1 0 0 0 0,0 0 0 0 0,-1 1-1 0 0,0-1 1 0 0,-1 0 0 0 0,0-1 0 0 0,0 1 0 0 0,-5 9-1 0 0,7-18 11 0 0,1 0-1 0 0,0 0 1 0 0,-1 0-1 0 0,1 0 1 0 0,-1 0-1 0 0,1 0 1 0 0,-1-1-1 0 0,0 1 1 0 0,1 0-1 0 0,-1 0 1 0 0,0-1-1 0 0,0 1 1 0 0,1-1-1 0 0,-1 1 1 0 0,0-1-1 0 0,0 1 1 0 0,-1 0-1 0 0,2-1-18 0 0,-1 0-1 0 0,1 0 0 0 0,-1 0 0 0 0,1 0 0 0 0,0 0 0 0 0,-1-1 0 0 0,1 1 0 0 0,0 0 0 0 0,-1 0 0 0 0,1 0 0 0 0,0-1 0 0 0,-1 1 0 0 0,1 0 0 0 0,0 0 0 0 0,-1 0 0 0 0,1-1 0 0 0,0 1 0 0 0,0 0 0 0 0,-1-1 1 0 0,1 1-1 0 0,0 0 0 0 0,0-1 0 0 0,-1 1 0 0 0,1 0 0 0 0,0-1 0 0 0,0 1 0 0 0,0-1 0 0 0,-5-26 88 0 0,8 12-29 0 0,0 1 1 0 0,1 0-1 0 0,1 0 0 0 0,0 0 1 0 0,1 0-1 0 0,1 1 0 0 0,0 0 0 0 0,9-12 1 0 0,9-11 259 0 0,41-44 0 0 0,-47 59-187 0 0,0 1 0 0 0,1 1 0 0 0,27-20-1 0 0,-37 32-135 0 0,-1 1-1 0 0,2 0 1 0 0,-1 0-1 0 0,1 1 1 0 0,0 0-1 0 0,0 1 1 0 0,0 0-1 0 0,1 0 1 0 0,19-2-1 0 0,-27 6-8 0 0,1 0-1 0 0,-1 0 1 0 0,0 1-1 0 0,0-1 1 0 0,0 1-1 0 0,0 0 1 0 0,0 0-1 0 0,-1 0 0 0 0,1 1 1 0 0,0-1-1 0 0,0 1 1 0 0,-1 0-1 0 0,1 0 1 0 0,-1 0-1 0 0,0 1 1 0 0,1-1-1 0 0,-1 1 1 0 0,0 0-1 0 0,-1-1 0 0 0,1 1 1 0 0,0 1-1 0 0,-1-1 1 0 0,0 0-1 0 0,1 1 1 0 0,0 3-1 0 0,6 9-8 0 0,-1 0 0 0 0,-1 1 0 0 0,11 34 0 0 0,1 36 60 0 0,-16-67-15 0 0,1-1 0 0 0,0 0 0 0 0,2 0 0 0 0,0 0 0 0 0,1 0 0 0 0,1-1 0 0 0,15 26 0 0 0,-21-41-26 0 0,1 0-1 0 0,0 1 1 0 0,0-1-1 0 0,0-1 1 0 0,0 1-1 0 0,1 0 0 0 0,-1-1 1 0 0,1 0-1 0 0,-1 1 1 0 0,1-1-1 0 0,0-1 1 0 0,0 1-1 0 0,7 2 0 0 0,-3-2-16 0 0,1-1 0 0 0,-1 0 0 0 0,1 0 0 0 0,0 0-1 0 0,-1-1 1 0 0,12-2 0 0 0,5-1-47 0 0,0-2 1 0 0,0-1-1 0 0,39-14 1 0 0,12-9-53 0 0,93-50-1 0 0,-135 61 574 0 0,-1-3 0 0 0,0 0 0 0 0,-2-2 0 0 0,53-50 1 0 0,-80 69-338 0 0,0 1 0 0 0,-1-1 1 0 0,0-1-1 0 0,0 1 1 0 0,0 0-1 0 0,0-1 1 0 0,-1 1-1 0 0,1-1 0 0 0,-1 0 1 0 0,-1 0-1 0 0,1 0 1 0 0,-1 0-1 0 0,1 0 1 0 0,-1 0-1 0 0,-1 0 0 0 0,1 0 1 0 0,-1-8-1 0 0,-1 9-100 0 0,1 0-1 0 0,-1 0 0 0 0,0 1 0 0 0,0-1 1 0 0,0 1-1 0 0,-1-1 0 0 0,1 1 0 0 0,-1-1 1 0 0,0 1-1 0 0,0 0 0 0 0,0 0 0 0 0,-1 0 1 0 0,1 0-1 0 0,-1 0 0 0 0,1 0 0 0 0,-1 1 1 0 0,0-1-1 0 0,0 1 0 0 0,0 0 1 0 0,0 0-1 0 0,-1 0 0 0 0,1 0 0 0 0,0 0 1 0 0,-7-1-1 0 0,-3-1-28 0 0,0 0 1 0 0,0 1-1 0 0,-1 0 1 0 0,1 1-1 0 0,-1 1 1 0 0,1 0-1 0 0,-1 1 1 0 0,1 1-1 0 0,-1 0 1 0 0,1 0 0 0 0,0 1-1 0 0,-1 1 1 0 0,1 1-1 0 0,0 0 1 0 0,1 0-1 0 0,-23 11 1 0 0,28-11-14 0 0,0 0 1 0 0,0 0-1 0 0,0 0 1 0 0,1 1-1 0 0,0 0 1 0 0,0 0-1 0 0,0 1 0 0 0,0-1 1 0 0,1 1-1 0 0,0 1 1 0 0,0-1-1 0 0,0 1 1 0 0,1 0-1 0 0,0 0 1 0 0,1 0-1 0 0,-1 0 1 0 0,1 1-1 0 0,1-1 1 0 0,-1 1-1 0 0,1 0 1 0 0,1-1-1 0 0,-1 1 1 0 0,2 0-1 0 0,-1 0 1 0 0,1 0-1 0 0,0 1 1 0 0,0-1-1 0 0,1 0 1 0 0,2 9-1 0 0,1-3 23 0 0,0 0 1 0 0,0-1-1 0 0,1 1 1 0 0,1-1-1 0 0,1 0 1 0 0,0-1-1 0 0,0 0 0 0 0,1 0 1 0 0,0 0-1 0 0,1-1 1 0 0,1 0-1 0 0,0-1 1 0 0,0 0-1 0 0,1 0 0 0 0,0-1 1 0 0,1-1-1 0 0,0 0 1 0 0,24 12-1 0 0,-11-8-305 0 0,0-2-1 0 0,0-1 0 0 0,0 0 1 0 0,1-2-1 0 0,1-1 1 0 0,-1-2-1 0 0,1 0 1 0 0,0-2-1 0 0,32 0 0 0 0,-31-4-898 0 0,0 0-1 0 0,-1-2 0 0 0,46-12 1 0 0,26-17-5790 0 0,-61 17 1886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7.8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0 129 1116 0 0,'27'-61'7067'0'0,"-21"50"-6249"0"0,0 0 0 0 0,1 0 0 0 0,8-11-1 0 0,-14 21-776 0 0,0 0-1 0 0,-1 0 1 0 0,1 0-1 0 0,0 0 0 0 0,0 1 1 0 0,0-1-1 0 0,0 0 1 0 0,-1 0-1 0 0,1 1 1 0 0,0-1-1 0 0,0 1 0 0 0,0-1 1 0 0,1 1-1 0 0,-1-1 1 0 0,0 1-1 0 0,0-1 0 0 0,0 1 1 0 0,0 0-1 0 0,0 0 1 0 0,0 0-1 0 0,1-1 1 0 0,-1 1-1 0 0,0 0 0 0 0,0 0 1 0 0,0 1-1 0 0,0-1 1 0 0,0 0-1 0 0,1 0 0 0 0,-1 1 1 0 0,0-1-1 0 0,0 0 1 0 0,0 1-1 0 0,0-1 1 0 0,0 1-1 0 0,0-1 0 0 0,0 1 1 0 0,0 0-1 0 0,0-1 1 0 0,0 1-1 0 0,0 0 1 0 0,1 1-1 0 0,3 5-22 0 0,1-1 0 0 0,-1 0 0 0 0,-1 1 1 0 0,8 13-1 0 0,-7-12 128 0 0,116 226 287 0 0,-42-75-340 0 0,-34-71 139 0 0,-19-35 661 0 0,2 0 1 0 0,3-2-1 0 0,42 55 0 0 0,-72-105-825 0 0,0 1 1 0 0,0-1-1 0 0,1 0 1 0 0,-1 1-1 0 0,0-1 1 0 0,1 0-1 0 0,-1 0 1 0 0,1 0-1 0 0,0 0 1 0 0,-1 0-1 0 0,1 0 1 0 0,0 0-1 0 0,-1 0 1 0 0,1-1-1 0 0,0 1 1 0 0,0-1-1 0 0,0 1 1 0 0,-1-1-1 0 0,1 0 1 0 0,0 0-1 0 0,3 0 1 0 0,-2 0-18 0 0,0-1 0 0 0,-1 0 0 0 0,1 0-1 0 0,0 0 1 0 0,0 0 0 0 0,-1 0 0 0 0,1-1 0 0 0,0 1 0 0 0,-1-1 0 0 0,1 0 0 0 0,-1 0 0 0 0,3-2 0 0 0,5-7 8 0 0,0-1 0 0 0,0 0 0 0 0,-1 0 0 0 0,8-16 0 0 0,-16 26-46 0 0,45-80-256 0 0,42-110 0 0 0,-26 54-112 0 0,-35 79 186 0 0,-1 2-870 0 0,2 1-1 0 0,46-69 1 0 0,-53 105-1161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8.7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433 306 60 0 0,'6'-9'5253'0'0,"8"-12"-2101"0"0,27-42-1541 0 0,-26 43-1287 0 0,-1-2 0 0 0,13-25 0 0 0,-26 45-164 0 0,0 0 1 0 0,0 0-1 0 0,-1 0 1 0 0,1 0-1 0 0,0 0 1 0 0,-1 0 0 0 0,0 0-1 0 0,1 0 1 0 0,-1-1-1 0 0,0 1 1 0 0,0 0-1 0 0,0 0 1 0 0,0 0 0 0 0,-1-1-1 0 0,1 1 1 0 0,-1 0-1 0 0,1 0 1 0 0,-1 0-1 0 0,0 0 1 0 0,-1-4 0 0 0,-1 2 54 0 0,1 1 0 0 0,-1-1 1 0 0,0 1-1 0 0,0 0 1 0 0,0 0-1 0 0,0 0 0 0 0,0 0 1 0 0,-1 1-1 0 0,0-1 0 0 0,-4-2 1 0 0,-3 0 17 0 0,-1 0 1 0 0,1 0-1 0 0,-1 1 0 0 0,0 0 1 0 0,0 1-1 0 0,-1 0 0 0 0,-12 0 1 0 0,6 2-187 0 0,1 1 0 0 0,-1 1 1 0 0,0 1-1 0 0,1 0 0 0 0,0 2 1 0 0,0 0-1 0 0,0 1 0 0 0,0 0 1 0 0,0 2-1 0 0,-29 15 0 0 0,34-15-59 0 0,0 0 0 0 0,1 1 0 0 0,0 0-1 0 0,0 1 1 0 0,1 1 0 0 0,0 0 0 0 0,1 0-1 0 0,0 1 1 0 0,1 1 0 0 0,0-1-1 0 0,0 1 1 0 0,1 1 0 0 0,1 0 0 0 0,-7 16-1 0 0,11-19-29 0 0,0-1-1 0 0,1 1 0 0 0,0-1 0 0 0,1 1 0 0 0,0-1 0 0 0,0 1 0 0 0,1 0 0 0 0,0 0 1 0 0,1-1-1 0 0,0 1 0 0 0,1 0 0 0 0,0-1 0 0 0,0 1 0 0 0,1-1 0 0 0,0 0 1 0 0,1 0-1 0 0,0 0 0 0 0,1 0 0 0 0,-1 0 0 0 0,13 15 0 0 0,-13-19-20 0 0,1 1-1 0 0,-1-1 0 0 0,1 1 1 0 0,1-1-1 0 0,-1-1 0 0 0,1 1 1 0 0,-1-1-1 0 0,1 0 1 0 0,0 0-1 0 0,1-1 0 0 0,-1 0 1 0 0,1 0-1 0 0,0 0 0 0 0,-1-1 1 0 0,1 0-1 0 0,0 0 0 0 0,0-1 1 0 0,0 0-1 0 0,0 0 1 0 0,1-1-1 0 0,-1 0 0 0 0,0 0 1 0 0,0 0-1 0 0,0-1 0 0 0,0 0 1 0 0,0-1-1 0 0,0 1 0 0 0,12-6 1 0 0,-5 1 63 0 0,0-1 1 0 0,-1-1-1 0 0,0 0 0 0 0,0-1 1 0 0,-1 0-1 0 0,0-1 1 0 0,-1 0-1 0 0,18-21 0 0 0,-3-1 535 0 0,-2-1-1 0 0,22-37 1 0 0,-34 55-260 0 0,-3 14-222 0 0,-8 3-96 0 0,1 0 0 0 0,-1 1 0 0 0,1-1 0 0 0,-1 0 0 0 0,0 0 0 0 0,0 1 0 0 0,0-1 0 0 0,0 1 0 0 0,1 4 0 0 0,8 19-756 0 0,0 0 0 0 0,2-1 0 0 0,1-1 0 0 0,26 39 0 0 0,-33-56 744 0 0,0 0 0 0 0,0 0-1 0 0,13 10 1 0 0,-12-11 61 0 0,-6-5 9 0 0,0 0-1 0 0,1-1 1 0 0,-1 0 0 0 0,0 1 0 0 0,0-1-1 0 0,1 0 1 0 0,-1 0 0 0 0,0 1 0 0 0,0-1-1 0 0,1 0 1 0 0,-1 0 0 0 0,0-1 0 0 0,1 1-1 0 0,-1 0 1 0 0,0 0 0 0 0,0-1 0 0 0,1 1-1 0 0,-1 0 1 0 0,0-1 0 0 0,0 1 0 0 0,0-1 0 0 0,0 0-1 0 0,0 1 1 0 0,1-1 0 0 0,-1 0 0 0 0,0 0-1 0 0,0 1 1 0 0,0-3 0 0 0,27-23 756 0 0,-10-3 47 0 0,-1 0 0 0 0,23-58 0 0 0,-23 49-364 0 0,23-41 1 0 0,-31 64-409 0 0,1 0-1 0 0,20-23 1 0 0,-27 34-52 0 0,1 0 0 0 0,1 0-1 0 0,-1 0 1 0 0,1 1-1 0 0,-1-1 1 0 0,1 1-1 0 0,0 0 1 0 0,0 0 0 0 0,0 1-1 0 0,1 0 1 0 0,10-3-1 0 0,-12 4-4 0 0,0 1-1 0 0,0-1 0 0 0,0 1 1 0 0,1 0-1 0 0,-1 1 0 0 0,0-1 1 0 0,0 1-1 0 0,0 0 1 0 0,0 0-1 0 0,0 0 0 0 0,0 0 1 0 0,0 1-1 0 0,-1 0 0 0 0,1 0 1 0 0,6 4-1 0 0,4 3-38 0 0,-1 1 0 0 0,18 18 1 0 0,-21-19 32 0 0,11 10 45 0 0,-2 1 1 0 0,0 0 0 0 0,-1 2 0 0 0,-1 0 0 0 0,-1 1 0 0 0,-1 1-1 0 0,-1 0 1 0 0,-2 1 0 0 0,0 1 0 0 0,-2 0 0 0 0,9 30 0 0 0,-17-50 182 0 0,-1 0 0 0 0,0 0 0 0 0,0 1 0 0 0,0-1 0 0 0,-1 0 0 0 0,0 1 0 0 0,0-1 1 0 0,-1 1-1 0 0,1-1 0 0 0,-4 12 0 0 0,4-17-171 0 0,0-1-1 0 0,-1 1 1 0 0,1-1-1 0 0,0 1 1 0 0,0-1 0 0 0,-1 1-1 0 0,1-1 1 0 0,0 1 0 0 0,-1-1-1 0 0,1 1 1 0 0,-1-1 0 0 0,1 1-1 0 0,0-1 1 0 0,-1 0-1 0 0,1 1 1 0 0,-1-1 0 0 0,1 0-1 0 0,-1 1 1 0 0,0-1 0 0 0,1 0-1 0 0,-1 1 1 0 0,1-1 0 0 0,-1 0-1 0 0,1 0 1 0 0,-1 0 0 0 0,0 0-1 0 0,1 0 1 0 0,-1 0-1 0 0,1 0 1 0 0,-1 0 0 0 0,0 0-1 0 0,1 0 1 0 0,-1 0 0 0 0,1 0-1 0 0,-1 0 1 0 0,0 0 0 0 0,1 0-1 0 0,-1-1 1 0 0,1 1-1 0 0,-1 0 1 0 0,1 0 0 0 0,-1-1-1 0 0,1 1 1 0 0,-1 0 0 0 0,1-1-1 0 0,-1 1 1 0 0,1-1 0 0 0,-1 1-1 0 0,1-1 1 0 0,-19-22 373 0 0,16 12-368 0 0,0 0 0 0 0,0-1 0 0 0,1 1 1 0 0,0 0-1 0 0,1-1 0 0 0,0 1 0 0 0,1-1 0 0 0,1 0 0 0 0,-1 1 1 0 0,4-16-1 0 0,1 1-175 0 0,1 1 1 0 0,2-1-1 0 0,13-34 0 0 0,-12 38-63 0 0,2 1-1 0 0,0-1 0 0 0,1 2 1 0 0,0 0-1 0 0,2 0 0 0 0,16-18 0 0 0,-21 30-411 0 0,-1-1-1 0 0,1 1 0 0 0,1 1 0 0 0,0 0 0 0 0,18-10 0 0 0,-19 12-535 0 0,0 1 1 0 0,1 0-1 0 0,-1 1 0 0 0,1 0 1 0 0,0 1-1 0 0,0 0 0 0 0,16-1 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9.3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20 194 580 0 0,'-9'-12'6311'0'0,"7"8"-5909"0"0,0 0-1 0 0,1 1 0 0 0,0-1 1 0 0,-1 0-1 0 0,1 0 0 0 0,1 0 1 0 0,-1 0-1 0 0,1 0 0 0 0,-1 0 1 0 0,1-1-1 0 0,0 1 1 0 0,0 0-1 0 0,1 0 0 0 0,0 0 1 0 0,-1 0-1 0 0,1 0 0 0 0,2-6 1 0 0,4-9 660 0 0,0 1-1 0 0,14-24 1 0 0,-10 20-731 0 0,-10 20-183 0 0,2 2-58 0 0,-3 0-87 0 0,1 0-1 0 0,-1 0 1 0 0,1 0-1 0 0,-1 0 1 0 0,0 0 0 0 0,1 0-1 0 0,-1 0 1 0 0,1 0 0 0 0,-1 0-1 0 0,1 0 1 0 0,-1 0 0 0 0,1 0-1 0 0,-1 0 1 0 0,1 1-1 0 0,-1-1 1 0 0,1 0 0 0 0,-1 0-1 0 0,0 1 1 0 0,1-1 0 0 0,-1 0-1 0 0,1 0 1 0 0,-1 1-1 0 0,0-1 1 0 0,1 0 0 0 0,-1 1-1 0 0,1 0 1 0 0,22 101 30 0 0,-15-61-82 0 0,18 53 0 0 0,-19-75 32 0 0,0 0-1 0 0,2 0 0 0 0,0-1 0 0 0,1-1 1 0 0,1 0-1 0 0,0 0 0 0 0,16 17 1 0 0,-23-30 5 0 0,-1 0 1 0 0,1 0-1 0 0,0 0 0 0 0,0-1 1 0 0,0 0-1 0 0,1 0 1 0 0,-1 0-1 0 0,1 0 1 0 0,0 0-1 0 0,-1-1 1 0 0,1 0-1 0 0,0 0 1 0 0,0-1-1 0 0,1 1 1 0 0,-1-1-1 0 0,0 0 1 0 0,0-1-1 0 0,1 1 0 0 0,-1-1 1 0 0,0 0-1 0 0,1 0 1 0 0,-1 0-1 0 0,0-1 1 0 0,1 0-1 0 0,-1 0 1 0 0,0-1-1 0 0,0 1 1 0 0,0-1-1 0 0,0 0 1 0 0,0 0-1 0 0,8-6 1 0 0,6-4 57 0 0,-1-1 0 0 0,-1-1 1 0 0,0-1-1 0 0,-1 0 0 0 0,0-1 1 0 0,-1-1-1 0 0,24-36 0 0 0,72-141 4026 0 0,-106 185-3739 0 0,-1-1-152 0 0,5-4 290 0 0,-6 31-361 0 0,-2 120-1173 0 0,30 223 0 0 0,7-137 722 0 0,13 88 223 0 0,-39-210 214 0 0,0 110-1 0 0,-12-192-88 0 0,-1 0 0 0 0,0 0 1 0 0,-1-1-1 0 0,-1 1 0 0 0,-1 0 0 0 0,-11 31 0 0 0,13-44-25 0 0,-1 0 0 0 0,0 0 0 0 0,0-1-1 0 0,0 1 1 0 0,-1-1 0 0 0,0 1 0 0 0,0-1 0 0 0,0 0 0 0 0,-1-1 0 0 0,1 1-1 0 0,-1-1 1 0 0,0 0 0 0 0,-1 0 0 0 0,1 0 0 0 0,-1-1 0 0 0,1 0 0 0 0,-1 0 0 0 0,0 0-1 0 0,0-1 1 0 0,0 0 0 0 0,-1 0 0 0 0,-10 2 0 0 0,1-3 77 0 0,0 0 0 0 0,0 0 0 0 0,-1-2 0 0 0,1 0 0 0 0,0-1 0 0 0,1 0 1 0 0,-1-1-1 0 0,0-1 0 0 0,1-1 0 0 0,-25-10 0 0 0,28 10 19 0 0,0-1 1 0 0,1 0-1 0 0,0 0 1 0 0,0-1-1 0 0,0-1 1 0 0,1 0-1 0 0,0 0 0 0 0,0-1 1 0 0,1 0-1 0 0,1-1 1 0 0,-1 0-1 0 0,2 0 1 0 0,-12-18-1 0 0,16 18-60 0 0,-1 1 0 0 0,1-1 1 0 0,1 1-1 0 0,0-1 0 0 0,0 0 0 0 0,1 0 1 0 0,1 0-1 0 0,-1 0 0 0 0,1 0 0 0 0,1 0 1 0 0,0 0-1 0 0,0 0 0 0 0,1 0 0 0 0,1 1 1 0 0,-1-1-1 0 0,2 1 0 0 0,3-11 0 0 0,8-14-98 0 0,2 1 0 0 0,1 0 0 0 0,25-35 0 0 0,-5 15-91 0 0,2 3 0 0 0,2 1 0 0 0,2 3 0 0 0,2 1 0 0 0,2 2 0 0 0,84-57 1 0 0,106-42-2917 0 0,11 28-6045 0 0,-202 96 3053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09.7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 61 492 0 0,'-2'-5'1658'0'0,"-10"-42"7337"0"0,12 39-8173 0 0,-10 78-284 0 0,2-22-42 0 0,-3 80 1 0 0,11-115-757 0 0,1 1 1 0 0,0 0 0 0 0,0-1 0 0 0,2 1 0 0 0,-1-1 0 0 0,2 0 0 0 0,0 0-1 0 0,0 0 1 0 0,1 0 0 0 0,12 19 0 0 0,-15-29-321 0 0,0 0-1 0 0,0 0 1 0 0,0 0 0 0 0,14 10-1741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10.1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237 82 3792 0 0,'-23'-14'3245'0'0,"0"2"-725"0"0,1 2-764 0 0,3 1-408 0 0,-2 0-532 0 0,1 2-288 0 0,3 2-280 0 0,-3 2-100 0 0,5-1-164 0 0,-3 1-92 0 0,5 1-288 0 0,-12-2-1208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4.68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312 229 2592 0 0,'-53'-31'2718'0'0,"-73"-44"1558"0"0,105 61-3207 0 0,0-2 1 0 0,1 0-1 0 0,-28-30 1 0 0,26 15-70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10.4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14 2620 0 0,'25'-10'7590'0'0,"-15"6"-6389"0"0,-6 5-962 0 0,-2-1-212 0 0,1 0 1 0 0,-1 1-1 0 0,1-1 1 0 0,-1 1-1 0 0,1 0 0 0 0,-1 0 1 0 0,0 0-1 0 0,1 0 1 0 0,-1 1-1 0 0,0-1 1 0 0,0 0-1 0 0,0 1 0 0 0,0 0 1 0 0,0-1-1 0 0,0 1 1 0 0,0 0-1 0 0,0 0 1 0 0,-1 0-1 0 0,1 0 1 0 0,-1 0-1 0 0,0 0 0 0 0,1 1 1 0 0,-1-1-1 0 0,1 5 1 0 0,5 12-66 0 0,-1 0 0 0 0,-1 1 1 0 0,6 40-1 0 0,-1 65-380 0 0,-9-101 369 0 0,1 8 131 0 0,3 100-32 0 0,-11-46 4293 0 0,13-113-3211 0 0,2-1-714 0 0,2 1 0 0 0,2 0 0 0 0,0 0 0 0 0,34-48 1 0 0,-13 28-83 0 0,64-66 1 0 0,-96 110-337 0 0,0 1-1 0 0,0 0 1 0 0,0-1 0 0 0,1 1-1 0 0,-1 0 1 0 0,1 0 0 0 0,-1 1-1 0 0,1-1 1 0 0,0 1 0 0 0,0-1-1 0 0,-1 1 1 0 0,1 0-1 0 0,0 0 1 0 0,0 0 0 0 0,0 0-1 0 0,6 0 1 0 0,-7 1-1 0 0,1 1 1 0 0,-1-1-1 0 0,0 1 1 0 0,0 0-1 0 0,1 0 1 0 0,-1 0-1 0 0,0 0 0 0 0,0 0 1 0 0,0 0-1 0 0,0 0 1 0 0,0 1-1 0 0,0-1 1 0 0,-1 1-1 0 0,1-1 0 0 0,0 1 1 0 0,-1 0-1 0 0,1 0 1 0 0,-1 0-1 0 0,0 0 1 0 0,1 0-1 0 0,-1 0 0 0 0,1 3 1 0 0,6 15-3 0 0,0 0 1 0 0,-2 1 0 0 0,0 0-1 0 0,-2 0 1 0 0,0 0 0 0 0,1 26-1 0 0,-2-24-13 0 0,-2-9-200 0 0,10 54-834 0 0,-10-64 388 0 0,0 1 1 0 0,0 0 0 0 0,1-1 0 0 0,0 1-1 0 0,0-1 1 0 0,0 0 0 0 0,0 0 0 0 0,0 1 0 0 0,1-2-1 0 0,6 8 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11.1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469 165 1760 0 0,'16'4'5703'0'0,"-11"-4"-5543"0"0,-1 0 0 0 0,0 0 0 0 0,0 0 0 0 0,1-1 0 0 0,-1 0 0 0 0,0 0 0 0 0,0 0-1 0 0,0 0 1 0 0,0-1 0 0 0,0 1 0 0 0,0-1 0 0 0,0 0 0 0 0,0 0 0 0 0,5-5 0 0 0,-4 3-68 0 0,1-1-1 0 0,-1 1 1 0 0,0-1 0 0 0,0-1-1 0 0,0 1 1 0 0,-1-1-1 0 0,7-10 1 0 0,-10 15 5 0 0,0-1 0 0 0,0 1 0 0 0,-1-1 0 0 0,1 1 0 0 0,0-1 0 0 0,-1 0 0 0 0,1 1 0 0 0,-1-1 0 0 0,0 0-1 0 0,0 1 1 0 0,1-1 0 0 0,-1 0 0 0 0,0 0 0 0 0,-1 1 0 0 0,1-1 0 0 0,0 0 0 0 0,0 0 0 0 0,-1 1 0 0 0,1-1 0 0 0,-1 0 0 0 0,0-1 0 0 0,0 1 7 0 0,-1-1 1 0 0,0 1 0 0 0,0-1-1 0 0,0 1 1 0 0,0 0-1 0 0,0 0 1 0 0,0 0 0 0 0,0 0-1 0 0,-1 0 1 0 0,1 1 0 0 0,-4-3-1 0 0,-4-1 31 0 0,0 1 0 0 0,0 0-1 0 0,0 0 1 0 0,-1 1 0 0 0,-15-2-1 0 0,1 2-116 0 0,0 1-1 0 0,0 1 0 0 0,0 1 1 0 0,1 1-1 0 0,-1 2 0 0 0,0 0 0 0 0,1 1 1 0 0,0 2-1 0 0,0 1 0 0 0,0 0 1 0 0,1 2-1 0 0,0 1 0 0 0,0 0 0 0 0,1 2 1 0 0,1 1-1 0 0,-29 21 0 0 0,44-29-56 0 0,1 0-1 0 0,-1 0 1 0 0,1 1 0 0 0,0 0-1 0 0,0 0 1 0 0,1 0-1 0 0,0 1 1 0 0,0-1-1 0 0,0 1 1 0 0,1 0-1 0 0,0 0 1 0 0,-4 14 0 0 0,6-16 8 0 0,0-1 0 0 0,1 1 1 0 0,-1-1-1 0 0,1 0 0 0 0,0 1 1 0 0,1-1-1 0 0,-1 1 0 0 0,1-1 1 0 0,-1 0-1 0 0,1 1 0 0 0,1-1 1 0 0,-1 0-1 0 0,1 0 0 0 0,-1 0 1 0 0,1 0-1 0 0,0 0 0 0 0,0 0 1 0 0,1 0-1 0 0,-1-1 0 0 0,1 1 1 0 0,0-1-1 0 0,0 1 0 0 0,5 3 1 0 0,-4-4-14 0 0,1 1 0 0 0,-1 0 1 0 0,1-1-1 0 0,0 0 1 0 0,0 0-1 0 0,0-1 0 0 0,1 1 1 0 0,-1-1-1 0 0,1 0 1 0 0,-1-1-1 0 0,1 1 1 0 0,0-1-1 0 0,-1 0 0 0 0,1 0 1 0 0,7-1-1 0 0,-4 0 44 0 0,1-1-1 0 0,-1 0 1 0 0,0-1-1 0 0,0 0 1 0 0,0-1-1 0 0,0 1 1 0 0,-1-2-1 0 0,17-7 1 0 0,-10 2 264 0 0,0 0 0 0 0,-1-1 1 0 0,0 0-1 0 0,-1-1 0 0 0,0-1 0 0 0,-1 0 0 0 0,0 0 0 0 0,-1-1 1 0 0,19-29-1 0 0,-21 27 361 0 0,-4 7-268 0 0,0 1 1 0 0,-1-1-1 0 0,0 0 0 0 0,0 0 0 0 0,-1 0 1 0 0,3-14-1 0 0,-5 20-253 0 0,-3 4-87 0 0,0 1 0 0 0,1-1 0 0 0,-1 0 1 0 0,1 1-1 0 0,0-1 0 0 0,0 1 0 0 0,0-1 0 0 0,0 1 0 0 0,-1 4 0 0 0,-7 47-336 0 0,3-1 0 0 0,2 1-1 0 0,3 63 1 0 0,1-111 312 0 0,8 182-128 0 0,47 260-1 0 0,-5-59 1370 0 0,-48-375-1122 0 0,-1 1 0 0 0,0-1 0 0 0,-2 1 0 0 0,1-1 0 0 0,-2 1 0 0 0,-5 24 0 0 0,6-35-100 0 0,0 0-1 0 0,-1-1 1 0 0,1 1 0 0 0,-1 0-1 0 0,0-1 1 0 0,0 1 0 0 0,-1-1-1 0 0,1 1 1 0 0,-1-1-1 0 0,1 0 1 0 0,-1 0 0 0 0,0 0-1 0 0,0 0 1 0 0,0-1 0 0 0,-1 1-1 0 0,1-1 1 0 0,-1 0 0 0 0,1 0-1 0 0,-1 0 1 0 0,0-1-1 0 0,0 1 1 0 0,0-1 0 0 0,1 0-1 0 0,-1 0 1 0 0,-1 0 0 0 0,1 0-1 0 0,0-1 1 0 0,-4 1-1 0 0,-9-1 60 0 0,1-1-1 0 0,-1 0 0 0 0,1-1 0 0 0,-1 0 0 0 0,1-2 0 0 0,0 0 1 0 0,0 0-1 0 0,1-2 0 0 0,-1 0 0 0 0,1-1 0 0 0,0 0 0 0 0,1-1 0 0 0,0-1 1 0 0,0 0-1 0 0,1-1 0 0 0,0 0 0 0 0,1-1 0 0 0,-14-15 0 0 0,21 19-39 0 0,0 0-1 0 0,1 0 1 0 0,-1 0-1 0 0,1 0 1 0 0,0-1-1 0 0,1 0 1 0 0,0 1-1 0 0,0-1 0 0 0,1 0 1 0 0,0 0-1 0 0,1-1 1 0 0,-2-10-1 0 0,3 7-24 0 0,0-1-1 0 0,1 1 0 0 0,0-1 0 0 0,1 1 0 0 0,0 0 1 0 0,1-1-1 0 0,6-17 0 0 0,2 3-49 0 0,2 1-1 0 0,0 0 1 0 0,2 1-1 0 0,0 0 1 0 0,2 2-1 0 0,27-31 1 0 0,-14 22-149 0 0,2 2 0 0 0,2 0 1 0 0,0 3-1 0 0,2 0 0 0 0,1 3 0 0 0,1 1 0 0 0,64-29 1 0 0,98-25-3528 0 0,3 21-4948 0 0,-157 45 3564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11.6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743 98 2284 0 0,'-4'-10'1276'0'0,"2"-1"0"0"0,-1 0 1 0 0,1-1-1 0 0,1 1 0 0 0,0 0 0 0 0,2-20 1204 0 0,13 37-1340 0 0,-9-2-981 0 0,0 1-1 0 0,0 0 1 0 0,0 0 0 0 0,-1 1-1 0 0,0-1 1 0 0,0 1 0 0 0,0 0-1 0 0,3 7 1 0 0,23 57 258 0 0,-20-42-228 0 0,15 36-135 0 0,-3 2 1 0 0,-3 0-1 0 0,-3 2 0 0 0,13 127 1 0 0,-23-109-321 0 0,-5-1 0 0 0,-2 1 0 0 0,-21 131 0 0 0,6-120 301 0 0,-5 0 0 0 0,-64 182 1 0 0,59-215 477 0 0,-3-1 0 0 0,-2-1 1 0 0,-3-1-1 0 0,-3-2 1 0 0,-45 54-1 0 0,54-77-121 0 0,-2-2 0 0 0,-1-1 0 0 0,-1-1 0 0 0,-2-2 0 0 0,-68 47 0 0 0,-45 6 325 0 0,68-52-1794 0 0,62-25-556 0 0,0-2 0 0 0,-28 4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14.55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875 108 1628 0 0,'82'-108'11419'0'0,"-104"141"-6655"0"0,-80 130-3114 0 0,-258 508-96 0 0,73 36-1114 0 0,159-306-170 0 0,111-352-313 0 0,-24 88 126 0 0,41-136-209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15.5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 1 584 0 0,'-7'15'9855'0'0,"7"-11"-9114"0"0,28 2-1116 0 0,-4-7-4465 0 0,-7-1 1279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15.9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0 968 0 0,'10'5'6289'0'0,"7"-3"-5745"0"0,2-2-728 0 0,-1-2-1044 0 0,5-1-2757 0 0</inkml:trace>
  <inkml:trace contextRef="#ctx0" brushRef="#br0" timeOffset="1">437 47 976 0 0,'16'14'7325'0'0,"-7"-7"-6041"0"0,5-2-1248 0 0,9-3-1944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16.2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2392 0 0,'7'5'7993'0'0,"-12"0"-7937"0"0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22.8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1 376 424 0 0,'0'-29'6031'0'0,"2"23"-5507"0"0,-1-1 0 0 0,1 0 0 0 0,0 1 1 0 0,0 0-1 0 0,1 0 0 0 0,0 0 0 0 0,0 0 0 0 0,1 0 0 0 0,-1 0 0 0 0,8-8 0 0 0,0 2 159 0 0,1 0 0 0 0,0 1 1 0 0,16-12-1 0 0,-23 19-567 0 0,1 0 0 0 0,1 0 0 0 0,-1 1 0 0 0,1 0 0 0 0,-1 0 1 0 0,1 1-1 0 0,0-1 0 0 0,0 1 0 0 0,0 1 0 0 0,0 0 0 0 0,0 0 0 0 0,0 0 0 0 0,1 0 1 0 0,-1 1-1 0 0,11 2 0 0 0,-15-2-89 0 0,0 1 0 0 0,0 0 0 0 0,-1 0 0 0 0,1 0 0 0 0,0 0 0 0 0,0 0 0 0 0,-1 1 0 0 0,1-1 0 0 0,0 1 0 0 0,-1-1 0 0 0,0 1 0 0 0,1 0 0 0 0,-1 0 0 0 0,0 1 0 0 0,0-1 0 0 0,0 0 0 0 0,0 0 0 0 0,1 4 0 0 0,3 4 61 0 0,0 0 1 0 0,-1 0-1 0 0,4 12 0 0 0,0 3 66 0 0,-1 1-1 0 0,-1-1 1 0 0,-1 2-1 0 0,4 50 1 0 0,-6 111 454 0 0,-5-134-469 0 0,1-54-138 0 0,0 183 871 0 0,30 241 0 0 0,-19-356-576 0 0,3 0-1 0 0,31 90 0 0 0,-28-113-160 0 0,1 0 0 0 0,3-2-1 0 0,1 0 1 0 0,37 51 0 0 0,-46-75-77 0 0,1-1 0 0 0,1 0 0 0 0,0-1 0 0 0,1-1 1 0 0,27 21-1 0 0,-36-32-56 0 0,0 0 0 0 0,0 0 0 0 0,0-1 0 0 0,0 0 0 0 0,1-1 0 0 0,0 0 0 0 0,0 0 0 0 0,0-1 0 0 0,0 1 0 0 0,0-2 0 0 0,0 1 0 0 0,0-1 0 0 0,0 0 0 0 0,1-1 0 0 0,-1 0-1 0 0,0 0 1 0 0,1-1 0 0 0,10-2 0 0 0,-3-2-39 0 0,-1 1-1 0 0,0-2 1 0 0,0 0-1 0 0,-1-1 1 0 0,0 0-1 0 0,0-1 1 0 0,-1-1-1 0 0,22-17 1 0 0,-17 9-9 0 0,0 0 0 0 0,0-2 1 0 0,-2 0-1 0 0,26-40 1 0 0,-7-2-53 0 0,-3-1 0 0 0,47-131 1 0 0,-27 42 84 0 0,-7-2 0 0 0,-6-1 0 0 0,-7-2 0 0 0,13-177 0 0 0,-38 111 275 0 0,-9 194-246 0 0,0 1-1 0 0,-2-1 0 0 0,0 1 0 0 0,-2 0 1 0 0,-18-51-1 0 0,21 71-28 0 0,-1 0 1 0 0,1-1-1 0 0,-1 1 0 0 0,-1 1 1 0 0,1-1-1 0 0,-1 1 0 0 0,0-1 1 0 0,-1 1-1 0 0,1 1 0 0 0,-1-1 1 0 0,0 1-1 0 0,-1 0 0 0 0,1 0 1 0 0,-1 1-1 0 0,-9-5 0 0 0,9 7 13 0 0,1-1-1 0 0,-1 1 1 0 0,0 0 0 0 0,0 1-1 0 0,0-1 1 0 0,0 2-1 0 0,-1-1 1 0 0,1 1 0 0 0,0 0-1 0 0,0 0 1 0 0,0 1-1 0 0,0 0 1 0 0,0 0 0 0 0,0 0-1 0 0,0 1 1 0 0,0 1-1 0 0,-10 3 1 0 0,1 2-10 0 0,1 0-1 0 0,-1 1 1 0 0,1 1 0 0 0,1 0 0 0 0,0 1-1 0 0,1 0 1 0 0,0 1 0 0 0,0 1 0 0 0,1 0-1 0 0,1 1 1 0 0,0 0 0 0 0,1 0 0 0 0,1 1-1 0 0,0 1 1 0 0,1-1 0 0 0,-10 29-1 0 0,12-25 12 0 0,0 0 0 0 0,1 0-1 0 0,1 0 1 0 0,1 1 0 0 0,1-1-1 0 0,1 1 1 0 0,0 0-1 0 0,1 0 1 0 0,2-1 0 0 0,0 1-1 0 0,1 0 1 0 0,0-1-1 0 0,2 0 1 0 0,12 33 0 0 0,-9-33-2 0 0,1-1 1 0 0,0 0 0 0 0,2-1 0 0 0,0 0-1 0 0,1 0 1 0 0,0-2 0 0 0,2 1-1 0 0,-1-1 1 0 0,2-1 0 0 0,0-1 0 0 0,1 0-1 0 0,0-1 1 0 0,1 0 0 0 0,26 12 0 0 0,-19-12-12 0 0,1-2 0 0 0,1 0 0 0 0,0-2 1 0 0,0-1-1 0 0,0-1 0 0 0,1-1 1 0 0,0-1-1 0 0,0-2 0 0 0,0 0 1 0 0,36-4-1 0 0,-17-1-28 0 0,-1-3 1 0 0,-1-2-1 0 0,1-1 1 0 0,-1-3-1 0 0,62-24 1 0 0,-73 22-9 0 0,-1-2 1 0 0,0-1-1 0 0,-1-1 1 0 0,-1-2-1 0 0,-1-1 1 0 0,-1-1-1 0 0,36-37 1 0 0,-13 5 16 0 0,-1-1-673 0 0,-16 22-2758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24.0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 66 1656 0 0,'-22'-23'6863'0'0,"23"21"-6713"0"0,0 0 0 0 0,1 0 1 0 0,-1 0-1 0 0,1 0 0 0 0,-1 1 1 0 0,1-1-1 0 0,0 0 0 0 0,0 1 1 0 0,0 0-1 0 0,0-1 0 0 0,0 1 1 0 0,0 0-1 0 0,0 0 0 0 0,0 0 0 0 0,1 0 1 0 0,-1 1-1 0 0,0-1 0 0 0,1 0 1 0 0,2 0-1 0 0,55-6 617 0 0,-48 6-651 0 0,147-6 206 0 0,162 13 1 0 0,-166 0-367 0 0,627 27-50 0 0,-587-24-16 0 0,-138-6-1137 0 0,-54-2 703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24.3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 47 808 0 0,'-12'-7'4186'0'0,"-25"-21"1917"0"0,37 28-6078 0 0,0 0-1 0 0,0-1 1 0 0,1 1 0 0 0,-1-1-1 0 0,0 1 1 0 0,0-1 0 0 0,0 1-1 0 0,0-1 1 0 0,1 1 0 0 0,-1-1-1 0 0,0 1 1 0 0,1 0-1 0 0,-1-1 1 0 0,0 1 0 0 0,0 0-1 0 0,1-1 1 0 0,-1 1 0 0 0,1 0-1 0 0,-1-1 1 0 0,0 1 0 0 0,1 0-1 0 0,-1 0 1 0 0,1-1 0 0 0,-1 1-1 0 0,1 0 1 0 0,-1 0 0 0 0,1 0-1 0 0,-1 0 1 0 0,1-1 0 0 0,22-1 207 0 0,26 10-133 0 0,101 35-34 0 0,-131-36-74 0 0,0 1-1 0 0,-1 0 1 0 0,0 1-1 0 0,-1 1 1 0 0,28 21-1 0 0,-42-29 14 0 0,0 0-1 0 0,-1 0 0 0 0,1 1 1 0 0,-1-1-1 0 0,0 1 0 0 0,0-1 0 0 0,0 1 1 0 0,0 0-1 0 0,0-1 0 0 0,0 1 1 0 0,-1 0-1 0 0,1 0 0 0 0,-1 0 0 0 0,0 1 1 0 0,0-1-1 0 0,0 0 0 0 0,0 0 1 0 0,-1 1-1 0 0,1-1 0 0 0,-1 5 0 0 0,-1-3 16 0 0,0 1-1 0 0,0-1 1 0 0,-1 0-1 0 0,0 0 1 0 0,0 1-1 0 0,0-1 0 0 0,0 0 1 0 0,-1-1-1 0 0,0 1 1 0 0,0 0-1 0 0,-6 6 0 0 0,-9 10 79 0 0,-37 31-1 0 0,41-40-462 0 0,0 1-1 0 0,1 0 1 0 0,0 1-1 0 0,1 0 1 0 0,1 1 0 0 0,-11 18-1 0 0,14-9-4019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5.57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0 192 1952 0 0,'22'-35'8211'0'0,"9"-17"-3182"0"0,0-1-2555 0 0,-30 51-2456 0 0,0 0 1 0 0,0 0 0 0 0,0 1-1 0 0,0-1 1 0 0,0 0 0 0 0,0 1-1 0 0,1-1 1 0 0,-1 1 0 0 0,1-1-1 0 0,-1 1 1 0 0,1 0-1 0 0,0 0 1 0 0,-1-1 0 0 0,1 1-1 0 0,0 0 1 0 0,0 1 0 0 0,0-1-1 0 0,0 0 1 0 0,0 0 0 0 0,0 1-1 0 0,0-1 1 0 0,0 1 0 0 0,0 0-1 0 0,0 0 1 0 0,0 0 0 0 0,0 0-1 0 0,0 0 1 0 0,0 0 0 0 0,0 0-1 0 0,0 0 1 0 0,0 1 0 0 0,0-1-1 0 0,0 1 1 0 0,0 0 0 0 0,0 0-1 0 0,0-1 1 0 0,0 1-1 0 0,0 0 1 0 0,2 2 0 0 0,4 3-91 0 0,0 0 1 0 0,-1 0-1 0 0,0 1 0 0 0,0 0 1 0 0,0 0-1 0 0,11 16 0 0 0,-4-1-65 0 0,-1 0 0 0 0,0 2 0 0 0,-2-1-1 0 0,11 35 1 0 0,26 104-168 0 0,-42-139 301 0 0,10 38 201 0 0,-2 1 0 0 0,5 69 0 0 0,-17-113 116 0 0,-2-18-309 0 0,0 0 0 0 0,0 0 1 0 0,0 0-1 0 0,0 0 0 0 0,0 0 0 0 0,0 0 1 0 0,0 0-1 0 0,0 0 0 0 0,0 0 0 0 0,0 1 1 0 0,0-1-1 0 0,0 0 0 0 0,1 0 0 0 0,-1 0 0 0 0,0 0 1 0 0,0 0-1 0 0,0 0 0 0 0,0 0 0 0 0,0 0 1 0 0,0 0-1 0 0,0 0 0 0 0,0 0 0 0 0,0 0 1 0 0,0 0-1 0 0,0 0 0 0 0,0 1 0 0 0,0-1 1 0 0,0 0-1 0 0,0 0 0 0 0,1 0 0 0 0,-1 0 1 0 0,0 0-1 0 0,0 0 0 0 0,0 0 0 0 0,0 0 0 0 0,0 0 1 0 0,0 0-1 0 0,0 0 0 0 0,0 0 0 0 0,0 0 1 0 0,0 0-1 0 0,1 0 0 0 0,-1 0 0 0 0,0 0 1 0 0,0 0-1 0 0,0 0 0 0 0,0 0 0 0 0,0 0 1 0 0,0 0-1 0 0,0 0 0 0 0,0 0 0 0 0,0-1 1 0 0,0 1-1 0 0,0 0 0 0 0,1 0 0 0 0,-1 0 0 0 0,0 0 1 0 0,0 0-1 0 0,0 0 0 0 0,0 0 0 0 0,0 0 1 0 0,0 0-1 0 0,0 0 0 0 0,0 0 0 0 0,0 0 1 0 0,9-27 344 0 0,-2 5-375 0 0,9-15 105 0 0,88-203 591 0 0,-82 196-587 0 0,2 2-1 0 0,1 0 0 0 0,43-50 0 0 0,-66 88-95 0 0,1 0 0 0 0,0 1-1 0 0,0 0 1 0 0,1-1-1 0 0,-1 1 1 0 0,1 0-1 0 0,0 1 1 0 0,-1-1-1 0 0,1 1 1 0 0,1-1-1 0 0,-1 1 1 0 0,5-2-1 0 0,-6 4 6 0 0,-1 0-1 0 0,1 0 0 0 0,0 0 0 0 0,-1 0 0 0 0,1 0 0 0 0,-1 0 0 0 0,1 1 1 0 0,0-1-1 0 0,-1 1 0 0 0,1 0 0 0 0,-1 0 0 0 0,1 0 0 0 0,-1 0 0 0 0,0 0 1 0 0,1 0-1 0 0,-1 1 0 0 0,0-1 0 0 0,0 1 0 0 0,0 0 0 0 0,0-1 0 0 0,0 1 1 0 0,3 4-1 0 0,9 10-58 0 0,0 1 0 0 0,-1 1 1 0 0,0 0-1 0 0,16 33 0 0 0,32 87 70 0 0,-33-71 16 0 0,4 9 5 0 0,-3-7-12 0 0,40 69 1 0 0,-66-133-54 0 0,1 1-1 0 0,-1-2 1 0 0,1 1 0 0 0,0 0-1 0 0,1-1 1 0 0,-1 0 0 0 0,1 0-1 0 0,0 0 1 0 0,-1 0-1 0 0,2-1 1 0 0,-1 0 0 0 0,0 0-1 0 0,1-1 1 0 0,-1 1 0 0 0,1-1-1 0 0,0 0 1 0 0,0 0 0 0 0,0-1-1 0 0,0 0 1 0 0,0 0 0 0 0,0 0-1 0 0,0-1 1 0 0,0 0-1 0 0,0 0 1 0 0,0-1 0 0 0,10-1-1 0 0,14-4-292 0 0,-1-1 0 0 0,-1-1 0 0 0,1-2 0 0 0,32-16 0 0 0,-32 14 176 0 0,30-12 128 0 0,-2-4 0 0 0,98-61-1 0 0,-130 72 426 0 0,-1-1 0 0 0,-1-1 0 0 0,0-1 0 0 0,-2-1 0 0 0,-1 0 0 0 0,0-2-1 0 0,-1-1 1 0 0,19-32 0 0 0,-32 45-247 0 0,0-1-1 0 0,-1-1 1 0 0,-1 1-1 0 0,1-1 1 0 0,-2 1-1 0 0,0-1 1 0 0,0 0-1 0 0,-2 0 1 0 0,1 0 0 0 0,-2-1-1 0 0,0 1 1 0 0,0 0-1 0 0,-1 0 1 0 0,-1 0-1 0 0,-4-21 1 0 0,3 25-117 0 0,1 1-1 0 0,-1-1 1 0 0,-1 1 0 0 0,1 0 0 0 0,-1 0 0 0 0,-1 0-1 0 0,1 1 1 0 0,-1 0 0 0 0,-1 0 0 0 0,1 0-1 0 0,-1 0 1 0 0,0 1 0 0 0,-1 0 0 0 0,0 0 0 0 0,0 1-1 0 0,0-1 1 0 0,0 2 0 0 0,-1-1 0 0 0,0 1-1 0 0,0 0 1 0 0,0 1 0 0 0,0 0 0 0 0,-1 0 0 0 0,-8-2-1 0 0,1 3-37 0 0,0 0 0 0 0,-1 0 0 0 0,1 2-1 0 0,-1 0 1 0 0,1 1 0 0 0,0 0-1 0 0,0 1 1 0 0,-1 1 0 0 0,1 1 0 0 0,1 0-1 0 0,-1 1 1 0 0,1 1 0 0 0,0 0 0 0 0,0 1-1 0 0,0 1 1 0 0,1 0 0 0 0,0 1-1 0 0,1 1 1 0 0,0 0 0 0 0,0 0 0 0 0,-15 18-1 0 0,18-18 4 0 0,1 1-1 0 0,0 1 0 0 0,0 0 1 0 0,1 0-1 0 0,1 0 1 0 0,0 1-1 0 0,0 0 0 0 0,2 1 1 0 0,-1-1-1 0 0,2 1 0 0 0,0 0 1 0 0,0 0-1 0 0,1 0 0 0 0,1 1 1 0 0,1-1-1 0 0,0 1 1 0 0,1-1-1 0 0,0 1 0 0 0,1 0 1 0 0,1-1-1 0 0,0 0 0 0 0,1 1 1 0 0,0-1-1 0 0,7 17 0 0 0,-4-16-33 0 0,1-1-1 0 0,1 1 1 0 0,0-1 0 0 0,0 0-1 0 0,1-1 1 0 0,1 0-1 0 0,0 0 1 0 0,1-1-1 0 0,1-1 1 0 0,0 1 0 0 0,15 10-1 0 0,-8-9-262 0 0,0-1 0 0 0,2-1 0 0 0,-1-1-1 0 0,1-1 1 0 0,0 0 0 0 0,1-2 0 0 0,25 6 0 0 0,-3-4-1068 0 0,1-1 1 0 0,84 1-1 0 0,81-15-4180 0 0,-142 0 2426 0 0,-2-2-1056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25.1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528 211 120 0 0,'31'-62'11581'0'0,"-67"122"-9812"0"0,-208 384 6 0 0,170-294-1601 0 0,-57 165 1 0 0,57-112-22 0 0,117-356-200 0 0,324-897 733 0 0,-363 1038-659 0 0,22-47 80 0 0,-24 54-96 0 0,0 1 0 0 0,1 0 0 0 0,-1 0 0 0 0,1 1 0 0 0,0-1 0 0 0,0 0 0 0 0,0 1 0 0 0,0 0 0 0 0,0 0 0 0 0,6-4 1 0 0,-8 6-6 0 0,1 1 0 0 0,-1-1 1 0 0,1 1-1 0 0,-1 0 0 0 0,0 0 1 0 0,1-1-1 0 0,-1 1 1 0 0,1 0-1 0 0,-1 0 0 0 0,1 0 1 0 0,-1 1-1 0 0,1-1 1 0 0,-1 0-1 0 0,0 0 0 0 0,1 1 1 0 0,-1-1-1 0 0,1 1 0 0 0,-1-1 1 0 0,0 1-1 0 0,1 0 1 0 0,-1-1-1 0 0,0 1 0 0 0,0 0 1 0 0,0 0-1 0 0,0 0 1 0 0,0 0-1 0 0,1 0 0 0 0,-2 0 1 0 0,1 0-1 0 0,0 0 0 0 0,0 1 1 0 0,1 1-1 0 0,4 5 14 0 0,-1 1 0 0 0,0 0-1 0 0,4 12 1 0 0,-7-18-18 0 0,15 42 46 0 0,-1 0 1 0 0,-3 2 0 0 0,11 64-1 0 0,10 147 169 0 0,-32-239-202 0 0,25 429-74 0 0,-18-244 33 0 0,-7-145-160 0 0,1 23-705 0 0,5-27-7425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25.4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 35 1676 0 0,'-35'-17'7861'0'0,"41"8"-6953"0"0,13 4-588 0 0,-3 3-68 0 0,1 0-104 0 0,7 2-164 0 0,5 0-332 0 0,4 0-196 0 0,6 2-724 0 0,-1 0-1588 0 0,3 0-873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25.85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631 199 288 0 0,'8'-15'2121'0'0,"0"1"0"0"0,17-23 1 0 0,-17 27-1014 0 0,0-1 1 0 0,-2 0-1 0 0,1 0 1 0 0,-1 0 0 0 0,5-16 502 0 0,-12 13-174 0 0,-3 11-1343 0 0,0-1 0 0 0,0 1 0 0 0,0-1 1 0 0,0 1-1 0 0,-1 0 0 0 0,1 1 0 0 0,-1-1 0 0 0,0 1 1 0 0,0 0-1 0 0,0 0 0 0 0,0 0 0 0 0,0 1 0 0 0,0 0 1 0 0,0 0-1 0 0,-1 0 0 0 0,1 0 0 0 0,0 1 0 0 0,-10 1 1 0 0,-9-1 62 0 0,1 2 1 0 0,0 1-1 0 0,-24 6 1 0 0,18-1 30 0 0,0 0 0 0 0,0 2 1 0 0,1 2-1 0 0,1 0 0 0 0,0 2 0 0 0,0 0 1 0 0,1 2-1 0 0,1 1 0 0 0,1 1 0 0 0,1 1 1 0 0,0 2-1 0 0,1 0 0 0 0,-27 34 0 0 0,36-39-130 0 0,1 1 1 0 0,0 1-1 0 0,1 0 0 0 0,1 0 0 0 0,1 1 1 0 0,1 0-1 0 0,0 0 0 0 0,1 1 0 0 0,2 0 0 0 0,0 1 1 0 0,0-1-1 0 0,2 1 0 0 0,1 0 0 0 0,1-1 0 0 0,0 1 1 0 0,2 0-1 0 0,0 0 0 0 0,1 0 0 0 0,1 0 0 0 0,8 25 1 0 0,-3-23-50 0 0,1-1 0 0 0,1 1 1 0 0,1-1-1 0 0,1-1 0 0 0,0 0 1 0 0,2-1-1 0 0,1 0 0 0 0,0-1 1 0 0,1-1-1 0 0,1-1 0 0 0,1 0 1 0 0,0-1-1 0 0,1-1 0 0 0,1 0 1 0 0,34 18-1 0 0,-18-14-538 0 0,0-2-1 0 0,2-1 1 0 0,-1-2 0 0 0,2-1 0 0 0,0-2 0 0 0,0-2-1 0 0,1-2 1 0 0,66 5 0 0 0,-83-12-1175 0 0,0 0 0 0 0,0-1 0 0 0,-1-2 0 0 0,33-6 0 0 0,-8-4-4279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26.7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 74 1132 0 0,'-7'-8'9920'0'0,"15"4"-9734"0"0,0 1 0 0 0,1 1 0 0 0,-1 0 1 0 0,1 0-1 0 0,-1 0 0 0 0,13 0 0 0 0,6-2-59 0 0,219-25 98 0 0,-189 25-242 0 0,-7-7-29 0 0,-48 10-7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29.1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88 32 1564 0 0,'-16'-4'5254'0'0,"-20"-9"-1847"0"0,34 12-3008 0 0,-31-12 3321 0 0,45 14-3426 0 0,21 4-299 0 0,298 38 315 0 0,-205-30-232 0 0,571 41 49 0 0,-170-17-41 0 0,448 32-32 0 0,-438-33-115 0 0,-139 5 50 0 0,-152-12 72 0 0,286 35-84 0 0,1095 75-247 0 0,-1139-118 248 0 0,-231-12-5 0 0,138-4-144 0 0,-363-5 147 0 0,-25 0 27 0 0,16-2 8 0 0,-8 1-6 0 0,0 0-1 0 0,0 0 1 0 0,27 4-1 0 0,-18-1-2 0 0,-20-2 3 0 0,-1 0-6 0 0,8 0 16 0 0,-8 0 424 0 0,10 2-287 0 0,-93 14-4417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38.81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801 378 876 0 0,'21'39'8876'0'0,"2"-21"-4221"0"0,-20-20-4652 0 0,0 0-1 0 0,0 0 1 0 0,0-1-1 0 0,-1 1 0 0 0,0-1 1 0 0,1 0-1 0 0,-1 1 1 0 0,0-1-1 0 0,0 0 1 0 0,0 0-1 0 0,-1 0 0 0 0,1-1 1 0 0,-1 1-1 0 0,0 0 1 0 0,2-6-1 0 0,16-66-52 0 0,-14 56 51 0 0,-2 6 175 0 0,1 0 1 0 0,-2 0 0 0 0,0 0-1 0 0,0-1 1 0 0,-1 1 0 0 0,-1 0-1 0 0,0-1 1 0 0,-3-13 0 0 0,1 20-93 0 0,-1-1 1 0 0,0 1 0 0 0,0 0-1 0 0,-1 0 1 0 0,0 0 0 0 0,0 1-1 0 0,-1 0 1 0 0,0-1-1 0 0,0 1 1 0 0,0 1 0 0 0,-1-1-1 0 0,1 1 1 0 0,-2 0 0 0 0,1 0-1 0 0,0 1 1 0 0,-1 0 0 0 0,0 0-1 0 0,-10-4 1 0 0,-1 0-9 0 0,0 1 1 0 0,0 0 0 0 0,-1 1-1 0 0,0 1 1 0 0,0 1-1 0 0,-24-2 1 0 0,24 6-53 0 0,0 0 1 0 0,0 1-1 0 0,1 1 1 0 0,-1 1-1 0 0,0 1 1 0 0,1 0-1 0 0,0 1 0 0 0,0 1 1 0 0,1 1-1 0 0,-1 0 1 0 0,1 2-1 0 0,1 0 1 0 0,-17 11-1 0 0,-7 8 116 0 0,1 2 0 0 0,2 2 0 0 0,-61 65 0 0 0,71-68-57 0 0,2 1-1 0 0,1 1 1 0 0,-26 45 0 0 0,43-65-65 0 0,0 1 0 0 0,1 1 0 0 0,1-1 0 0 0,0 1 0 0 0,1 0 0 0 0,0 0 0 0 0,1 0 1 0 0,0 1-1 0 0,1-1 0 0 0,1 1 0 0 0,0-1 0 0 0,1 1 0 0 0,2 16 0 0 0,-2-25-16 0 0,1-1 0 0 0,1 1 0 0 0,-1 0 0 0 0,1 0-1 0 0,-1 0 1 0 0,2-1 0 0 0,-1 1 0 0 0,0-1 0 0 0,1 1 0 0 0,0-1 0 0 0,0 0 0 0 0,0 0-1 0 0,0 0 1 0 0,7 5 0 0 0,-4-4-5 0 0,1-1-1 0 0,0 1 1 0 0,-1-1-1 0 0,2 0 1 0 0,-1-1 0 0 0,0 0-1 0 0,1 0 1 0 0,11 3-1 0 0,1-2-15 0 0,-1-1 0 0 0,1-1 0 0 0,0-1 0 0 0,-1 0 0 0 0,1-2 0 0 0,33-4 0 0 0,-26 1 5 0 0,-1-1 0 0 0,1-2 0 0 0,-1 0 0 0 0,-1-2 0 0 0,1-1-1 0 0,-2-1 1 0 0,1-1 0 0 0,-2-1 0 0 0,1-1 0 0 0,-2-1 0 0 0,0-1 0 0 0,-1-1 0 0 0,0-1 0 0 0,-2-1 0 0 0,0 0-1 0 0,-1-2 1 0 0,-1 0 0 0 0,21-36 0 0 0,54-94 69 0 0,-66 103-143 0 0,-25 46 172 0 0,2 18-20 0 0,-24 172 241 0 0,-45 495 73 0 0,67-289-280 0 0,7-300-110 0 0,4-1-1 0 0,28 109 1 0 0,-35-183-7 0 0,0-1 1 0 0,1 1-1 0 0,14 27 1 0 0,-18-41 9 0 0,1-1 1 0 0,-1 0-1 0 0,1 1 1 0 0,0-1-1 0 0,0 0 1 0 0,1-1-1 0 0,-1 1 1 0 0,1 0-1 0 0,-1-1 1 0 0,1 0-1 0 0,0 0 1 0 0,0 0-1 0 0,1 0 1 0 0,-1-1-1 0 0,1 0 1 0 0,-1 0-1 0 0,1 0 1 0 0,7 2-1 0 0,-7-4 3 0 0,0 1 0 0 0,-1-1 0 0 0,1-1 0 0 0,0 1 0 0 0,0-1 0 0 0,0 0 0 0 0,-1 0 0 0 0,1 0 0 0 0,0 0 0 0 0,-1-1 0 0 0,7-3-1 0 0,44-26-34 0 0,-7-5 19 0 0,-2-2 0 0 0,58-61 0 0 0,6-6 50 0 0,-49 52-164 0 0,1 2 0 0 0,134-80-1 0 0,-135 96-1296 0 0,0 1-1764 0 0,0 1-3738 0 0,-32 18 1629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39.6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29 1464 0 0,'-11'-12'9269'0'0,"9"9"-8608"0"0,14 0-343 0 0,-1 0 0 0 0,1 0 0 0 0,1 1 0 0 0,-1 1 0 0 0,0 0 0 0 0,0 1 0 0 0,17 1 0 0 0,12 0-39 0 0,493-2 198 0 0,-243 3-530 0 0,70 7-1584 0 0,-357-9 991 0 0,8-1-732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39.9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50 48 1556 0 0,'-14'-10'3663'0'0,"-22"-27"3848"0"0,36 37-7472 0 0,12 1 16 0 0,0 0-1 0 0,-1 1 0 0 0,1 1 1 0 0,-1 0-1 0 0,1 1 1 0 0,10 4-1 0 0,71 35-64 0 0,-83-38 9 0 0,-1-1 2 0 0,20 10-4 0 0,51 33 0 0 0,-74-43 12 0 0,0 1 1 0 0,-1-1-1 0 0,1 1 1 0 0,-1 0-1 0 0,0 0 1 0 0,0 1-1 0 0,0-1 0 0 0,-1 1 1 0 0,0 0-1 0 0,0 0 1 0 0,0 1-1 0 0,-1-1 1 0 0,0 1-1 0 0,3 9 1 0 0,-5-11 36 0 0,-1 0 0 0 0,0 0 0 0 0,0 0 1 0 0,0 0-1 0 0,-1 0 0 0 0,1 0 0 0 0,-1 0 0 0 0,-1 0 0 0 0,1-1 1 0 0,-1 1-1 0 0,1 0 0 0 0,-1-1 0 0 0,0 1 0 0 0,-1-1 1 0 0,1 0-1 0 0,-1 0 0 0 0,-3 5 0 0 0,-9 9 140 0 0,-1 0 0 0 0,-22 21 0 0 0,19-21-149 0 0,6-4-346 0 0,0 1-1 0 0,-21 29 1 0 0,30-36-935 0 0,-1-1 1 0 0,1 1 0 0 0,1 0 0 0 0,-1 0 0 0 0,-1 10 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41.43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551 343 804 0 0,'51'-151'12512'0'0,"-56"183"-11817"0"0,-20 51-155 0 0,-4-1-1 0 0,-63 126 1 0 0,75-170-429 0 0,-188 356 496 0 0,9-19 105 0 0,164-312-18 0 0,31-61-570 0 0,3-4-34 0 0,29-46-38 0 0,-2-1 0 0 0,38-88 1 0 0,-32 61-81 0 0,226-538-408 0 0,-83 179 604 0 0,-174 425-163 0 0,0 1-6 0 0,0-1-1 0 0,0 1 0 0 0,1-1 1 0 0,0 1-1 0 0,0 1 0 0 0,1-1 1 0 0,1 1-1 0 0,12-14 1 0 0,-18 22 2 0 0,0-1 1 0 0,1 1-1 0 0,-1-1 1 0 0,0 1-1 0 0,0-1 0 0 0,1 1 1 0 0,-1 0-1 0 0,0-1 1 0 0,1 1-1 0 0,-1 0 1 0 0,1 0-1 0 0,-1 0 1 0 0,0 0-1 0 0,1 0 1 0 0,-1 1-1 0 0,0-1 1 0 0,1 0-1 0 0,-1 1 1 0 0,0-1-1 0 0,0 1 1 0 0,1-1-1 0 0,-1 1 1 0 0,0-1-1 0 0,0 1 1 0 0,0 0-1 0 0,1 0 0 0 0,-1 0 1 0 0,0-1-1 0 0,0 1 1 0 0,0 0-1 0 0,-1 0 1 0 0,1 1-1 0 0,0-1 1 0 0,0 0-1 0 0,0 0 1 0 0,0 1-1 0 0,4 6 0 0 0,-1-1-1 0 0,1 0 1 0 0,6 16-1 0 0,20 69 22 0 0,-4 1-1 0 0,21 131 1 0 0,-36-164 37 0 0,42 280 124 0 0,1 9-172 0 0,-48-312-57 0 0,-5-22-170 0 0,1 1 0 0 0,0-1 0 0 0,9 23 0 0 0,-15-21-2479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41.8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6 1112 0 0,'0'0'3081'0'0,"12"6"-1159"0"0,12 1-1241 0 0,-21-6-620 0 0,13 1 431 0 0,-2 0-187 0 0,0-2 0 0 0,0 1 0 0 0,0-2 0 0 0,0 0 0 0 0,0-1 0 0 0,25-5 0 0 0,22-3-283 0 0,75 6-1549 0 0,-97 5-2067 0 0,-22-1 1613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6.53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653 418 1020 0 0,'21'-18'8563'0'0,"9"-40"-6252"0"0,-21 41-2440 0 0,0-1 1 0 0,-2-1-1 0 0,0 0 0 0 0,-2 0 0 0 0,0 0 0 0 0,3-23 0 0 0,-8 37 223 0 0,1 0 0 0 0,-2 0-1 0 0,1 0 1 0 0,0 0 0 0 0,-1 0-1 0 0,0 0 1 0 0,0 1 0 0 0,0-1-1 0 0,-1 0 1 0 0,0 0 0 0 0,0 1 0 0 0,0-1-1 0 0,0 1 1 0 0,-5-6 0 0 0,2 3 73 0 0,0 1 1 0 0,-1 0-1 0 0,1 0 1 0 0,-1 1 0 0 0,-1 0-1 0 0,1 0 1 0 0,-1 0-1 0 0,-8-4 1 0 0,-4-1 205 0 0,-1 2 0 0 0,0 0 1 0 0,-1 0-1 0 0,0 2 0 0 0,-35-6 0 0 0,33 10-218 0 0,1 0-1 0 0,-1 1 0 0 0,0 1 0 0 0,1 1 1 0 0,-1 1-1 0 0,1 1 0 0 0,-1 1 0 0 0,1 1 0 0 0,-33 13 1 0 0,36-12-85 0 0,1 2 1 0 0,0 0 0 0 0,1 1 0 0 0,0 1 0 0 0,0 1-1 0 0,1 0 1 0 0,0 1 0 0 0,1 1 0 0 0,0 0-1 0 0,1 1 1 0 0,-14 19 0 0 0,22-25-52 0 0,0 1-1 0 0,1 0 1 0 0,1 0-1 0 0,-1 0 1 0 0,1 1-1 0 0,1-1 1 0 0,0 1-1 0 0,0 0 1 0 0,1 0-1 0 0,0 0 1 0 0,1 0 0 0 0,0 0-1 0 0,1 19 1 0 0,1-16-53 0 0,1 1 1 0 0,0-1 0 0 0,0 0-1 0 0,2 1 1 0 0,0-1 0 0 0,0-1 0 0 0,1 1-1 0 0,1-1 1 0 0,13 23 0 0 0,-12-24-56 0 0,1-1 1 0 0,0 1-1 0 0,1-1 1 0 0,0-1 0 0 0,0 0-1 0 0,1 0 1 0 0,0-1-1 0 0,0 0 1 0 0,1 0-1 0 0,15 7 1 0 0,-17-11-23 0 0,0 0 1 0 0,0-1-1 0 0,0 1 0 0 0,1-2 1 0 0,-1 1-1 0 0,1-2 0 0 0,0 1 0 0 0,0-1 1 0 0,0 0-1 0 0,0-1 0 0 0,-1-1 1 0 0,1 1-1 0 0,0-1 0 0 0,13-4 1 0 0,-12 2 149 0 0,0-1 0 0 0,0-1 0 0 0,0 0 0 0 0,0 0 0 0 0,-1-1 0 0 0,0 0 0 0 0,0-1-1 0 0,-1 0 1 0 0,0-1 0 0 0,0 0 0 0 0,0 0 0 0 0,-1-1 0 0 0,-1 0 0 0 0,1 0 0 0 0,-1-1 0 0 0,-1 0 0 0 0,0 0 0 0 0,7-17 0 0 0,-3 5 320 0 0,-1 0 0 0 0,-2-1 1 0 0,0 0-1 0 0,-1-1 0 0 0,-1 0 0 0 0,-1 0 0 0 0,-2 0 1 0 0,1-26-1 0 0,52 185-2109 0 0,-37-98 1474 0 0,2-2-1 0 0,2-1 1 0 0,1-1-1 0 0,1 0 1 0 0,2-2-1 0 0,34 32 1 0 0,-58-61 287 0 0,0 0 0 0 0,0 0 0 0 0,0 0 0 0 0,1 0 0 0 0,-1 0 0 0 0,0-1 0 0 0,1 0 0 0 0,-1 1 0 0 0,1-1 0 0 0,0 0 0 0 0,-1 0 0 0 0,1 0 0 0 0,0-1 0 0 0,0 1 0 0 0,-1 0 0 0 0,1-1 0 0 0,0 0 0 0 0,0 0 0 0 0,0 0 0 0 0,0 0 0 0 0,0 0 0 0 0,-1-1 0 0 0,1 1 0 0 0,3-2 0 0 0,-2 0 47 0 0,0 0 1 0 0,0 0-1 0 0,0-1 0 0 0,0 1 1 0 0,-1-1-1 0 0,1 0 1 0 0,-1 0-1 0 0,0 0 1 0 0,0-1-1 0 0,0 1 0 0 0,0-1 1 0 0,-1 0-1 0 0,1 0 1 0 0,2-6-1 0 0,9-21 400 0 0,-2 0-1 0 0,-1-1 1 0 0,11-50-1 0 0,7-23 449 0 0,-25 92-795 0 0,5-16 111 0 0,2 1-1 0 0,20-40 0 0 0,-28 63-219 0 0,0-1-1 0 0,1 0 1 0 0,-1 1-1 0 0,1 0 1 0 0,0 0-1 0 0,1 0 1 0 0,-1 0-1 0 0,1 1 1 0 0,0-1-1 0 0,0 1 1 0 0,0 0-1 0 0,0 1 1 0 0,1 0 0 0 0,-1-1-1 0 0,1 2 1 0 0,0-1-1 0 0,11-3 1 0 0,-12 6-14 0 0,0-1 1 0 0,-1 1-1 0 0,1 0 1 0 0,0 1 0 0 0,0-1-1 0 0,-1 1 1 0 0,1 0 0 0 0,-1 0-1 0 0,1 1 1 0 0,-1-1 0 0 0,1 1-1 0 0,-1 0 1 0 0,0 0-1 0 0,4 3 1 0 0,4 3-11 0 0,-1-1 0 0 0,0 2 0 0 0,16 14 0 0 0,-1 5 98 0 0,-2 0-1 0 0,0 1 1 0 0,-2 2 0 0 0,-1 0 0 0 0,-2 1 0 0 0,-1 1-1 0 0,-1 1 1 0 0,-2 0 0 0 0,-2 1 0 0 0,-1 1 0 0 0,-1 0-1 0 0,7 47 1 0 0,-17-78 44 0 0,-1-1 0 0 0,1 0 0 0 0,-1 1 0 0 0,0-1 0 0 0,0 1 0 0 0,0-1-1 0 0,0 0 1 0 0,-1 1 0 0 0,0-1 0 0 0,0 0 0 0 0,0 0 0 0 0,0 1 0 0 0,-4 7-1 0 0,3-11 96 0 0,0-2-167 0 0,0 0 1 0 0,0 0-1 0 0,-1 0 0 0 0,1-1 1 0 0,0 1-1 0 0,0-1 0 0 0,0 0 1 0 0,1 1-1 0 0,-1-1 0 0 0,0 0 1 0 0,1 0-1 0 0,-1 0 0 0 0,1 0 1 0 0,0-1-1 0 0,0 1 0 0 0,-1 0 1 0 0,1-1-1 0 0,1 1 0 0 0,-1 0 1 0 0,0-1-1 0 0,1 1 0 0 0,-1-1 1 0 0,1 1-1 0 0,0-1 0 0 0,-1 1 0 0 0,2-5 1 0 0,-2-12-47 0 0,1 1 0 0 0,5-28 0 0 0,-5 41 6 0 0,6-35-56 0 0,1 1 0 0 0,2 0 0 0 0,2 0-1 0 0,24-55 1 0 0,-26 71-137 0 0,2 1 0 0 0,1 0 0 0 0,0 0 0 0 0,2 2 0 0 0,0 0-1 0 0,2 0 1 0 0,0 1 0 0 0,28-25 0 0 0,-35 37-287 0 0,1 0-1 0 0,-1 1 0 0 0,1 0 1 0 0,0 0-1 0 0,1 1 1 0 0,0 0-1 0 0,16-4 1 0 0,-14 6-1717 0 0,-1 0 1 0 0,0 1-1 0 0,23-1 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42.6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748 216 1960 0 0,'0'0'9259'0'0,"16"-23"-7024"0"0,-2 1-1626 0 0,-12 19-437 0 0,1 0 0 0 0,-1-1 0 0 0,0 1 0 0 0,0-1 0 0 0,0 0 0 0 0,0 1 0 0 0,-1-1 0 0 0,2-5 0 0 0,-3 6-66 0 0,1 1 0 0 0,-1-1-1 0 0,0 0 1 0 0,0 1-1 0 0,0-1 1 0 0,0 0 0 0 0,0 0-1 0 0,0 1 1 0 0,-1-1-1 0 0,1 0 1 0 0,-1 1-1 0 0,0-1 1 0 0,0 1 0 0 0,0-1-1 0 0,0 1 1 0 0,0-1-1 0 0,-3-3 1 0 0,1 2-42 0 0,-1 0 0 0 0,0 0 1 0 0,0 0-1 0 0,0 0 0 0 0,0 1 0 0 0,0 0 0 0 0,-1 0 1 0 0,-6-4-1 0 0,-5-1-3 0 0,0 1 1 0 0,-1 1 0 0 0,1 1-1 0 0,-28-6 1 0 0,26 7 33 0 0,-1 2 0 0 0,0 0 0 0 0,0 1 0 0 0,0 1 0 0 0,1 0 1 0 0,-1 2-1 0 0,0 0 0 0 0,0 1 0 0 0,1 1 0 0 0,-33 11 0 0 0,29-6 10 0 0,1 0-1 0 0,0 2 1 0 0,0 1-1 0 0,1 0 0 0 0,0 1 1 0 0,1 2-1 0 0,1 0 1 0 0,-17 18-1 0 0,14-12-16 0 0,1 2-1 0 0,2 1 1 0 0,0 0 0 0 0,1 1-1 0 0,2 1 1 0 0,0 1 0 0 0,2 0-1 0 0,1 0 1 0 0,1 2 0 0 0,1-1-1 0 0,2 1 1 0 0,1 1 0 0 0,-6 54-1 0 0,12-53-42 0 0,0-1-1 0 0,3 1 1 0 0,0-1-1 0 0,2 0 1 0 0,2 0-1 0 0,0 0 1 0 0,2-1 0 0 0,1 0-1 0 0,1 0 1 0 0,2-1-1 0 0,1-1 1 0 0,1 0-1 0 0,1 0 1 0 0,35 45-1 0 0,-34-53-78 0 0,0-1 1 0 0,1 0-1 0 0,0-1 0 0 0,2-1 0 0 0,0-1 0 0 0,1 0 0 0 0,0-2 0 0 0,1 0 1 0 0,1-1-1 0 0,0-1 0 0 0,0-2 0 0 0,1 0 0 0 0,0-1 0 0 0,1-1 0 0 0,-1-1 1 0 0,1-2-1 0 0,1 0 0 0 0,44 1 0 0 0,-32-6-514 0 0,0-1-1 0 0,0-2 1 0 0,0-2-1 0 0,47-13 1 0 0,-58 11-662 0 0,0-1 0 0 0,32-16 0 0 0,-39 15-798 0 0,-1-1 1 0 0,0 0-1 0 0,24-21 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124 20 140 0 0,'-22'-12'11656'0'0,"13"8"-11870"0"0,5 3 189 0 0,2 0 39 0 0,0 1-1 0 0,0-1 1 0 0,0 1-1 0 0,0-1 1 0 0,0 1-1 0 0,0 0 1 0 0,-1 0 0 0 0,1 0-1 0 0,0 0 1 0 0,0 1-1 0 0,0-1 1 0 0,0 0-1 0 0,0 1 1 0 0,0 0-1 0 0,0-1 1 0 0,0 1 0 0 0,-3 1-1 0 0,0 0-7 0 0,0 1 0 0 0,0-1-1 0 0,0 1 1 0 0,1-1 0 0 0,-9 8 0 0 0,3-3 108 0 0,8-6 39 0 0,18 17 483 0 0,-3-13-449 0 0,0-1 1 0 0,0 0-1 0 0,0-1 0 0 0,0 0 1 0 0,19 0-1 0 0,64 0-43 0 0,-95-3-142 0 0,77 2 25 0 0,-75-2-32 0 0,1 0 14 0 0,82 0-30 0 0,-83 0-16 0 0,1 0 28 0 0,10 0-8 0 0,-10 0 23 0 0,14 2-67 0 0,-5-1 57 0 0,-10 0-10 0 0,0-1 5 0 0,9 0 14 0 0,-9 0 41 0 0,0 0-27 0 0,22-1 614 0 0,-13 0-2142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57.2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199 1922 480 0 0,'-3'-1'1630'0'0,"-8"-3"-838"0"0,1 0 0 0 0,0-1 0 0 0,0 0 0 0 0,0-1 0 0 0,1 0 0 0 0,0-1 1 0 0,0 0-1 0 0,1 0 0 0 0,0 0 0 0 0,-13-17 0 0 0,12 13-342 0 0,1-2-1 0 0,0 1 0 0 0,1-1 1 0 0,0-1-1 0 0,1 1 1 0 0,1-1-1 0 0,-7-28 1 0 0,5 8-111 0 0,2-1-1 0 0,1 1 1 0 0,2-1 0 0 0,2 0 0 0 0,1 0 0 0 0,1 0 0 0 0,2 1 0 0 0,10-40 0 0 0,9-19 40 0 0,59-153-1 0 0,-39 135 94 0 0,5 3-1 0 0,114-191 1 0 0,-132 254-307 0 0,1 1 0 0 0,3 1 0 0 0,1 2 0 0 0,2 2 0 0 0,2 1 1 0 0,1 2-1 0 0,2 2 0 0 0,74-47 0 0 0,-89 65-104 0 0,1 2 0 0 0,1 0 0 0 0,0 2 0 0 0,0 1-1 0 0,34-7 1 0 0,-43 13-37 0 0,0 2-1 0 0,0 1 1 0 0,0 0 0 0 0,0 1-1 0 0,0 1 1 0 0,0 2-1 0 0,0-1 1 0 0,0 2-1 0 0,21 6 1 0 0,-12 0-33 0 0,0 2-1 0 0,0 1 1 0 0,-1 1-1 0 0,-1 1 1 0 0,0 2-1 0 0,-1 1 1 0 0,-1 1-1 0 0,0 1 1 0 0,-1 1-1 0 0,32 35 1 0 0,5 14-26 0 0,-2 3 1 0 0,60 97 0 0 0,-11 2 143 0 0,97 204 0 0 0,-143-239 6 0 0,-5 3 1 0 0,46 173-1 0 0,-61-162 188 0 0,60 234-95 0 0,-70-248-65 0 0,6-2-1 0 0,96 226 0 0 0,-101-292 110 0 0,3-2-1 0 0,3-1 1 0 0,68 85-1 0 0,-80-117-248 0 0,1-1 0 0 0,2-1 0 0 0,1-2 0 0 0,1-1 0 0 0,2-2-1 0 0,0-1 1 0 0,62 33 0 0 0,-74-47 45 0 0,1-2 0 0 0,0 0-1 0 0,0-2 1 0 0,1 0 0 0 0,0-2 0 0 0,0 0 0 0 0,37 1-1 0 0,-28-5 30 0 0,1-2 0 0 0,-1-1-1 0 0,0-2 1 0 0,0-1 0 0 0,34-9 0 0 0,-18-1-33 0 0,-1-2 0 0 0,0-2 1 0 0,-2-2-1 0 0,0-2 0 0 0,-1-2 0 0 0,-2-2 1 0 0,49-38-1 0 0,-56 35-62 0 0,-1-1-1 0 0,-2-2 1 0 0,-1-1-1 0 0,-1-1 1 0 0,-2-2-1 0 0,-2-1 1 0 0,-2-2-1 0 0,-1 0 1 0 0,32-73-1 0 0,-3-19 160 0 0,-6-2 0 0 0,41-185 0 0 0,-78 264-166 0 0,-2-1 0 0 0,-3 0-1 0 0,-2 0 1 0 0,-7-89 0 0 0,-1 101 16 0 0,2 8 10 0 0,1-40 0 0 0,2-26-31 0 0,0 100 37 0 0,-4-36-131 0 0,4 36-41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5:59.55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105 129 748 0 0,'-18'-1'3155'0'0,"-14"4"-823"0"0,29-2-2004 0 0,-46 0 2613 0 0,47-1-2573 0 0,26-15 4 0 0,-20 13-345 0 0,76-28 216 0 0,1 4-1 0 0,148-28 0 0 0,-227 54-256 0 0,1-1 18 0 0,7-1-34 0 0,3 0-29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00.8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222 270 1124 0 0,'2'-3'1294'0'0,"10"-21"1972"0"0,-2-1-1 0 0,13-41 1 0 0,-20 53-2679 0 0,1-1 0 0 0,10-21 440 0 0,-14 34-960 0 0,0 1-1 0 0,0-1 1 0 0,-1 1 0 0 0,1-1-1 0 0,0 1 1 0 0,-1 0 0 0 0,1-1-1 0 0,-1 1 1 0 0,1-1 0 0 0,-1 1-1 0 0,1 0 1 0 0,-1-1 0 0 0,1 1-1 0 0,-1 0 1 0 0,1 0 0 0 0,-1-1-1 0 0,1 1 1 0 0,-1 0 0 0 0,1 0-1 0 0,-1 0 1 0 0,1 0 0 0 0,-1-1-1 0 0,1 1 1 0 0,-1 0 0 0 0,0 0 0 0 0,1 0-1 0 0,-1 0 1 0 0,-20 8 497 0 0,-23 23-650 0 0,37-25 253 0 0,-11 9-97 0 0,0 2 0 0 0,1 0 0 0 0,1 1 0 0 0,0 0 0 0 0,1 2 0 0 0,2-1 0 0 0,0 2 0 0 0,-19 40-1 0 0,23-41-9 0 0,1 0 0 0 0,1 0 0 0 0,1 1 0 0 0,1 0-1 0 0,1 0 1 0 0,1 0 0 0 0,0 1 0 0 0,2-1-1 0 0,0 1 1 0 0,4 25 0 0 0,-1-32 1 0 0,1 0 1 0 0,1 0-1 0 0,1 0 0 0 0,0 0 0 0 0,1-1 1 0 0,0 0-1 0 0,1 0 0 0 0,1-1 0 0 0,0 0 1 0 0,0 0-1 0 0,2-1 0 0 0,-1 0 0 0 0,2 0 1 0 0,0-1-1 0 0,0-1 0 0 0,0 0 1 0 0,2 0-1 0 0,-1-1 0 0 0,1-1 0 0 0,0 0 1 0 0,1-1-1 0 0,0 0 0 0 0,15 5 0 0 0,-15-7-56 0 0,1 0-1 0 0,-1-1 1 0 0,1 0 0 0 0,-1-1-1 0 0,1-1 1 0 0,0 0-1 0 0,0-1 1 0 0,0-1-1 0 0,0 0 1 0 0,0-1-1 0 0,0-1 1 0 0,0 0-1 0 0,0-1 1 0 0,-1-1 0 0 0,1 0-1 0 0,-1-1 1 0 0,0 0-1 0 0,0-1 1 0 0,-1-1-1 0 0,0 0 1 0 0,0-1-1 0 0,0 0 1 0 0,19-18-1 0 0,-15 8-12 0 0,0-1-1 0 0,-2 0 0 0 0,0-2 0 0 0,-1 0 1 0 0,-1 0-1 0 0,-1-1 0 0 0,-1-1 0 0 0,-1 0 0 0 0,11-35 1 0 0,-6 5 4 0 0,-2-1 0 0 0,-2 0-1 0 0,4-71 1 0 0,-15 116 15 0 0,1-1-1 0 0,-2 1 0 0 0,1-1 1 0 0,-1 0-1 0 0,0 1 0 0 0,-1-1 1 0 0,0 1-1 0 0,-1 0 0 0 0,0 0 1 0 0,0-1-1 0 0,-1 2 0 0 0,0-1 1 0 0,-1 0-1 0 0,0 1 0 0 0,0 0 1 0 0,-12-14-1 0 0,8 12-15 0 0,-1 1-1 0 0,0 1 1 0 0,-1-1-1 0 0,1 2 1 0 0,-1-1 0 0 0,-1 1-1 0 0,1 1 1 0 0,-1 0-1 0 0,0 1 1 0 0,-1 0 0 0 0,-23-5-1 0 0,11 3 10 0 0,-1 2 0 0 0,0 1 0 0 0,-1 1 0 0 0,1 1 0 0 0,-48 2 0 0 0,63 1-384 0 0,-1 1-1 0 0,1 1 1 0 0,-1-1-1 0 0,1 2 1 0 0,0 0-1 0 0,-15 7 1 0 0,17-6-701 0 0,1 0 0 0 0,0 0 1 0 0,0 1-1 0 0,0 0 0 0 0,1 0 0 0 0,0 1 1 0 0,0 0-1 0 0,-9 13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01.9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61 552 0 0,'17'4'2171'0'0,"174"-6"6"0"0,260-27-3505 0 0,-224 11 3178 0 0,-45 4-1083 0 0,-104 12-3230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02.3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1 712 0 0,'0'0'864'0'0,"19"0"408"0"0,1 0-528 0 0,-1 1-268 0 0,0-1-180 0 0,3 2-124 0 0,1 0-132 0 0,2 0-288 0 0,2-2-1368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03.8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27 140 168 0 0,'-4'-30'5085'0'0,"-11"-34"48"0"0,14 62-4855 0 0,-6-15 960 0 0,17 50-450 0 0,28 60-1 0 0,1 2-45 0 0,105 272 508 0 0,-143-363-1243 0 0,39 74 143 0 0,-37-72-106 0 0,0 0 0 0 0,1-1 1 0 0,0 0-1 0 0,0 0 0 0 0,0 0 0 0 0,0 0 0 0 0,1-1 1 0 0,0 0-1 0 0,0 1 0 0 0,9 5 0 0 0,-11-9-24 0 0,0-1 1 0 0,1 1-1 0 0,-1-1 0 0 0,0 1 0 0 0,0-1 1 0 0,0 0-1 0 0,0 0 0 0 0,0-1 1 0 0,0 1-1 0 0,1-1 0 0 0,-1 1 0 0 0,0-1 1 0 0,0 0-1 0 0,0 0 0 0 0,-1 0 0 0 0,1-1 1 0 0,0 1-1 0 0,0-1 0 0 0,4-2 1 0 0,6-7-6 0 0,-1 0 0 0 0,-1-1 1 0 0,1 0-1 0 0,-2-1 1 0 0,0 0-1 0 0,0 0 1 0 0,-1-1-1 0 0,13-30 0 0 0,3-12 3 0 0,17-61-1 0 0,-32 88 8 0 0,94-311-227 0 0,-103 339 199 0 0,0-6-92 0 0,1 1 0 0 0,1-1 1 0 0,-1 1-1 0 0,1 0 1 0 0,0 0-1 0 0,1 0 1 0 0,3-6-1 0 0,-6 11-170 0 0,11 0-1328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04.79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33 287 2244 0 0,'-3'-12'1414'0'0,"-26"-111"7275"0"0,28 121-8518 0 0,2-1 12 0 0,-1 2-172 0 0,0 1-1 0 0,0 0 1 0 0,0-1-1 0 0,0 1 1 0 0,0-1-1 0 0,0 1 1 0 0,0 0-1 0 0,0-1 1 0 0,0 1-1 0 0,0 0 1 0 0,0-1-1 0 0,0 1 1 0 0,0-1-1 0 0,0 1 1 0 0,0 0 0 0 0,1-1-1 0 0,-1 1 1 0 0,0 0-1 0 0,0-1 1 0 0,0 1-1 0 0,1 0 1 0 0,-1 0-1 0 0,0-1 1 0 0,0 1-1 0 0,1 0 1 0 0,-1-1-1 0 0,1 1 1 0 0,2 2-2 0 0,0 0 1 0 0,0 0-1 0 0,0 0 0 0 0,0 0 1 0 0,0 1-1 0 0,0-1 1 0 0,-1 1-1 0 0,1 0 0 0 0,-1 0 1 0 0,0-1-1 0 0,0 2 1 0 0,0-1-1 0 0,0 0 0 0 0,0 0 1 0 0,-1 1-1 0 0,2 5 1 0 0,4 9 49 0 0,9 35 0 0 0,19 81 60 0 0,-35-134-119 0 0,0 0 0 0 0,0 0 0 0 0,0 0 0 0 0,1-1 1 0 0,-1 1-1 0 0,0 0 0 0 0,0 0 0 0 0,0 0 1 0 0,0 0-1 0 0,1-1 0 0 0,-1 1 0 0 0,0 0 1 0 0,0 0-1 0 0,1 0 0 0 0,-1 0 0 0 0,0 0 0 0 0,0 0 1 0 0,1 0-1 0 0,-1 0 0 0 0,0-1 0 0 0,0 1 1 0 0,1 0-1 0 0,-1 0 0 0 0,0 0 0 0 0,0 0 0 0 0,1 0 1 0 0,-1 0-1 0 0,0 1 0 0 0,0-1 0 0 0,1 0 1 0 0,-1 0-1 0 0,0 0 0 0 0,0 0 0 0 0,0 0 1 0 0,1 0-1 0 0,-1 0 0 0 0,0 0 0 0 0,0 1 0 0 0,1-1 1 0 0,-1 0-1 0 0,0 0 0 0 0,0 0 0 0 0,0 0 1 0 0,0 1-1 0 0,1-1 0 0 0,-1 0 0 0 0,0 0 0 0 0,0 0 1 0 0,0 1-1 0 0,0-1 0 0 0,0 0 0 0 0,0 0 1 0 0,1 1-1 0 0,7-22 9 0 0,19-79-117 0 0,-21 72 115 0 0,1 0 0 0 0,2 0 0 0 0,0 1 0 0 0,19-35 0 0 0,-27 59-14 0 0,0 1 4 0 0,-1 1 1 0 0,1 0-1 0 0,-1 0 1 0 0,1 0-1 0 0,-1 0 1 0 0,1 0-1 0 0,0 0 1 0 0,0 0-1 0 0,0 0 1 0 0,-1 0-1 0 0,1 1 1 0 0,0-1-1 0 0,0 0 1 0 0,0 0-1 0 0,0 1 1 0 0,0-1-1 0 0,3 0 1 0 0,-2 0-2 0 0,0 1 1 0 0,1 0 0 0 0,-1 0 0 0 0,1 0 0 0 0,-1 0-1 0 0,0 1 1 0 0,1-1 0 0 0,-1 1 0 0 0,1-1 0 0 0,-1 1 0 0 0,0 0-1 0 0,0 0 1 0 0,1 0 0 0 0,-1 0 0 0 0,0 0 0 0 0,0 0 0 0 0,0 1-1 0 0,0-1 1 0 0,0 1 0 0 0,-1 0 0 0 0,1-1 0 0 0,0 1-1 0 0,-1 0 1 0 0,1 0 0 0 0,-1 0 0 0 0,0 0 0 0 0,2 3 0 0 0,0-1-18 0 0,70 104-332 0 0,-56-80 345 0 0,-17-28 9 0 0,1 1 0 0 0,-1-1-1 0 0,0 1 1 0 0,0-1 0 0 0,0 0 0 0 0,1 1 0 0 0,-1-1 0 0 0,0 0 0 0 0,1 1-1 0 0,-1-1 1 0 0,0 0 0 0 0,1 1 0 0 0,-1-1 0 0 0,0 0 0 0 0,1 0 0 0 0,-1 1-1 0 0,0-1 1 0 0,1 0 0 0 0,-1 0 0 0 0,1 0 0 0 0,-1 0 0 0 0,1 1 0 0 0,-1-1-1 0 0,0 0 1 0 0,1 0 0 0 0,-1 0 0 0 0,1 0 0 0 0,-1 0 0 0 0,1 0 0 0 0,-1 0-1 0 0,0 0 1 0 0,1 0 0 0 0,-1 0 0 0 0,1-1 0 0 0,-1 1 0 0 0,1 0 0 0 0,-1 0-1 0 0,0 0 1 0 0,1 0 0 0 0,-1-1 0 0 0,1 1 0 0 0,-1 0 0 0 0,0 0 0 0 0,1-1-1 0 0,-1 1 1 0 0,0 0 0 0 0,1-1 0 0 0,-1 1 0 0 0,0 0 0 0 0,0-1 0 0 0,1 1-1 0 0,-1-1 1 0 0,0 1 0 0 0,0 0 0 0 0,0-1 0 0 0,0 1 0 0 0,1-1 0 0 0,-1 1-1 0 0,0 0 1 0 0,0-2 0 0 0,10-25 43 0 0,-10 25-43 0 0,13-42 106 0 0,-5 14-9 0 0,2 1-1 0 0,0 1 1 0 0,18-34 0 0 0,-28 61-98 0 0,1-1 0 0 0,0 0 1 0 0,0 1-1 0 0,0-1 1 0 0,0 1-1 0 0,0-1 1 0 0,0 1-1 0 0,0-1 1 0 0,0 1-1 0 0,1 0 0 0 0,-1-1 1 0 0,0 1-1 0 0,1 0 1 0 0,-1 0-1 0 0,1 0 1 0 0,-1 0-1 0 0,1 1 1 0 0,0-1-1 0 0,-1 0 0 0 0,1 1 1 0 0,0-1-1 0 0,0 1 1 0 0,-1-1-1 0 0,1 1 1 0 0,0 0-1 0 0,0 0 1 0 0,0 0-1 0 0,-1 0 0 0 0,1 0 1 0 0,0 0-1 0 0,0 0 1 0 0,0 0-1 0 0,-1 1 1 0 0,1-1-1 0 0,0 1 0 0 0,0 0 1 0 0,-1-1-1 0 0,3 2 1 0 0,6 4-10 0 0,-1 1 0 0 0,0-1 1 0 0,0 1-1 0 0,-1 1 0 0 0,10 10 0 0 0,2 1-47 0 0,19 18-160 0 0,0 0-1437 0 0,-11-13-3436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06.1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364 60 1468 0 0,'-138'16'6878'0'0,"82"-8"-4805"0"0,-73 1 0 0 0,126-9-1950 0 0,-26 1 311 0 0,20-2-78 0 0,27-1-246 0 0,138-19 2 0 0,44-4-414 0 0,-36 2-1007 0 0,-90 10-823 0 0,-36 5-1831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0.56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150 186 1464 0 0,'0'-3'1710'0'0,"9"-166"11744"0"0,-9 167-13222 0 0,2-10 856 0 0,-11 156 544 0 0,5-54-1284 0 0,-41 369 685 0 0,-3 45 405 0 0,41-383-1135 0 0,-33 459 1697 0 0,32-476-2518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8.58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1654 332 592 0 0,'-2'-15'5499'0'0,"2"9"-5015"0"0,1-1-1 0 0,0 0 1 0 0,1 1-1 0 0,-1-1 1 0 0,1 1-1 0 0,1-1 1 0 0,4-9-1 0 0,8-26 1242 0 0,-14 39-1664 0 0,-1 1-1 0 0,0-1 0 0 0,0 1 0 0 0,-1-1 0 0 0,1 1 0 0 0,-1-1 1 0 0,1 1-1 0 0,-1-1 0 0 0,0 1 0 0 0,1-1 0 0 0,-2 1 0 0 0,1 0 1 0 0,0-1-1 0 0,0 1 0 0 0,-1 0 0 0 0,1 0 0 0 0,-1 0 0 0 0,1 0 1 0 0,-4-3-1 0 0,-3-2 107 0 0,1 0 0 0 0,-1 0 0 0 0,-12-8 1 0 0,-6 0 125 0 0,-1 0-1 0 0,-1 2 1 0 0,0 1 0 0 0,0 1 0 0 0,-57-14 0 0 0,29 13 12 0 0,-2 3 0 0 0,-66-3 0 0 0,63 10-47 0 0,-1 2 0 0 0,1 3-1 0 0,-1 3 1 0 0,-89 21 0 0 0,108-17-116 0 0,0 3 0 0 0,1 1 0 0 0,0 2 0 0 0,1 2 1 0 0,1 2-1 0 0,-70 46 0 0 0,93-53-96 0 0,1-1 1 0 0,0 2-1 0 0,1 0 0 0 0,1 1 1 0 0,0 1-1 0 0,1 0 1 0 0,1 1-1 0 0,-13 22 0 0 0,19-29-38 0 0,1 1-1 0 0,0 1 0 0 0,0-1 1 0 0,2 0-1 0 0,-1 1 0 0 0,1 0 0 0 0,1 0 1 0 0,0 0-1 0 0,1 0 0 0 0,0 0 1 0 0,1 0-1 0 0,1 0 0 0 0,-1 0 0 0 0,2 1 1 0 0,4 16-1 0 0,3-1-9 0 0,1 0 1 0 0,1 0-1 0 0,2-2 0 0 0,1 1 0 0 0,1-2 0 0 0,1 0 1 0 0,1 0-1 0 0,1-2 0 0 0,32 33 0 0 0,26 17 62 0 0,109 83 1 0 0,-167-142-52 0 0,62 49 21 0 0,90 75 54 0 0,-146-117-59 0 0,-2 2 0 0 0,0 0 0 0 0,-2 2-1 0 0,30 46 1 0 0,-45-63-7 0 0,-1 0-1 0 0,0 0 1 0 0,0 0 0 0 0,0 1 0 0 0,-1-1-1 0 0,-1 1 1 0 0,1 0 0 0 0,-1 0-1 0 0,-1 0 1 0 0,0 0 0 0 0,0 0-1 0 0,-1 0 1 0 0,0 1 0 0 0,0-1-1 0 0,-1 0 1 0 0,-1 0 0 0 0,1 0-1 0 0,-1 0 1 0 0,-1 0 0 0 0,0 0-1 0 0,0-1 1 0 0,0 1 0 0 0,-1-1-1 0 0,-1 0 1 0 0,1 0 0 0 0,-12 14-1 0 0,-3-1 108 0 0,0 0-1 0 0,-1-1 1 0 0,-1-1-1 0 0,-1-1 0 0 0,-1-1 1 0 0,0-1-1 0 0,-1-1 0 0 0,-1-1 1 0 0,0-1-1 0 0,-1-1 0 0 0,-28 8 1 0 0,3-3 11 0 0,-2-2 1 0 0,0-3-1 0 0,0-1 0 0 0,-102 4 1 0 0,121-13-164 0 0,0-2-1 0 0,0-1 1 0 0,0-2 0 0 0,-46-10 0 0 0,67 9-221 0 0,0 0 0 0 0,0 0-1 0 0,0-1 1 0 0,1 0 0 0 0,0-2 0 0 0,-12-7 0 0 0,17 10-160 0 0,1-1-1 0 0,0 0 1 0 0,0-1 0 0 0,0 1 0 0 0,1-1-1 0 0,0 0 1 0 0,0 0 0 0 0,0-1-1 0 0,1 0 1 0 0,0 0 0 0 0,-4-8 0 0 0,6 9-329 0 0,0 1 1 0 0,0 0-1 0 0,0 0 0 0 0,1-1 1 0 0,0 1-1 0 0,0-1 1 0 0,1 1-1 0 0,-1-8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07.0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130 114 1720 0 0,'-27'-25'4993'0'0,"4"10"-3125"0"0,17 11-1451 0 0,0 0-1 0 0,0 0 1 0 0,0 0 0 0 0,-12-4-1 0 0,17 8-239 0 0,-26 11-74 0 0,27-11-95 0 0,-1 1 1 0 0,0 0-1 0 0,0-1 1 0 0,1 1-1 0 0,-1-1 1 0 0,1 1-1 0 0,-1 0 1 0 0,0 0-1 0 0,1-1 1 0 0,-1 1-1 0 0,1 0 1 0 0,0 0-1 0 0,-1 0 1 0 0,1-1-1 0 0,0 1 0 0 0,-1 0 1 0 0,1 0-1 0 0,0 0 1 0 0,0 0-1 0 0,0 0 1 0 0,0 0-1 0 0,0 0 1 0 0,0 0-1 0 0,0-1 1 0 0,0 3-1 0 0,1-1 124 0 0,12 3 539 0 0,20-3-508 0 0,0-1 0 0 0,0-3 0 0 0,0 0 0 0 0,48-10 0 0 0,-30 4-90 0 0,172-23-363 0 0,251-1 1 0 0,-428 29-292 0 0,-22 2-869 0 0,4 0-3412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08.0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15 103 1252 0 0,'-14'-2'8325'0'0,"25"-2"-6428"0"0,36-6-1582 0 0,-39 8 87 0 0,254-38 380 0 0,-128 21-758 0 0,-106 15 74 0 0,-15 3-49 0 0,-1-1 0 0 0,1 0 1 0 0,15-6-1 0 0,-25 8-68 0 0,0-1-33 0 0,10-1-126 0 0,19-3-6463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09.4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86 516 1204 0 0,'-42'-94'7337'0'0,"30"63"-5610"0"0,2-1 1 0 0,-10-53-1 0 0,18 28 149 0 0,2 37-1236 0 0,14 27-451 0 0,-9 0-135 0 0,0 0 0 0 0,0 0 1 0 0,-1 0-1 0 0,0 1 0 0 0,0-1 1 0 0,-1 1-1 0 0,0 0 0 0 0,3 9 1 0 0,4 11 90 0 0,75 178 623 0 0,73 163 394 0 0,-129-308-964 0 0,165 320 903 0 0,-163-336-761 0 0,-30-44-334 0 0,0 0 1 0 0,0 0 0 0 0,-1 0-1 0 0,1-1 1 0 0,0 1 0 0 0,0-1-1 0 0,1 1 1 0 0,-1 0 0 0 0,0-1-1 0 0,0 0 1 0 0,0 1 0 0 0,0-1 0 0 0,0 0-1 0 0,0 1 1 0 0,1-1 0 0 0,-1 0-1 0 0,0 0 1 0 0,0 0 0 0 0,0 0-1 0 0,1 0 1 0 0,-1 0 0 0 0,0-1-1 0 0,0 1 1 0 0,0 0 0 0 0,0 0 0 0 0,1-1-1 0 0,-1 1 1 0 0,0-1 0 0 0,0 1-1 0 0,0-1 1 0 0,0 0 0 0 0,0 1-1 0 0,1-2 1 0 0,3-1-3 0 0,-1 0 0 0 0,0-1-1 0 0,0 1 1 0 0,0-1 0 0 0,6-8 0 0 0,3-7-25 0 0,-2 0 0 0 0,0 0 0 0 0,-1-1 0 0 0,12-35 0 0 0,21-91-262 0 0,-37 124 230 0 0,85-380-690 0 0,-38 156 522 0 0,-27 126 131 0 0,35-137-1699 0 0,-54 240-909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10.2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 42 208 0 0,'-12'2'9475'0'0,"13"-4"-9266"0"0,0-1 0 0 0,0 0-1 0 0,1 1 1 0 0,-1 0 0 0 0,0-1 0 0 0,1 1 0 0 0,0 0 0 0 0,-1-1 0 0 0,1 1-1 0 0,0 0 1 0 0,0 0 0 0 0,0 1 0 0 0,0-1 0 0 0,1 0 0 0 0,-1 1 0 0 0,0-1 0 0 0,1 1-1 0 0,-1 0 1 0 0,1-1 0 0 0,0 1 0 0 0,-1 1 0 0 0,4-2 0 0 0,-4 1-108 0 0,2 2-25 0 0,0-1-68 0 0,-1 1 1 0 0,0-1-1 0 0,1 1 0 0 0,-1 0 1 0 0,0 0-1 0 0,0 0 0 0 0,5 3 1 0 0,1 8-1 0 0,-6-6 8 0 0,4 4-18 0 0,-2 0 0 0 0,1 1 0 0 0,-1-1 0 0 0,-1 1 0 0 0,0 0 0 0 0,-1 0 0 0 0,0 0 0 0 0,3 20 0 0 0,-2 10-14 0 0,0 45 1 0 0,-3-50 34 0 0,-3 149 863 0 0,4-178 267 0 0,3-28-705 0 0,1-8-48 0 0,14-30 146 0 0,-10 26-348 0 0,2-1 1 0 0,1 1-1 0 0,1 1 0 0 0,23-35 1 0 0,-30 56-170 0 0,8-12 20 0 0,23-27 0 0 0,-32 43-87 0 0,0 1 0 0 0,0 0-1 0 0,1 0 1 0 0,0 0 0 0 0,0 1 0 0 0,1 0 0 0 0,15-7 0 0 0,-21 11 27 0 0,0 0 1 0 0,0 1-1 0 0,0-1 1 0 0,0 1-1 0 0,0 0 1 0 0,0 0-1 0 0,0 0 0 0 0,0 0 1 0 0,0 0-1 0 0,0 0 1 0 0,0 1-1 0 0,0-1 1 0 0,0 1-1 0 0,0-1 1 0 0,0 1-1 0 0,0 0 1 0 0,0-1-1 0 0,0 1 1 0 0,2 1-1 0 0,0 1-9 0 0,0-1 0 0 0,0 1 1 0 0,0 0-1 0 0,-1 0 0 0 0,1 1 0 0 0,6 6 0 0 0,0 5-37 0 0,0 0 0 0 0,-1 1-1 0 0,-1 0 1 0 0,0 0-1 0 0,-1 1 1 0 0,-1 0 0 0 0,-1 0-1 0 0,4 21 1 0 0,-4-12 91 0 0,-1 0 0 0 0,-1 0 1 0 0,-1 1-1 0 0,-2-1 0 0 0,-3 26 1 0 0,-4-26 192 0 0,3-23-111 0 0,4-16-52 0 0,4-5 12 0 0,0 0-1 0 0,0 1 1 0 0,2 0 0 0 0,0 0-1 0 0,1 0 1 0 0,1 1-1 0 0,17-27 1 0 0,4 0-142 0 0,50-57 0 0 0,-70 91-18 0 0,-1 0 0 0 0,1 1 0 0 0,1 0 1 0 0,0 0-1 0 0,0 1 0 0 0,0 0 0 0 0,1 1 0 0 0,0 0 1 0 0,0 1-1 0 0,0 0 0 0 0,1 1 0 0 0,11-3 0 0 0,-19 6 68 0 0,-1 1 0 0 0,0 0 0 0 0,0 0-1 0 0,0 0 1 0 0,0 0 0 0 0,0 0 0 0 0,1 1-1 0 0,-1 0 1 0 0,0-1 0 0 0,0 1 0 0 0,0 0-1 0 0,0 0 1 0 0,0 1 0 0 0,-1-1 0 0 0,1 1 0 0 0,0-1-1 0 0,0 1 1 0 0,-1 0 0 0 0,1 0 0 0 0,-1 0-1 0 0,0 0 1 0 0,0 0 0 0 0,0 1 0 0 0,0-1-1 0 0,2 4 1 0 0,4 5-15 0 0,-1 1-1 0 0,0 0 1 0 0,-1 0-1 0 0,6 16 1 0 0,19 68-35 0 0,-20-57 96 0 0,25 56-1 0 0,-32-85-413 0 0,1 0 0 0 0,1 0-1 0 0,0 0 1 0 0,0-1-1 0 0,1 0 1 0 0,0-1 0 0 0,0 1-1 0 0,1-1 1 0 0,0-1-1 0 0,11 9 1 0 0,-14-13-660 0 0,0 0 1 0 0,0 0 0 0 0,0-1-1 0 0,1 1 1 0 0,8 2-1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15.6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0 295 224 0 0,'4'0'983'0'0,"157"-14"2977"0"0,317-21-2365 0 0,675-6-582 0 0,542-31-135 0 0,167-26-1022 0 0,-1555 81-610 0 0,-300 16 326 0 0,0-1-1 0 0,0 1 0 0 0,0-2 0 0 0,11-4 0 0 0,-11 4 60 0 0,-5 2 23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16.0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64 79 1160 0 0,'-12'-9'3902'0'0,"5"3"-2675"0"0,-1-2-1 0 0,1 1 0 0 0,1-1 0 0 0,0 0 0 0 0,-9-14 0 0 0,14 20-974 0 0,1 2-238 0 0,-1 0 0 0 0,1-1 0 0 0,0 1 0 0 0,0 0 0 0 0,0 0 0 0 0,0-1 0 0 0,0 1 0 0 0,0 0 0 0 0,0 0 1 0 0,0-1-1 0 0,0 1 0 0 0,0 0 0 0 0,0-1 0 0 0,0 1 0 0 0,0 0 0 0 0,0 0 0 0 0,0-1 0 0 0,0 1 0 0 0,0 0 0 0 0,0 0 0 0 0,0-1 0 0 0,0 1 0 0 0,1 0 0 0 0,-1 0 0 0 0,0-1 0 0 0,0 1 0 0 0,0 0 0 0 0,0 0 0 0 0,1 0 0 0 0,-1-1 0 0 0,0 1 0 0 0,0 0 0 0 0,0 0 0 0 0,1 0 0 0 0,-1 0 0 0 0,0 0 1 0 0,1-1-1 0 0,5 2 11 0 0,0 0 0 0 0,0 0 1 0 0,0 0-1 0 0,0 1 1 0 0,0 0-1 0 0,0 0 0 0 0,0 1 1 0 0,8 4-1 0 0,50 32-12 0 0,-36-21-4 0 0,19 10-83 0 0,-25-17 6 0 0,-1 2 0 0 0,0 0-1 0 0,-1 2 1 0 0,23 20 0 0 0,-42-34 62 0 0,-1 0 0 0 0,1-1 0 0 0,0 1 0 0 0,-1 0 0 0 0,1 0 0 0 0,0-1 0 0 0,-1 1 0 0 0,1 0 0 0 0,-1 0 0 0 0,1 0 0 0 0,-1 0 0 0 0,0 0 0 0 0,0 0 0 0 0,1 0 0 0 0,-1 0 0 0 0,0 0 1 0 0,0 0-1 0 0,0 0 0 0 0,0 0 0 0 0,0 0 0 0 0,0 0 0 0 0,0 0 0 0 0,0 0 0 0 0,0 0 0 0 0,0 0 0 0 0,-1 0 0 0 0,1 1 0 0 0,-2 0 3 0 0,1 0 1 0 0,-1 1-1 0 0,1-1 0 0 0,-1 0 1 0 0,0 0-1 0 0,0 0 1 0 0,1-1-1 0 0,-1 1 0 0 0,-1 0 1 0 0,-2 1-1 0 0,-7 5-15 0 0,-1-1 1 0 0,-27 9-1 0 0,38-14-2 0 0,-31 11-356 0 0,-41 25-1 0 0,9 1-6129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16.52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65 36 876 0 0,'16'-36'9076'0'0,"-60"223"-3932"0"0,16 24-3971 0 0,20-80-1094 0 0,10 170 1 0 0,2-258 25 0 0,1 0 1 0 0,2 0-1 0 0,13 43 1 0 0,-15-66-108 0 0,2 0 0 0 0,0-1 0 0 0,1 0 0 0 0,1 0 0 0 0,1-1 0 0 0,1 0 0 0 0,0-1 0 0 0,21 24 0 0 0,-27-36-221 0 0,0 0 0 0 0,1 0 0 0 0,0 0 0 0 0,0-1 0 0 0,0 0 0 0 0,0 0 0 0 0,0 0 0 0 0,1-1-1 0 0,0 0 1 0 0,0 0 0 0 0,0-1 0 0 0,0 0 0 0 0,0 0 0 0 0,13 1 0 0 0,-12-2-592 0 0,0-1-1 0 0,0 0 1 0 0,1-1 0 0 0,-1 1 0 0 0,0-2-1 0 0,0 1 1 0 0,0-1 0 0 0,9-3 0 0 0,2-4-2930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16.9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 60 1596 0 0,'-3'-1'1663'0'0,"-1"1"-1240"0"0,-1-1 260 0 0,1 0-1 0 0,-1 0 1 0 0,0 0-1 0 0,1 0 1 0 0,-1-1 0 0 0,1 0-1 0 0,-1 0 1 0 0,-5-4 464 0 0,16-3-30 0 0,42-2-499 0 0,1 3-1 0 0,83-4 1 0 0,107 11-750 0 0,-124 2 217 0 0,26 1-1686 0 0,-131 2-225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18.23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0 354 1184 0 0,'1'-19'1533'0'0,"1"-1"1"0"0,8-31-1 0 0,-6 32-735 0 0,-1 0 0 0 0,2-35 0 0 0,-12-117 3391 0 0,-7 509-3619 0 0,41 285 34 0 0,45-4 373 0 0,232 1302 1115 0 0,-225-1339-1867 0 0,-76-558-244 0 0,8 51-3059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19.2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423 453 816 0 0,'0'-12'2942'0'0,"0"-68"2716"0"0,0 78-5560 0 0,0 0-1 0 0,0 1 1 0 0,0-1-1 0 0,0 0 1 0 0,0 0-1 0 0,0 1 1 0 0,-1-1 0 0 0,1 0-1 0 0,-1 0 1 0 0,1 1-1 0 0,-1-1 1 0 0,0 0-1 0 0,0 1 1 0 0,1-1-1 0 0,-2-1 1 0 0,1 3-80 0 0,0-1 1 0 0,1 1-1 0 0,-1-1 1 0 0,1 1 0 0 0,-1 0-1 0 0,0-1 1 0 0,1 1-1 0 0,-1 0 1 0 0,0 0-1 0 0,0-1 1 0 0,1 1-1 0 0,-1 0 1 0 0,0 0-1 0 0,1 0 1 0 0,-1 0-1 0 0,0 0 1 0 0,0 0 0 0 0,1 0-1 0 0,-1 0 1 0 0,0 0-1 0 0,0 0 1 0 0,1 0-1 0 0,-1 1 1 0 0,-1-1-1 0 0,-2 2-8 0 0,0 0 0 0 0,0 1 1 0 0,0-1-1 0 0,1 1 0 0 0,-1 0 0 0 0,0 0 0 0 0,1 0 0 0 0,0 0 0 0 0,-4 5 0 0 0,-40 55 298 0 0,-41 75 0 0 0,37-56-121 0 0,-6 14 172 0 0,-51 115-1 0 0,107-210-342 0 0,0 0 1 0 0,1 0-1 0 0,-1 0 0 0 0,1 0 0 0 0,-1 0 1 0 0,1 0-1 0 0,-1 0 0 0 0,1 0 0 0 0,0 0 0 0 0,0 0 1 0 0,-1 0-1 0 0,1 1 0 0 0,0-1 0 0 0,0 0 1 0 0,0 0-1 0 0,0 0 0 0 0,1 2 0 0 0,-1-3-7 0 0,1 0-1 0 0,-1 0 1 0 0,1 0-1 0 0,0 0 0 0 0,-1 0 1 0 0,1-1-1 0 0,0 1 1 0 0,-1 0-1 0 0,1 0 1 0 0,-1 0-1 0 0,1-1 1 0 0,0 1-1 0 0,-1 0 0 0 0,1-1 1 0 0,-1 1-1 0 0,1 0 1 0 0,-1-1-1 0 0,1 1 1 0 0,-1-1-1 0 0,1 1 1 0 0,-1-1-1 0 0,34-35 67 0 0,-12-2-72 0 0,-2 0 1 0 0,-2-1 0 0 0,-1-1-1 0 0,-2-1 1 0 0,13-54-1 0 0,29-218-72 0 0,-21 94-28 0 0,-34 210 87 0 0,0 0 1 0 0,0 0-1 0 0,1 1 1 0 0,1-1 0 0 0,6-12-1 0 0,-9 18 14 0 0,1-1-1 0 0,1 1 0 0 0,-1 1 0 0 0,0-1 1 0 0,1 0-1 0 0,-1 0 0 0 0,1 1 0 0 0,0 0 1 0 0,0-1-1 0 0,0 1 0 0 0,0 0 1 0 0,0 1-1 0 0,1-1 0 0 0,-1 0 0 0 0,4 0 1 0 0,-3 1-5 0 0,0 0 1 0 0,-1 1 0 0 0,1 0-1 0 0,0 0 1 0 0,-1 0-1 0 0,1 0 1 0 0,0 1 0 0 0,-1-1-1 0 0,1 1 1 0 0,0 0 0 0 0,-1 0-1 0 0,1 0 1 0 0,5 3 0 0 0,0 0 4 0 0,0 1 0 0 0,-1 0 0 0 0,13 9 1 0 0,-6-1-1 0 0,-2 0 0 0 0,1 0 0 0 0,-2 1 0 0 0,0 1 0 0 0,0 0 0 0 0,-2 1 0 0 0,0 0 0 0 0,9 20 1 0 0,6 19-43 0 0,20 71 1 0 0,-29-76 48 0 0,2-1-1 0 0,29 55 1 0 0,-39-90-84 0 0,1 0 1 0 0,0-1-1 0 0,18 22 1 0 0,-21-29-570 0 0,0 0 0 0 0,1-1 0 0 0,-1 0 1 0 0,1 0-1 0 0,9 5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9.29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73 65 2360 0 0,'8'-47'8665'0'0,"-8"30"-6369"0"0,-1 24-843 0 0,-6 30-457 0 0,-13 23-531 0 0,3 0-1 0 0,-11 69 1 0 0,25-107-420 0 0,0-1 1 0 0,2 1 0 0 0,1 0 0 0 0,0 1-1 0 0,2-1 1 0 0,0-1 0 0 0,1 1-1 0 0,2 0 1 0 0,11 35 0 0 0,-13-49-33 0 0,1 0 0 0 0,0 1 0 0 0,0-2 0 0 0,0 1 0 0 0,1 0 0 0 0,1-1 0 0 0,-1 0 0 0 0,1 0 0 0 0,0-1 0 0 0,0 1 0 0 0,1-1 0 0 0,12 8 0 0 0,-14-11-26 0 0,1 0 0 0 0,0 0 0 0 0,-1 0 0 0 0,1-1 1 0 0,0 0-1 0 0,1 0 0 0 0,-1-1 0 0 0,0 0 0 0 0,0 0 0 0 0,1 0 0 0 0,-1-1 0 0 0,0 0 0 0 0,1 0 0 0 0,-1 0 1 0 0,0-1-1 0 0,1 0 0 0 0,-1 0 0 0 0,9-4 0 0 0,0 0-56 0 0,1-1-1 0 0,-1-1 1 0 0,-1 0 0 0 0,0-2-1 0 0,0 1 1 0 0,0-2 0 0 0,14-12-1 0 0,79-85 83 0 0,-21 19 918 0 0,-84 86-901 0 0,15 10 93 0 0,-11 0-90 0 0,21 31 58 0 0,34 37 1 0 0,-50-64-98 0 0,1 0 0 0 0,0-1 0 0 0,1 0 0 0 0,0-1 0 0 0,0-1 0 0 0,29 15 0 0 0,-28-17-33 0 0,0-2 1 0 0,0 1-1 0 0,0-2 0 0 0,1 0 1 0 0,0 0-1 0 0,0-1 0 0 0,0-1 1 0 0,0-1-1 0 0,21 0 0 0 0,-27-1 13 0 0,-1-1 0 0 0,1-1 0 0 0,0 1 0 0 0,-1-1 0 0 0,1-1 0 0 0,-1 1 0 0 0,0-2 0 0 0,0 1 0 0 0,0-1 0 0 0,0 0 0 0 0,-1-1 0 0 0,1 1 0 0 0,-1-2 0 0 0,0 1 0 0 0,-1-1 0 0 0,1 0 0 0 0,8-10 0 0 0,-5 3 27 0 0,-1-1 0 0 0,0 0 0 0 0,-1-1 0 0 0,0 0 0 0 0,-1 0 0 0 0,-1-1 0 0 0,0 0 0 0 0,-1 0 0 0 0,-1 0 0 0 0,0 0 1 0 0,-2-1-1 0 0,0 1 0 0 0,0-20 0 0 0,-1 16-37 0 0,-2 0 0 0 0,-1 0 1 0 0,0 0-1 0 0,-2 0 0 0 0,0 1 0 0 0,-1 0 1 0 0,-1-1-1 0 0,0 2 0 0 0,-2-1 0 0 0,-16-29 1 0 0,9 27-1299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19.9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46 636 1696 0 0,'-10'-28'1397'0'0,"1"1"0"0"0,2-1 0 0 0,1 0 0 0 0,1-1 1 0 0,1 0-1 0 0,0-34 0 0 0,4 61-1360 0 0,0 1 1 0 0,0-1 0 0 0,0 1-1 0 0,0 0 1 0 0,0-1-1 0 0,0 1 1 0 0,0-1 0 0 0,0 1-1 0 0,0 0 1 0 0,1-1 0 0 0,-1 1-1 0 0,0 0 1 0 0,1-1-1 0 0,-1 1 1 0 0,1 0 0 0 0,0-1-1 0 0,-1 1 1 0 0,1 0 0 0 0,0 0-1 0 0,0 0 1 0 0,1-2-1 0 0,-1 3-21 0 0,0 0-1 0 0,0 0 0 0 0,0 0 1 0 0,0 0-1 0 0,0 0 0 0 0,0 0 0 0 0,0 0 1 0 0,0 1-1 0 0,0-1 0 0 0,-1 0 0 0 0,1 0 1 0 0,0 1-1 0 0,0-1 0 0 0,0 1 1 0 0,0-1-1 0 0,-1 1 0 0 0,1-1 0 0 0,0 1 1 0 0,0-1-1 0 0,-1 1 0 0 0,1-1 1 0 0,1 2-1 0 0,5 6 64 0 0,0 0-1 0 0,0 0 1 0 0,9 14 0 0 0,40 76 122 0 0,54 128-1 0 0,-15-29-126 0 0,41 49 75 0 0,-107-200-56 0 0,3-1 0 0 0,1-1 0 0 0,43 43-1 0 0,-71-83-50 0 0,-1 1 0 0 0,1-1 0 0 0,0 0 0 0 0,0 0 1 0 0,1 0-1 0 0,-1-1 0 0 0,1 0 0 0 0,9 4 0 0 0,-12-6-30 0 0,-1-1 0 0 0,0 1 0 0 0,1-1-1 0 0,-1 1 1 0 0,0-1 0 0 0,1 0 0 0 0,-1 0 0 0 0,1 0 0 0 0,-1 0 0 0 0,0-1 0 0 0,1 1 0 0 0,-1-1 0 0 0,0 1 0 0 0,1-1 0 0 0,-1 0 0 0 0,0 0 0 0 0,0 0 0 0 0,0 0 0 0 0,0 0-1 0 0,0 0 1 0 0,0-1 0 0 0,0 1 0 0 0,0-1 0 0 0,0 1 0 0 0,0-1 0 0 0,-1 0 0 0 0,2-2 0 0 0,5-7 1 0 0,0 0 1 0 0,-1 0-1 0 0,-1-1 1 0 0,0 0-1 0 0,0 0 1 0 0,-1-1-1 0 0,-1 0 1 0 0,0 1-1 0 0,2-18 1 0 0,2-20 3 0 0,2-55 1 0 0,-8 84-3 0 0,9-241 108 0 0,-7 118-41 0 0,26-168 1 0 0,29 80-43 0 0,-25 109-208 0 0,-33 122 19 0 0,-1-1 1 0 0,1 0-1 0 0,-1 0 1 0 0,1 0-1 0 0,-1 1 1 0 0,0-1-1 0 0,0 0 1 0 0,0 0 0 0 0,0 0-1 0 0,0 0 1 0 0,-1 1-1 0 0,1-1 1 0 0,0 0-1 0 0,-1 0 1 0 0,1 0-1 0 0,-1 1 1 0 0,0-1-1 0 0,-1-3 1 0 0,-14-4-3168 0 0,15 8 3039 0 0,0 1 1 0 0,-1 0-1 0 0,1 0 1 0 0,-1-1 0 0 0,0 1-1 0 0,1 0 1 0 0,-1 0 0 0 0,1 0-1 0 0,-3 1 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36:53.5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1 166 348 0 0,'0'0'7898'0'0,"7"-8"-7527"0"0,55-6 160 0 0,0 2 0 0 0,85-5 0 0 0,-95 12-485 0 0,1112-89 249 0 0,-1083 88-268 0 0,128-2 26 0 0,-205 8-36 0 0,18-2 33 0 0,-9 2-56 0 0,-10 0-28 0 0,18 1-1884 0 0,-18 4 1451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36.8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1 184 0 0,'2'15'5452'0'0,"6"121"-180"0"0,22 73-2390 0 0,-22-156-2149 0 0,39 246 1942 0 0,79 468 1648 0 0,-35-295-2154 0 0,-89-461-2394 0 0,0 0-1 0 0,0 1 1 0 0,-2-1 0 0 0,0 24-1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38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178 719 240 0 0,'-15'-10'2486'0'0,"1"0"0"0"0,1-1 0 0 0,-21-22 0 0 0,22 20-1344 0 0,0-1 1 0 0,1 0 0 0 0,-14-28-1 0 0,18 31-928 0 0,1-1 0 0 0,1 0-1 0 0,0-1 1 0 0,1 1 0 0 0,0-1 0 0 0,1 0 0 0 0,0 0-1 0 0,1 0 1 0 0,1-1 0 0 0,0 1 0 0 0,0 0-1 0 0,2-1 1 0 0,1-15 0 0 0,2 10-184 0 0,1-1 1 0 0,0 1-1 0 0,2 0 1 0 0,0 1-1 0 0,1 0 1 0 0,1 0-1 0 0,0 1 1 0 0,2 0 0 0 0,0 0-1 0 0,0 1 1 0 0,2 1-1 0 0,0 0 1 0 0,0 1-1 0 0,2 0 1 0 0,0 1-1 0 0,0 0 1 0 0,27-15-1 0 0,-26 18-36 0 0,0 1-1 0 0,1 1 1 0 0,0 1 0 0 0,1 0 0 0 0,-1 1-1 0 0,1 1 1 0 0,0 0 0 0 0,1 2-1 0 0,-1 0 1 0 0,1 1 0 0 0,-1 1-1 0 0,1 0 1 0 0,0 2 0 0 0,-1 0 0 0 0,1 1-1 0 0,-1 1 1 0 0,0 1 0 0 0,33 10-1 0 0,-28-5 1 0 0,0 2 1 0 0,0 0-1 0 0,-1 1 0 0 0,0 1 0 0 0,-1 1 0 0 0,-1 1 0 0 0,0 1 0 0 0,-2 0 0 0 0,32 36 0 0 0,-40-40 11 0 0,-1 0-1 0 0,0 0 0 0 0,-1 1 1 0 0,0 0-1 0 0,-1 1 0 0 0,0 0 1 0 0,-1 0-1 0 0,-1 0 0 0 0,-1 0 0 0 0,0 1 1 0 0,0 0-1 0 0,-2 0 0 0 0,0 0 1 0 0,0 0-1 0 0,-1 1 0 0 0,-1-1 1 0 0,-3 21-1 0 0,-2-7 18 0 0,-1 0 1 0 0,-2-1-1 0 0,-1 0 1 0 0,0 0-1 0 0,-3-1 1 0 0,0-1-1 0 0,-1 0 0 0 0,-2 0 1 0 0,-1-1-1 0 0,0-1 1 0 0,-2-1-1 0 0,-1-1 0 0 0,-1 0 1 0 0,0-1-1 0 0,-28 20 1 0 0,26-24-8 0 0,-1-1 0 0 0,0 0 1 0 0,-1-2-1 0 0,-1-1 0 0 0,-1-1 0 0 0,1-1 1 0 0,-2-2-1 0 0,1 0 0 0 0,-2-2 0 0 0,-29 5 1 0 0,50-11 0 0 0,-41 2 110 0 0,45-3-104 0 0,6 0-18 0 0,0 0-1 0 0,0 0 0 0 0,0 0 1 0 0,0 0-1 0 0,0 0 0 0 0,0 1 1 0 0,0-1-1 0 0,-1 1 0 0 0,1 0 1 0 0,4 1-1 0 0,-6-2 2 0 0,30 12 39 0 0,-2 2-1 0 0,0 0 0 0 0,0 2 0 0 0,-1 1 0 0 0,29 24 0 0 0,120 113-55 0 0,-111-93-11 0 0,173 170 136 0 0,1 2 665 0 0,-225-220-347 0 0,1 0 1 0 0,0-1 0 0 0,18 10 0 0 0,-30-20-391 0 0,-1-1-1 0 0,1 0 1 0 0,0 0-1 0 0,-1 0 1 0 0,1-1 0 0 0,-1 1-1 0 0,1-1 1 0 0,0 0-1 0 0,0 0 1 0 0,-1 0 0 0 0,1 0-1 0 0,3-1 1 0 0,41-11 51 0 0,0-4-163 0 0,0-2-1 0 0,-1-2 1 0 0,73-42 0 0 0,-99 48 59 0 0,0 0 0 0 0,0-2 0 0 0,-2 0 0 0 0,0-1 0 0 0,-1-1 1 0 0,-1-1-1 0 0,0 0 0 0 0,-1-1 0 0 0,16-28 0 0 0,-22 29 115 0 0,0-1 0 0 0,-2 0 0 0 0,0 0 0 0 0,-1-1 0 0 0,0 0 0 0 0,-2 0 1 0 0,-1 0-1 0 0,3-39 0 0 0,-6 49-84 0 0,-1 0 1 0 0,0 0-1 0 0,-1-1 0 0 0,0 1 1 0 0,-1 0-1 0 0,0 0 1 0 0,-1 0-1 0 0,0 0 1 0 0,0 0-1 0 0,-1 1 0 0 0,-1-1 1 0 0,0 1-1 0 0,0 0 1 0 0,-1 0-1 0 0,0 1 1 0 0,-1 0-1 0 0,0 0 0 0 0,-12-12 1 0 0,13 16-24 0 0,0 0 0 0 0,0 1 0 0 0,-1 0 0 0 0,1 0 0 0 0,-1 0 0 0 0,0 1 0 0 0,0 0 0 0 0,0 0 0 0 0,-1 0 0 0 0,1 1 0 0 0,-1 1 0 0 0,1-1 0 0 0,-1 1 0 0 0,0 0 0 0 0,1 1 0 0 0,-1 0 0 0 0,0 0 0 0 0,1 0 0 0 0,-1 1 0 0 0,0 1 0 0 0,1-1 0 0 0,-1 1 0 0 0,1 0 0 0 0,0 1 0 0 0,-1 0 0 0 0,1 0 0 0 0,-11 7 0 0 0,4-2-19 0 0,1 0 1 0 0,0 2-1 0 0,0-1 1 0 0,1 2-1 0 0,0 0 1 0 0,0 0-1 0 0,2 1 0 0 0,-1 0 1 0 0,1 1-1 0 0,1 0 1 0 0,1 1-1 0 0,-10 19 0 0 0,10-14 65 0 0,1 1-1 0 0,2 0 0 0 0,0 1 0 0 0,1-1 0 0 0,0 1 1 0 0,2 0-1 0 0,1-1 0 0 0,0 1 0 0 0,2 0 0 0 0,0 0 1 0 0,2 0-1 0 0,0-1 0 0 0,1 1 0 0 0,1-1 0 0 0,1 0 1 0 0,0 0-1 0 0,2 0 0 0 0,0-1 0 0 0,2-1 1 0 0,17 29-1 0 0,-15-28-69 0 0,1-1-1 0 0,0-1 1 0 0,1 0 0 0 0,1-1 0 0 0,0 0 0 0 0,1-1 0 0 0,1-1-1 0 0,1 0 1 0 0,0-2 0 0 0,0 0 0 0 0,1-1 0 0 0,0 0 0 0 0,1-2-1 0 0,1 0 1 0 0,-1-2 0 0 0,1 0 0 0 0,0-1 0 0 0,1-1 0 0 0,34 3-1 0 0,-15-7-979 0 0,1-2-1 0 0,0-2 0 0 0,-1-1 0 0 0,1-3 0 0 0,49-13 1 0 0,-37 4-3502 0 0,82-35 1 0 0,-87 28-1195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38.5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577 46 1432 0 0,'-18'-12'9956'0'0,"18"11"-9813"0"0,0 0-1 0 0,0 0 1 0 0,0 0-1 0 0,0 0 1 0 0,0-1-1 0 0,-1 1 0 0 0,1 0 1 0 0,-1 0-1 0 0,1 0 1 0 0,0 0-1 0 0,-1 0 1 0 0,0 0-1 0 0,1 0 1 0 0,-1 0-1 0 0,1 1 0 0 0,-1-1 1 0 0,0 0-1 0 0,0 0 1 0 0,0 0-1 0 0,1 1 1 0 0,-1-1-1 0 0,-2-1 1 0 0,0 1 73 0 0,0-1 0 0 0,0 1 0 0 0,0 0 0 0 0,0 0 0 0 0,-1 0 0 0 0,1 0 0 0 0,-6 0 0 0 0,-6 0 351 0 0,1 1 0 0 0,-25 2 0 0 0,38-2-539 0 0,-17 3 246 0 0,-1 1 0 0 0,1 0 0 0 0,0 1-1 0 0,0 2 1 0 0,1-1 0 0 0,-1 2 0 0 0,-26 16-1 0 0,16-7-46 0 0,0 2-1 0 0,2 1 1 0 0,-37 34-1 0 0,50-41-105 0 0,0 1 1 0 0,0 1-1 0 0,1 0 0 0 0,1 1 1 0 0,1 0-1 0 0,0 0 0 0 0,1 1 1 0 0,1 0-1 0 0,1 1 0 0 0,-6 18 1 0 0,10-23-43 0 0,0-1 1 0 0,0 1-1 0 0,2 0 1 0 0,0 0 0 0 0,0 0-1 0 0,1 0 1 0 0,1 0 0 0 0,0 0-1 0 0,0 0 1 0 0,2 0 0 0 0,-1 0-1 0 0,2-1 1 0 0,0 1 0 0 0,0-1-1 0 0,9 18 1 0 0,-1-11-29 0 0,0 0 0 0 0,1-1 0 0 0,1 0 0 0 0,0-1 1 0 0,1 0-1 0 0,1-1 0 0 0,1-1 0 0 0,0-1 0 0 0,1 0 0 0 0,1-1 1 0 0,34 18-1 0 0,-23-16-313 0 0,0-2 1 0 0,1 0 0 0 0,1-2 0 0 0,0-1-1 0 0,1-2 1 0 0,-1-1 0 0 0,42 3 0 0 0,-48-9-639 0 0,0-1 0 0 0,0-1 1 0 0,0-1-1 0 0,-1-1 0 0 0,34-9 1 0 0,-33 5-1775 0 0,0-1 0 0 0,38-17 0 0 0,-14 1-3853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38.9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87 143 80 0 0,'-9'-28'6644'0'0,"-7"-40"0"0"0,10 39-4067 0 0,3 11 92 0 0,9 52-2345 0 0,-7 112-125 0 0,-23 180 0 0 0,1-70-57 0 0,12 77 372 0 0,13-248 105 0 0,23 159 0 0 0,-19-213-411 0 0,1 0 0 0 0,1 0 0 0 0,15 37 0 0 0,-20-60-377 0 0,1 0 0 0 0,-1 0 1 0 0,2 0-1 0 0,-1-1 0 0 0,1 0 0 0 0,0 0 0 0 0,0 0 1 0 0,1-1-1 0 0,0 1 0 0 0,0-1 0 0 0,0-1 0 0 0,1 1 1 0 0,0-1-1 0 0,0 0 0 0 0,0-1 0 0 0,16 8 0 0 0,-18-11-468 0 0,0 1 0 0 0,0-2-1 0 0,0 1 1 0 0,1 0 0 0 0,-1-1-1 0 0,0 0 1 0 0,0 0 0 0 0,0-1-1 0 0,0 1 1 0 0,1-1 0 0 0,-1 0-1 0 0,0 0 1 0 0,0-1-1 0 0,-1 0 1 0 0,1 0 0 0 0,7-4-1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39.3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218 301 5112 0 0,'-34'-1'2500'0'0,"-5"0"784"0"0,0-2-1 0 0,-46-9 0 0 0,84 12-3196 0 0,0 0 0 0 0,0 0 0 0 0,0 0 0 0 0,1 0 0 0 0,-1 0 0 0 0,0 0 0 0 0,0 0 0 0 0,0-1 1 0 0,0 1-1 0 0,0 0 0 0 0,1-1 0 0 0,-1 1 0 0 0,0-1 0 0 0,0 1 0 0 0,0-1 0 0 0,1 1 0 0 0,-1-1 0 0 0,0 1 0 0 0,1-1 0 0 0,-1 0 0 0 0,1 1 0 0 0,-1-1 0 0 0,1 0 0 0 0,-1 0 0 0 0,1 1 0 0 0,-1-1 0 0 0,0-1 0 0 0,2 0-33 0 0,-1 1 0 0 0,0 0 1 0 0,1 0-1 0 0,-1 0 0 0 0,1 0 0 0 0,-1 0 1 0 0,1 0-1 0 0,0 0 0 0 0,-1 0 0 0 0,1 0 1 0 0,0 0-1 0 0,0 0 0 0 0,0 0 0 0 0,0 1 0 0 0,-1-1 1 0 0,1 0-1 0 0,2 0 0 0 0,6-6 47 0 0,1 1 0 0 0,0 1 0 0 0,12-5 0 0 0,132-45-3254 0 0,187-41 1 0 0,-142 43-4289 0 0,-127 33 2312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39.6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322 44 452 0 0,'-39'-13'5209'0'0,"12"4"-2572"0"0,-33-8 0 0 0,53 16-2425 0 0,0 0 1 0 0,0 0 0 0 0,0 0 0 0 0,-1 1-1 0 0,1 0 1 0 0,0 0 0 0 0,0 1-1 0 0,0 0 1 0 0,-14 4 0 0 0,16-3-112 0 0,0 1 0 0 0,0 0 0 0 0,0 0 0 0 0,0 0 0 0 0,0 0 0 0 0,1 1 1 0 0,0 0-1 0 0,0 0 0 0 0,0 0 0 0 0,0 1 0 0 0,0-1 0 0 0,1 1 0 0 0,0 0 0 0 0,0 0 0 0 0,0 0 0 0 0,1 0 1 0 0,-1 0-1 0 0,-1 7 0 0 0,-2 9 138 0 0,0 0 1 0 0,1 0 0 0 0,-3 31-1 0 0,1 17 160 0 0,4 0-1 0 0,6 88 1 0 0,28 140 341 0 0,-6-64-271 0 0,-8 31 37 0 0,-16-197-1327 0 0,-15 130 0 0 0,14-197 790 0 0,-13 67-1836 0 0,-1-36-655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0.0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13 375 2084 0 0,'-2'-4'579'0'0,"0"-1"0"0"0,0 0 0 0 0,1-1 0 0 0,-1 1 0 0 0,1 0 0 0 0,0 0 0 0 0,0-1 0 0 0,1 1 0 0 0,0 0 0 0 0,0-1 0 0 0,0 1 0 0 0,1 0 0 0 0,-1-1 0 0 0,1 1 0 0 0,0 0 0 0 0,3-7 0 0 0,-1 5-205 0 0,1-1 0 0 0,0 1-1 0 0,0 0 1 0 0,1 0 0 0 0,0 0-1 0 0,0 1 1 0 0,0 0 0 0 0,1 0-1 0 0,10-8 1 0 0,10-6-330 0 0,1 2 1 0 0,1 1-1 0 0,1 1 1 0 0,36-15-1 0 0,-54 26 39 0 0,107-45-2799 0 0,-42 20-2411 0 0,-33 12-595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0.6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13 164 0 0,'11'-12'10572'0'0,"-8"16"-10268"0"0,-1 1 0 0 0,0 1 1 0 0,0-1-1 0 0,0 0 1 0 0,0 0-1 0 0,-1 1 0 0 0,0-1 1 0 0,0 1-1 0 0,-1-1 1 0 0,1 1-1 0 0,-1 9 0 0 0,1 8 253 0 0,11 307 2979 0 0,-12-197-2718 0 0,74 905 4937 0 0,-72-1015-5650 0 0,51 379 1491 0 0,-52-396-1575 0 0,26 161 548 0 0,-26-154-82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59.66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27 54 1184 0 0,'-4'-10'7746'0'0,"3"7"-7383"0"0,0 1 0 0 0,1 0 0 0 0,-1-1-1 0 0,1 1 1 0 0,0-1 0 0 0,0 1 0 0 0,-1 0 0 0 0,2-1 0 0 0,-1 1-1 0 0,0-1 1 0 0,0 1 0 0 0,1 0 0 0 0,-1-1 0 0 0,1 1 0 0 0,2-6 369 0 0,-4 40-122 0 0,-10 49 0 0 0,6-54-449 0 0,1 0 0 0 0,2 0 0 0 0,1 43 0 0 0,1-62-314 0 0,1 0 0 0 0,1 0-1 0 0,-1 0 1 0 0,1 0 0 0 0,1-1-1 0 0,-1 1 1 0 0,1-1 0 0 0,0 1 0 0 0,1-1-1 0 0,0 0 1 0 0,0-1 0 0 0,1 1-1 0 0,-1-1 1 0 0,1 0 0 0 0,1 0 0 0 0,10 9-1 0 0,-13-12-484 0 0,1 0 0 0 0,-1 0 0 0 0,1-1 0 0 0,0 0 0 0 0,0 0 0 0 0,0 0 0 0 0,1 0 0 0 0,-1 0 0 0 0,0-1 0 0 0,8 2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2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1 506 508 0 0,'32'-5'6997'0'0,"262"-36"-320"0"0,3 8-3388 0 0,302-15-2331 0 0,-44 3-188 0 0,1102-76-134 0 0,4 40-528 0 0,-1274 63-87 0 0,-91 4-28 0 0,1294-30 24 0 0,453 33 34 0 0,-1995 11-47 0 0,202-4-45 0 0,1463-25 134 0 0,85 17-89 0 0,-1261 13 0 0 0,1232 13-24 0 0,1227 21-169 0 0,-1665-47 56 0 0,-994 6-12 0 0,-213 7 125 0 0,-45 0 11 0 0,80 3 32 0 0,-132-3-23 0 0,26 1-12 0 0,-21 0 8 0 0,-29-2 2 0 0,1 0 2 0 0,47 2 94 0 0,-48-2-89 0 0,0 0-10 0 0,1 0 11 0 0,-2-1-7 0 0,0 1 1 0 0,0 0-1 0 0,0 0 1 0 0,0 1 0 0 0,0-1-1 0 0,1 0 1 0 0,-1 1-1 0 0,0-1 1 0 0,0 1-1 0 0,0-1 1 0 0,0 1 0 0 0,0 0-1 0 0,0 0 1 0 0,-1 0-1 0 0,1 0 1 0 0,3 3-1 0 0,-3-2 12 0 0,0 0 0 0 0,1 0 0 0 0,-1 0 0 0 0,0 1 0 0 0,0-1 0 0 0,-1 1 0 0 0,1-1 0 0 0,0 1 0 0 0,-1 0 0 0 0,0 0 0 0 0,0-1 0 0 0,0 1 0 0 0,0 0 0 0 0,0 0 0 0 0,0 0 0 0 0,-1 0 0 0 0,1 1 0 0 0,-1 2 0 0 0,2 58 290 0 0,-2-64-300 0 0,-4 914 3867 0 0,18-736-2849 0 0,9 215 793 0 0,-29-293-1428 0 0,4-78-774 0 0,2-20 24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3.0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9 2480 0 0,'-4'-8'17169'0'0,"13"16"-16996"0"0,0 1 0 0 0,0 0-1 0 0,-1 0 1 0 0,0 1 0 0 0,0 0 0 0 0,-1 0-1 0 0,5 12 1 0 0,-1-5-52 0 0,234 382 1508 0 0,-244-398-1618 0 0,0 1 0 0 0,0-1 0 0 0,1 0-1 0 0,-1 0 1 0 0,0 1 0 0 0,0-1 0 0 0,1 0 0 0 0,-1 0-1 0 0,1 0 1 0 0,-1 0 0 0 0,1-1 0 0 0,0 1-1 0 0,-1 0 1 0 0,1-1 0 0 0,0 1 0 0 0,-1-1-1 0 0,1 1 1 0 0,0-1 0 0 0,0 0 0 0 0,-1 0-1 0 0,1 0 1 0 0,0 0 0 0 0,0 0 0 0 0,-1 0 0 0 0,1 0-1 0 0,0-1 1 0 0,0 1 0 0 0,-1-1 0 0 0,1 1-1 0 0,0-1 1 0 0,-1 0 0 0 0,1 1 0 0 0,-1-1-1 0 0,1 0 1 0 0,2-2 0 0 0,9-5-16 0 0,-1 0-1 0 0,0-2 1 0 0,16-13 0 0 0,-10 7 49 0 0,58-42-203 0 0,114-64-1 0 0,-1 19-3587 0 0,-143 77 573 0 0,-18 7-2499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4.6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204 43 200 0 0,'-18'0'7729'0'0,"-47"7"-5601"0"0,34-10-512 0 0,-6-29 1437 0 0,30 24-2012 0 0,7 8-994 0 0,-1 0-1 0 0,1-1 1 0 0,0 1-1 0 0,0-1 1 0 0,0 1-1 0 0,-1 0 1 0 0,1-1-1 0 0,0 1 1 0 0,0 0-1 0 0,-1-1 1 0 0,1 1-1 0 0,0 0 1 0 0,-1-1-1 0 0,1 1 1 0 0,0 0-1 0 0,-1 0 1 0 0,1-1-1 0 0,0 1 1 0 0,-1 0-1 0 0,1 0 0 0 0,0 0 1 0 0,-1-1-1 0 0,1 1 1 0 0,-1 0-1 0 0,1 0 1 0 0,-1 0-1 0 0,1 0 1 0 0,-3 2-40 0 0,1-1 0 0 0,0 1-1 0 0,0 0 1 0 0,0-1 0 0 0,0 1 0 0 0,0 0 0 0 0,0 1 0 0 0,0-1 0 0 0,1 0-1 0 0,-1 0 1 0 0,1 1 0 0 0,0-1 0 0 0,0 1 0 0 0,0-1 0 0 0,0 1-1 0 0,0-1 1 0 0,0 1 0 0 0,1 0 0 0 0,-1 0 0 0 0,1-1 0 0 0,-1 5-1 0 0,-4 71 129 0 0,4-68-102 0 0,1 110 259 0 0,5 0 1 0 0,27 152-1 0 0,77 232 394 0 0,-69-355 210 0 0,34 262 1 0 0,-71-390-900 0 0,0 6-4112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5.0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43 189 1552 0 0,'-29'-44'11233'0'0,"22"24"-9169"0"0,1 0 1959 0 0,13 25-3961 0 0,0 0 0 0 0,-1 0 0 0 0,0 1 0 0 0,0 0 0 0 0,0 0 0 0 0,0 1 0 0 0,8 14 0 0 0,11 11 73 0 0,110 126 109 0 0,20 22-102 0 0,-152-177-114 0 0,0 0 0 0 0,0-1 1 0 0,0 1-1 0 0,0-1 0 0 0,1 0 0 0 0,-1 1 0 0 0,1-2 0 0 0,-1 1 1 0 0,1 0-1 0 0,0-1 0 0 0,0 1 0 0 0,-1-1 0 0 0,1 0 0 0 0,0-1 1 0 0,0 1-1 0 0,0-1 0 0 0,0 1 0 0 0,0-1 0 0 0,0 0 0 0 0,0-1 0 0 0,0 1 1 0 0,0-1-1 0 0,0 1 0 0 0,0-1 0 0 0,0-1 0 0 0,-1 1 0 0 0,1 0 1 0 0,6-4-1 0 0,8-5 25 0 0,-1 0 0 0 0,1-1 0 0 0,-2-1 1 0 0,23-20-1 0 0,-18 14-24 0 0,220-168-906 0 0,-171 138-1059 0 0,121-61 0 0 0,-15 30-5070 0 0,-85 41 164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6.1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7 1288 0 0,'-21'-7'18266'0'0,"15"59"-18037"0"0,3 77 1 0 0,1-22 45 0 0,11 953 1705 0 0,47-580-558 0 0,-44-414-2268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6.5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 31 2512 0 0,'-3'-1'2216'0'0,"-59"-22"10984"0"0,62 22-13179 0 0,0 1-1 0 0,0 0 1 0 0,0 0 0 0 0,0-1 0 0 0,0 1 0 0 0,0 0 0 0 0,0-1 0 0 0,0 1-1 0 0,0 0 1 0 0,0 0 0 0 0,0 0 0 0 0,1-1 0 0 0,-1 1 0 0 0,0 0 0 0 0,0 0 0 0 0,0-1-1 0 0,0 1 1 0 0,1 0 0 0 0,-1 0 0 0 0,0 0 0 0 0,0 0 0 0 0,0-1 0 0 0,1 1 0 0 0,-1 0-1 0 0,0 0 1 0 0,0 0 0 0 0,1 0 0 0 0,-1 0 0 0 0,0 0 0 0 0,0 0 0 0 0,1 0 0 0 0,-1 0-1 0 0,0 0 1 0 0,0 0 0 0 0,1 0 0 0 0,-1 0 0 0 0,0 0 0 0 0,1 0 0 0 0,-1 0 0 0 0,0 0-1 0 0,0 0 1 0 0,1 0 0 0 0,-1 0 0 0 0,0 0 0 0 0,0 0 0 0 0,1 0 0 0 0,-1 0 0 0 0,0 1-1 0 0,0-1 1 0 0,18 14 477 0 0,11 24 70 0 0,75 146 751 0 0,3 3-761 0 0,-107-186-529 0 0,1 1 1 0 0,0 0-1 0 0,1-1 0 0 0,-1 1 1 0 0,0 0-1 0 0,0-1 0 0 0,1 0 1 0 0,-1 1-1 0 0,1-1 0 0 0,-1 0 1 0 0,1 0-1 0 0,-1 1 0 0 0,1-1 1 0 0,0 0-1 0 0,0-1 0 0 0,-1 1 1 0 0,1 0-1 0 0,0-1 0 0 0,0 1 1 0 0,4 0-1 0 0,-3-1-6 0 0,0-1 1 0 0,1 1-1 0 0,-1-1 1 0 0,0 0-1 0 0,1 0 0 0 0,-1 0 1 0 0,0 0-1 0 0,0-1 1 0 0,0 0-1 0 0,6-3 0 0 0,16-12-70 0 0,0-1-1 0 0,22-23 0 0 0,20-14 1 0 0,-48 40-357 0 0,110-74 80 0 0,-61 51-3102 0 0,4 10-6006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8.0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80 116 184 0 0,'-56'-115'13237'0'0,"55"115"-13204"0"0,0 1 0 0 0,0-1 0 0 0,0 1 0 0 0,0-1 0 0 0,1 1 0 0 0,-1 0 0 0 0,0 0 0 0 0,0-1 0 0 0,1 1 0 0 0,-1 0 0 0 0,0 0 0 0 0,1 0 1 0 0,-1 0-1 0 0,1 0 0 0 0,-1 0 0 0 0,1 0 0 0 0,-1 0 0 0 0,1 0 0 0 0,0 0 0 0 0,0 0 0 0 0,-1 0 0 0 0,1 0 0 0 0,0 0 0 0 0,0 0 0 0 0,0 2 1 0 0,-3 33 506 0 0,3-33-456 0 0,-6 444 2733 0 0,5-198-2124 0 0,1-248-690 0 0,22 945 1043 0 0,-21-927-1311 0 0,-1-11-259 0 0,1-1-1 0 0,0 1 1 0 0,0-1 0 0 0,0 0-1 0 0,3 9 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8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56 920 0 0,'5'-55'12021'0'0,"2"80"-11364"0"0,-1 1 0 0 0,-1 0 0 0 0,2 51 0 0 0,-4-41-342 0 0,128 947 3408 0 0,-65-704-3224 0 0,-30-162-2784 0 0,-32-110 1457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8.9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43 170 2376 0 0,'-11'-3'1412'0'0,"9"2"-1153"0"0,1 1-1 0 0,-1 0 0 0 0,0-1 1 0 0,0 1-1 0 0,1-1 0 0 0,-1 0 1 0 0,0 1-1 0 0,1-1 0 0 0,-1 0 1 0 0,1 0-1 0 0,-1 0 0 0 0,1 0 1 0 0,-1-1-1 0 0,1 1 0 0 0,0 0 1 0 0,-1 0-1 0 0,1-1 0 0 0,0 1 0 0 0,-1-3 1 0 0,2 3-214 0 0,0 0 0 0 0,0 0 0 0 0,0 0 0 0 0,0 0 0 0 0,0 0 0 0 0,0 0 0 0 0,1 0 0 0 0,-1 0 0 0 0,0 0 0 0 0,1 0 0 0 0,-1 0 0 0 0,1 0 0 0 0,-1 0 0 0 0,1 1 0 0 0,-1-1 0 0 0,1 0 0 0 0,0 0 0 0 0,-1 1 0 0 0,1-1 0 0 0,0 0 0 0 0,-1 1 0 0 0,1-1 0 0 0,0 0 0 0 0,0 1 0 0 0,2-1 0 0 0,23-15 235 0 0,-24 15-220 0 0,46-20-780 0 0,78-23-1 0 0,-38 15-3416 0 0,-56 17 1654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49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70 1404 0 0,'-27'-4'11096'0'0,"40"5"-10957"0"0,0-1 0 0 0,0 0 0 0 0,-1-1 1 0 0,1 0-1 0 0,0-1 0 0 0,-1-1 0 0 0,1 0 1 0 0,12-4-1 0 0,9-2-315 0 0,-1 2-372 0 0,35-9-1516 0 0,-22 5-2054 0 0,-18 4-325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00.03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142 84 184 0 0,'-21'-11'3160'0'0,"2"1"-843"0"0,-3-1-545 0 0,9 4-356 0 0,1-1-324 0 0,-2 1-260 0 0,3 1-220 0 0,1-1-32 0 0,-3-3-728 0 0,7 3-1284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0.2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646 144 704 0 0,'26'12'7123'0'0,"-10"-13"-6042"0"0,-14 0-950 0 0,0 0-106 0 0,0 0 0 0 0,-1 0 0 0 0,1 0 0 0 0,0 0 0 0 0,-1 0 0 0 0,1 0-1 0 0,-1 0 1 0 0,0-1 0 0 0,1 1 0 0 0,-1-1 0 0 0,0 1 0 0 0,0-1 0 0 0,0 1-1 0 0,0-1 1 0 0,0 0 0 0 0,0 1 0 0 0,-1-1 0 0 0,1 0 0 0 0,0 0-1 0 0,0-3 1 0 0,7-39 302 0 0,-7 36 57 0 0,-1 6-173 0 0,0-1 0 0 0,1 1-1 0 0,-1 0 1 0 0,-1-1 0 0 0,1 1-1 0 0,0-1 1 0 0,0 1-1 0 0,-1 0 1 0 0,0 0 0 0 0,1-1-1 0 0,-1 1 1 0 0,0 0 0 0 0,0 0-1 0 0,0 0 1 0 0,0 0 0 0 0,-2-3-1 0 0,0 2-41 0 0,0 1-1 0 0,0 0 0 0 0,0-1 0 0 0,0 1 1 0 0,0 0-1 0 0,-1 1 0 0 0,1-1 0 0 0,-1 0 1 0 0,1 1-1 0 0,-1 0 0 0 0,0 0 1 0 0,1 0-1 0 0,-1 0 0 0 0,-4 0 0 0 0,-57-2 988 0 0,53 4-920 0 0,-21 0-107 0 0,-1 1 0 0 0,1 2 0 0 0,0 1 0 0 0,0 2 0 0 0,0 1 0 0 0,1 2 1 0 0,0 1-1 0 0,1 2 0 0 0,1 0 0 0 0,0 2 0 0 0,0 2 0 0 0,2 0 0 0 0,0 2 0 0 0,-29 26 0 0 0,49-37-115 0 0,0 0-1 0 0,0 1 1 0 0,1 0-1 0 0,0 0 1 0 0,0 0-1 0 0,1 1 1 0 0,0 0-1 0 0,1 1 1 0 0,0-1-1 0 0,1 1 1 0 0,0 0-1 0 0,-4 19 1 0 0,7-22-25 0 0,0 0 1 0 0,0 1 0 0 0,1-1 0 0 0,0 1 0 0 0,1-1-1 0 0,0 0 1 0 0,0 0 0 0 0,0 1 0 0 0,1-1-1 0 0,1 0 1 0 0,-1 0 0 0 0,1 0 0 0 0,0-1 0 0 0,1 1-1 0 0,0-1 1 0 0,0 0 0 0 0,1 0 0 0 0,6 8-1 0 0,-2-5-49 0 0,1 0-1 0 0,-1 0 1 0 0,2-1 0 0 0,-1 0-1 0 0,1-1 1 0 0,1-1-1 0 0,-1 1 1 0 0,1-2-1 0 0,1 0 1 0 0,-1 0-1 0 0,1-1 1 0 0,0 0-1 0 0,0-2 1 0 0,0 1-1 0 0,1-1 1 0 0,-1-1-1 0 0,19 0 1 0 0,-21-1 65 0 0,0-1 0 0 0,0-1 0 0 0,1 0 0 0 0,-2-1 0 0 0,1 0 0 0 0,0 0 0 0 0,0-1 0 0 0,-1-1 0 0 0,1 0 0 0 0,-1 0 0 0 0,0-1 0 0 0,-1 0 0 0 0,1-1 0 0 0,-1 0 0 0 0,0 0 0 0 0,0-1 0 0 0,-1 0 0 0 0,0-1 0 0 0,0 0 0 0 0,-1 0 0 0 0,13-17 0 0 0,-8 3 339 0 0,-1 0 1 0 0,0 0-1 0 0,11-37 1 0 0,-12 31 437 0 0,23-46-1 0 0,-33 73-769 0 0,0 1-1 0 0,0-1 1 0 0,0 1 0 0 0,1-1-1 0 0,-1 1 1 0 0,0-1-1 0 0,1 1 1 0 0,-1 0 0 0 0,0-1-1 0 0,1 1 1 0 0,-1-1-1 0 0,1 1 1 0 0,-1 0-1 0 0,0-1 1 0 0,1 1 0 0 0,-1 0-1 0 0,1 0 1 0 0,-1 0-1 0 0,1-1 1 0 0,-1 1-1 0 0,1 0 1 0 0,-1 0 0 0 0,1 0-1 0 0,-1 0 1 0 0,1 0-1 0 0,-1 0 1 0 0,1 0 0 0 0,-1 0-1 0 0,1 0 1 0 0,1 0-1 0 0,14 12 127 0 0,13 29-48 0 0,-25-35-27 0 0,21 31-581 0 0,1-1 1 0 0,55 58-1 0 0,-55-69-1140 0 0,0-1-1 0 0,30 20 0 0 0,-16-23-1946 0 0,-13-15-1713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0.5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26 104 496 0 0,'-4'-26'3751'0'0,"3"16"-2447"0"0,0 1-1 0 0,-1-1 1 0 0,0 1 0 0 0,-1 0-1 0 0,0 0 1 0 0,-6-12 1528 0 0,10 43-755 0 0,24 203 53 0 0,7 45-1532 0 0,-21-201-472 0 0,41 128 1 0 0,27 3-256 0 0,-62-167-287 0 0,0 0 1 0 0,2-2-1 0 0,43 54 0 0 0,-54-76-147 0 0,0 0-1 0 0,1-1 1 0 0,0 0 0 0 0,0 0 0 0 0,18 10-1 0 0,-21-14-415 0 0,1-1 0 0 0,-1 0 0 0 0,1 0 0 0 0,0 0 0 0 0,1-1 0 0 0,8 2 0 0 0,11-2-4551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0.9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597 65 896 0 0,'-61'-35'7840'0'0,"48"29"-6502"0"0,0 1 0 0 0,-26-7 0 0 0,31 10-1157 0 0,0 0-1 0 0,1 1 1 0 0,-1 0 0 0 0,0 1 0 0 0,0 0 0 0 0,1 0 0 0 0,-1 0 0 0 0,0 1 0 0 0,0 0 0 0 0,1 1 0 0 0,-1 0 0 0 0,1 0 0 0 0,-1 1 0 0 0,1-1 0 0 0,-13 8 0 0 0,2 2-46 0 0,0 1 1 0 0,1 0-1 0 0,1 2 1 0 0,0-1-1 0 0,1 2 1 0 0,0 0-1 0 0,1 1 1 0 0,1 1-1 0 0,-14 25 1 0 0,1 3 31 0 0,2 1 0 0 0,-29 86 1 0 0,36-80-79 0 0,3 2 0 0 0,3 0 1 0 0,1 0-1 0 0,3 1 1 0 0,3 0-1 0 0,4 80 0 0 0,9 2 88 0 0,37 191-1 0 0,0-93-66 0 0,41 283-1073 0 0,-81-418-524 0 0,-9-50-953 0 0,-9-3-3579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1.3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17 758 4200 0 0,'-4'-12'1153'0'0,"1"0"1"0"0,0 0-1 0 0,1 0 0 0 0,0-1 0 0 0,0 1 0 0 0,2-1 0 0 0,0-16 0 0 0,1 17-851 0 0,1 1-1 0 0,0-1 1 0 0,1 1 0 0 0,0-1-1 0 0,1 1 1 0 0,0 1-1 0 0,1-1 1 0 0,0 0 0 0 0,0 1-1 0 0,1 0 1 0 0,1 0 0 0 0,14-16-1 0 0,-2 5-241 0 0,1 2-1 0 0,1 0 0 0 0,1 1 1 0 0,0 1-1 0 0,2 1 1 0 0,0 2-1 0 0,35-17 0 0 0,189-66-6442 0 0,-196 79 3422 0 0,12-4-3112 0 0</inkml:trace>
  <inkml:trace contextRef="#ctx0" brushRef="#br0" timeOffset="1">1100 56 1792 0 0,'-80'-7'18355'0'0,"80"7"-18307"0"0,0-1 1 0 0,0 0-1 0 0,1 0 0 0 0,-1 1 1 0 0,0-1-1 0 0,1 0 0 0 0,-1 1 0 0 0,0-1 1 0 0,1 0-1 0 0,-1 1 0 0 0,0-1 1 0 0,1 1-1 0 0,-1-1 0 0 0,1 1 1 0 0,-1-1-1 0 0,1 1 0 0 0,0-1 0 0 0,-1 1 1 0 0,1-1-1 0 0,0 0 0 0 0,132-19-2471 0 0,-25 5-7636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1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60 1220 0 0,'-22'-59'15039'0'0,"21"59"-14918"0"0,0 0-1 0 0,0 0-59 0 0,0 1 0 0 0,0-1 1 0 0,0 1-1 0 0,1-1 0 0 0,-1 1 0 0 0,0 0 0 0 0,0-1 0 0 0,1 1 0 0 0,-1 0 1 0 0,0 0-1 0 0,1 0 0 0 0,-1 0 0 0 0,1-1 0 0 0,-1 1 0 0 0,0 2 0 0 0,-16 44-305 0 0,16-44 471 0 0,-7 23-170 0 0,1 1 0 0 0,2 0 0 0 0,0 0 1 0 0,2 1-1 0 0,0-1 0 0 0,2 1 0 0 0,4 34 0 0 0,-2-47-78 0 0,1 0 0 0 0,1 0 0 0 0,1 0 1 0 0,0 0-1 0 0,1 0 0 0 0,1-1 0 0 0,0 0 0 0 0,0 0 0 0 0,2-1 0 0 0,0 0 0 0 0,0 0 1 0 0,1 0-1 0 0,1-1 0 0 0,16 16 0 0 0,-20-23-19 0 0,-1 0-1 0 0,1 0 1 0 0,0-1 0 0 0,0 0-1 0 0,0 0 1 0 0,0-1 0 0 0,1 1-1 0 0,-1-1 1 0 0,1-1 0 0 0,0 1-1 0 0,0-1 1 0 0,0-1-1 0 0,0 1 1 0 0,0-1 0 0 0,0 0-1 0 0,1-1 1 0 0,-1 0 0 0 0,0 0-1 0 0,13-2 1 0 0,-11 0 9 0 0,-1 0-1 0 0,0 0 0 0 0,0-1 1 0 0,0-1-1 0 0,0 1 1 0 0,-1-1-1 0 0,1-1 1 0 0,-1 1-1 0 0,0-1 0 0 0,0 0 1 0 0,-1-1-1 0 0,1 0 1 0 0,-1 0-1 0 0,0 0 1 0 0,-1-1-1 0 0,7-9 0 0 0,-2-1 48 0 0,-1 0-1 0 0,-1 0 1 0 0,9-25-1 0 0,14-31 288 0 0,-30 72-216 0 0,2 2-76 0 0,0 1-1 0 0,-1-1 1 0 0,1 1 0 0 0,0 0-1 0 0,-1 0 1 0 0,1 0 0 0 0,-1 0-1 0 0,0 1 1 0 0,0-1 0 0 0,0 1-1 0 0,0-1 1 0 0,0 1 0 0 0,0 0-1 0 0,-1 0 1 0 0,2 3 0 0 0,9 11-42 0 0,-2-6-17 0 0,1 0 0 0 0,1 0 0 0 0,0-1 0 0 0,0-1 0 0 0,1 0 0 0 0,0-1 0 0 0,1 0 0 0 0,0-1 0 0 0,22 8 0 0 0,-28-11 26 0 0,1-1 0 0 0,-1-1 0 0 0,1 0 0 0 0,0 0 0 0 0,-1 0 0 0 0,1-1 1 0 0,0-1-1 0 0,0 1 0 0 0,0-2 0 0 0,0 1 0 0 0,0-1 0 0 0,0 0 0 0 0,-1-1 0 0 0,1 0 0 0 0,0 0 1 0 0,-1-1-1 0 0,16-7 0 0 0,-19 7 29 0 0,-1 0 0 0 0,1-1 1 0 0,-1 1-1 0 0,0-1 0 0 0,0 0 1 0 0,0 0-1 0 0,0 0 0 0 0,-1-1 0 0 0,1 1 1 0 0,-1-1-1 0 0,0 0 0 0 0,4-9 1 0 0,-4 4 10 0 0,1 0 0 0 0,-2 1 0 0 0,1-1 1 0 0,-2 0-1 0 0,1 0 0 0 0,-1-17 0 0 0,-1 1 169 0 0,-2-1 0 0 0,-1 0 0 0 0,-1 1 0 0 0,-12-39 0 0 0,13 55-81 0 0,0-1 0 0 0,-1 1 0 0 0,-1 0 0 0 0,1 0 0 0 0,-2 1 0 0 0,-5-10 0 0 0,7 14-259 0 0,1 1 0 0 0,-1 0 0 0 0,0 0 1 0 0,0 0-1 0 0,0 0 0 0 0,0 0 0 0 0,0 1 0 0 0,-1 0 0 0 0,0 0 0 0 0,0 0 1 0 0,0 1-1 0 0,0-1 0 0 0,-6-1 0 0 0,-6 3-2921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2.7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547 161 1668 0 0,'13'-5'5285'0'0,"-6"-1"-4439"0"0,0-1 0 0 0,-1 0 0 0 0,1 0 0 0 0,8-15 0 0 0,-13 19-724 0 0,0-1 0 0 0,0 1 0 0 0,-1 0 0 0 0,1-1 0 0 0,-1 1 0 0 0,0 0 1 0 0,0-1-1 0 0,0 0 0 0 0,-1 1 0 0 0,1-1 0 0 0,-1 1 0 0 0,0-1 0 0 0,0 0 0 0 0,0 1 0 0 0,-1-6 1 0 0,0 6-22 0 0,-1 1 0 0 0,1 0 1 0 0,0 0-1 0 0,-1 0 1 0 0,0 0-1 0 0,1 0 1 0 0,-1 0-1 0 0,0 0 1 0 0,0 0-1 0 0,0 1 0 0 0,0-1 1 0 0,-1 1-1 0 0,1 0 1 0 0,0-1-1 0 0,0 1 1 0 0,-1 0-1 0 0,1 0 1 0 0,-1 1-1 0 0,-2-2 0 0 0,-51-10 786 0 0,30 11-798 0 0,0 2 0 0 0,0 0 1 0 0,-1 1-1 0 0,2 2 0 0 0,-1 1 0 0 0,0 1 0 0 0,1 1 1 0 0,0 1-1 0 0,1 1 0 0 0,0 1 0 0 0,0 2 0 0 0,1 0 0 0 0,0 1 1 0 0,1 2-1 0 0,-37 31 0 0 0,51-39-87 0 0,0 1 1 0 0,1 0-1 0 0,0 0 1 0 0,0 1-1 0 0,0-1 1 0 0,1 2-1 0 0,1-1 1 0 0,0 1-1 0 0,0-1 1 0 0,0 1-1 0 0,2 1 0 0 0,-6 20 1 0 0,7-23-47 0 0,2-1-1 0 0,-1 1 1 0 0,1 0-1 0 0,0 0 1 0 0,0 0 0 0 0,1-1-1 0 0,0 1 1 0 0,1 0-1 0 0,0-1 1 0 0,0 1 0 0 0,0-1-1 0 0,1 1 1 0 0,0-1-1 0 0,1 0 1 0 0,0 0 0 0 0,0-1-1 0 0,0 1 1 0 0,10 10 0 0 0,-7-9-25 0 0,1 0 1 0 0,0 0 0 0 0,0-1 0 0 0,1 0-1 0 0,0 0 1 0 0,0-1 0 0 0,0-1 0 0 0,1 1-1 0 0,0-1 1 0 0,0-1 0 0 0,0 0 0 0 0,1 0 0 0 0,-1-1-1 0 0,1-1 1 0 0,0 0 0 0 0,0 0 0 0 0,0-1-1 0 0,0 0 1 0 0,0-1 0 0 0,21-2 0 0 0,-19 0 83 0 0,0 0-1 0 0,0-1 1 0 0,0-1 0 0 0,0 0 0 0 0,0-1 0 0 0,-1 0 0 0 0,1-1 0 0 0,-1 0-1 0 0,-1-1 1 0 0,1 0 0 0 0,-1-1 0 0 0,-1 0 0 0 0,1-1 0 0 0,-2 0 0 0 0,1-1 0 0 0,15-20-1 0 0,-8 5 540 0 0,0-1-1 0 0,-2 0 0 0 0,-1-1 0 0 0,16-46 0 0 0,-23 58-52 0 0,-8 30-525 0 0,1 16-573 0 0,3-13 447 0 0,1 0-1 0 0,2 0 1 0 0,0-1-1 0 0,0 0 1 0 0,2 0-1 0 0,0 0 1 0 0,1-1 0 0 0,0-1-1 0 0,1 1 1 0 0,1-1-1 0 0,1-1 1 0 0,0 0-1 0 0,1-1 1 0 0,0 0 0 0 0,25 18-1 0 0,-33-28 178 0 0,-1 0-1 0 0,1 0 0 0 0,0-1 1 0 0,0 0-1 0 0,0 0 1 0 0,0 0-1 0 0,0 0 0 0 0,0-1 1 0 0,0 0-1 0 0,1 0 1 0 0,-1 0-1 0 0,0-1 0 0 0,1 1 1 0 0,-1-1-1 0 0,0-1 1 0 0,7 0-1 0 0,-5-1 22 0 0,0 0 1 0 0,1 0-1 0 0,-2-1 1 0 0,1 0-1 0 0,0 0 0 0 0,0 0 1 0 0,-1-1-1 0 0,0 0 0 0 0,0-1 1 0 0,9-8-1 0 0,-3 2 119 0 0,-1-1 0 0 0,0 0-1 0 0,-1-1 1 0 0,-1-1-1 0 0,0 1 1 0 0,-1-2 0 0 0,0 1-1 0 0,-1-1 1 0 0,-1 0 0 0 0,5-17-1 0 0,12-57 886 0 0,-22 87-892 0 0,1 5-152 0 0,0 0 0 0 0,0 0 0 0 0,0 1-1 0 0,0-1 1 0 0,0 1 0 0 0,-1-1 0 0 0,1 1-1 0 0,0 4 1 0 0,2 4-52 0 0,8 8-25 0 0,0-1-1 0 0,0-1 1 0 0,2 0-1 0 0,0-1 0 0 0,2 0 1 0 0,-1-1-1 0 0,2-1 1 0 0,0 0-1 0 0,1-1 0 0 0,0-1 1 0 0,24 12-1 0 0,-38-23 75 0 0,1 0 0 0 0,-1 0 0 0 0,1 0 0 0 0,0-1 0 0 0,0 1 0 0 0,-1-1 0 0 0,1 0 1 0 0,0-1-1 0 0,0 1 0 0 0,0-1 0 0 0,0 0 0 0 0,0 0 0 0 0,0 0 0 0 0,0-1 0 0 0,7-1 0 0 0,-6-1 11 0 0,0 1-1 0 0,0-1 1 0 0,0 0 0 0 0,-1 0-1 0 0,1 0 1 0 0,-1-1 0 0 0,0 0-1 0 0,0 0 1 0 0,0 0-1 0 0,7-8 1 0 0,4-10-145 0 0,0 0-1 0 0,-1-1 1 0 0,-2 0-1 0 0,18-41 1 0 0,-18 38-324 0 0,19-48-549 0 0,-21 46-105 0 0,1 0 1 0 0,2 1 0 0 0,23-36-1 0 0,1 47-6768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3.1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66 327 2152 0 0,'17'13'4006'0'0,"-13"-11"-3204"0"0,0 0-1 0 0,0-1 0 0 0,-1 1 0 0 0,2-1 0 0 0,-1 0 1 0 0,6 2-1 0 0,-3-3-337 0 0,-1 1 0 0 0,0-1 1 0 0,0 0-1 0 0,1-1 0 0 0,-1 1 0 0 0,0-1 1 0 0,7-2-1 0 0,8-4-247 0 0,-1-1 0 0 0,0 0 0 0 0,30-18 0 0 0,-40 20 63 0 0,-6 4-266 0 0,23-12 41 0 0,0-1-1 0 0,-1-1 0 0 0,0-2 0 0 0,26-23 0 0 0,-48 37 154 0 0,0 0-1 0 0,0 0 0 0 0,0 0 1 0 0,-1-1-1 0 0,0 0 0 0 0,0 1 1 0 0,0-1-1 0 0,0 0 1 0 0,-1-1-1 0 0,1 1 0 0 0,-2 0 1 0 0,3-8-1 0 0,-4 10-145 0 0,0 0 0 0 0,0 0 0 0 0,0 0 0 0 0,0-1 0 0 0,-1 1 0 0 0,1 0 0 0 0,-1 0 0 0 0,0 0 0 0 0,0 0-1 0 0,0 0 1 0 0,0 0 0 0 0,-1 1 0 0 0,1-1 0 0 0,-1 0 0 0 0,1 1 0 0 0,-1-1 0 0 0,0 1 0 0 0,0-1 0 0 0,0 1 0 0 0,-1 0 0 0 0,1 0 0 0 0,0 0 0 0 0,-6-3 0 0 0,-3-2-41 0 0,1 0 0 0 0,-1 2 0 0 0,-1-1 0 0 0,1 1 1 0 0,-1 1-1 0 0,0 0 0 0 0,0 1 0 0 0,0 0 1 0 0,0 1-1 0 0,0 0 0 0 0,-1 1 0 0 0,-22 0 1 0 0,18 2-23 0 0,-1 0 1 0 0,1 1 0 0 0,-1 1-1 0 0,1 1 1 0 0,0 0 0 0 0,0 1 0 0 0,0 1-1 0 0,-23 12 1 0 0,32-15-1 0 0,1 2 1 0 0,-1-1-1 0 0,1 1 1 0 0,1 0-1 0 0,-1 0 1 0 0,1 1-1 0 0,0 0 1 0 0,0 0 0 0 0,0 1-1 0 0,1-1 1 0 0,0 1-1 0 0,0 0 1 0 0,1 1-1 0 0,0-1 1 0 0,0 1-1 0 0,1 0 1 0 0,-3 9-1 0 0,4-7 10 0 0,0 0 1 0 0,1 0-1 0 0,0 1 1 0 0,0-1-1 0 0,1 0 0 0 0,1 1 1 0 0,0-1-1 0 0,0 0 1 0 0,1 0-1 0 0,0 0 0 0 0,1 0 1 0 0,0 0-1 0 0,8 16 1 0 0,-2-5 20 0 0,2 0 0 0 0,0-1 0 0 0,1 0 0 0 0,1-1 0 0 0,1-1 0 0 0,1 0 0 0 0,0-1 0 0 0,1 0 0 0 0,1-2 0 0 0,0 0 0 0 0,23 15 0 0 0,-26-21-157 0 0,0-2 1 0 0,0 1 0 0 0,1-2 0 0 0,0 0-1 0 0,0 0 1 0 0,0-2 0 0 0,20 4-1 0 0,-21-6-407 0 0,1 0 0 0 0,-1-1 1 0 0,1-1-1 0 0,-1 0 0 0 0,1-1 0 0 0,-1-1 0 0 0,1 0 0 0 0,23-8 0 0 0,-21 5-2098 0 0,0-2 0 0 0,27-14 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4.0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2 107 680 0 0,'-1'-14'12054'0'0,"34"6"-11811"0"0,285-27 964 0 0,-142 19-1394 0 0,-82 6-190 0 0,107-13-1733 0 0,-198 23 1569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4.7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119 86 120 0 0,'-29'-7'7056'0'0,"11"-3"-4760"0"0,7-25 2437 0 0,7 2-1643 0 0,-21 162-1811 0 0,11-17-730 0 0,0 147 0 0 0,10-132-401 0 0,23 556 408 0 0,-13-589-509 0 0,2-21 172 0 0,0-4-2101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5.1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0 247 2296 0 0,'0'-5'814'0'0,"0"0"0"0"0,1 0-1 0 0,0 1 1 0 0,-1-1 0 0 0,1 1 0 0 0,3-8 0 0 0,-3 9-526 0 0,1-1 0 0 0,0 1 0 0 0,0-1 0 0 0,0 1 0 0 0,0 0 0 0 0,0 0 0 0 0,4-3 1 0 0,-1 1-171 0 0,1 0 1 0 0,0 0 0 0 0,1 1 0 0 0,-1 0-1 0 0,1 0 1 0 0,0 0 0 0 0,0 1 0 0 0,8-3-1 0 0,311-89-1166 0 0,-203 64-3643 0 0,-78 20 1468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00.39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390 79 2836 0 0,'18'-50'9156'0'0,"-5"21"-5072"0"0,-14 41-3807 0 0,-1-1 0 0 0,0 1 0 0 0,-1-1-1 0 0,-1 0 1 0 0,1 0 0 0 0,-7 11 0 0 0,0 5-82 0 0,-109 332 305 0 0,101-290-531 0 0,2 1 0 0 0,4 0 0 0 0,-4 95-1 0 0,15-134 10 0 0,1 1 0 0 0,1 0 0 0 0,2-1 0 0 0,2 1 0 0 0,0-1 0 0 0,2 0 0 0 0,2-1 0 0 0,0 0 0 0 0,20 41 0 0 0,-25-64-181 0 0,-1-1 0 0 0,1 0-1 0 0,0 0 1 0 0,1 0-1 0 0,-1-1 1 0 0,1 0 0 0 0,0 0-1 0 0,1 0 1 0 0,-1 0-1 0 0,1-1 1 0 0,0 0 0 0 0,12 6-1 0 0,-13-8-433 0 0,-1 0-1 0 0,2 0 0 0 0,-1 0 1 0 0,0-1-1 0 0,0 0 0 0 0,0 0 1 0 0,1-1-1 0 0,-1 1 1 0 0,0-1-1 0 0,1 0 0 0 0,6-1 1 0 0</inkml:trace>
  <inkml:trace contextRef="#ctx0" brushRef="#br0" timeOffset="1">123 773 1144 0 0,'-112'-31'10596'0'0,"101"26"-8902"0"0,17-2-763 0 0,17-1-327 0 0,57-5-336 0 0,100-3 0 0 0,83 10-2180 0 0,-66 3-1778 0 0,-116 0 493 0 0,-5 3-1105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5.4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 2544 0 0,'10'-16'12861'0'0,"-7"24"-12798"0"0,-1 1-1 0 0,-1-1 0 0 0,0 1 1 0 0,0 0-1 0 0,-1-1 0 0 0,1 1 1 0 0,-3 15-1 0 0,1 14 15 0 0,2-10-25 0 0,2 0-1 0 0,0-1 1 0 0,2 0 0 0 0,1 0 0 0 0,15 40-1 0 0,-16-55-39 0 0,-1-1 0 0 0,2 1 0 0 0,-1-1 0 0 0,1 0 0 0 0,1-1 0 0 0,0 0 0 0 0,1 0-1 0 0,0 0 1 0 0,0-1 0 0 0,1 0 0 0 0,0-1 0 0 0,1 0 0 0 0,0 0 0 0 0,17 10 0 0 0,-20-15-45 0 0,0 1 1 0 0,0-2-1 0 0,0 1 1 0 0,0-1 0 0 0,1 0-1 0 0,-1 0 1 0 0,1-1 0 0 0,0 0-1 0 0,-1 0 1 0 0,1-1 0 0 0,0 0-1 0 0,0 0 1 0 0,-1-1 0 0 0,9-2-1 0 0,-5 1-6 0 0,-1-2 1 0 0,1 1-1 0 0,-1-2 0 0 0,0 1 0 0 0,0-1 0 0 0,0-1 1 0 0,-1 0-1 0 0,16-13 0 0 0,-2-2 107 0 0,-1-1 1 0 0,-1-1 0 0 0,-2-1-1 0 0,0 0 1 0 0,30-55-1 0 0,-32 50 256 0 0,3-4 409 0 0,-1-1 0 0 0,-2 0 0 0 0,15-47 0 0 0,-22 56-230 0 0,-10 25-500 0 0,0 0 0 0 0,0 0 0 0 0,0 0 0 0 0,0 0-1 0 0,0 0 1 0 0,0 0 0 0 0,0 0 0 0 0,0 0 0 0 0,0 0 0 0 0,0 0 0 0 0,0 0 0 0 0,0 0-1 0 0,0 0 1 0 0,0 0 0 0 0,0 1 0 0 0,1-1 0 0 0,-1 0 0 0 0,0 0 0 0 0,0 0 0 0 0,0 0-1 0 0,0 0 1 0 0,0 0 0 0 0,0 0 0 0 0,0 0 0 0 0,0 0 0 0 0,0 0 0 0 0,0 0-1 0 0,0 0 1 0 0,0 0 0 0 0,0 0 0 0 0,0 0 0 0 0,0 0 0 0 0,0 0 0 0 0,0 0 0 0 0,0 0-1 0 0,0 0 1 0 0,0 0 0 0 0,1 0 0 0 0,-1 0 0 0 0,0 0 0 0 0,0 0 0 0 0,0 0 0 0 0,0 0-1 0 0,0 0 1 0 0,0 0 0 0 0,0 0 0 0 0,0 0 0 0 0,0 0 0 0 0,0 0 0 0 0,0 0-1 0 0,0 0 1 0 0,0 0 0 0 0,0 0 0 0 0,-2 16 76 0 0,-3 12-46 0 0,2 1 0 0 0,0 0-1 0 0,2 0 1 0 0,1 0 0 0 0,4 31-1 0 0,-2-46-261 0 0,1 1 0 0 0,0-1 0 0 0,2 1 0 0 0,-1-1 0 0 0,2-1-1 0 0,0 1 1 0 0,0-1 0 0 0,1 0 0 0 0,1 0 0 0 0,0-1 0 0 0,18 22 0 0 0,-19-27-356 0 0,1 0 1 0 0,-1 0 0 0 0,1 0 0 0 0,0-1 0 0 0,0-1 0 0 0,12 7 0 0 0,-12-8-675 0 0,-1-1 0 0 0,1 0 1 0 0,0 0-1 0 0,12 2 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5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102 110 2504 0 0,'-47'-103'12728'0'0,"47"103"-12689"0"0,0 0 1 0 0,0-1-1 0 0,0 1 1 0 0,0 0-1 0 0,-1-1 0 0 0,1 1 1 0 0,0 0-1 0 0,0 0 0 0 0,0-1 1 0 0,0 1-1 0 0,0 0 1 0 0,0 0-1 0 0,0 0 0 0 0,-1-1 1 0 0,1 1-1 0 0,0 0 0 0 0,0 0 1 0 0,0 0-1 0 0,-1-1 1 0 0,1 1-1 0 0,0 0 0 0 0,0 0 1 0 0,0 0-1 0 0,-1 0 0 0 0,1 0 1 0 0,0-1-1 0 0,0 1 1 0 0,-1 0-1 0 0,1 0 0 0 0,0 0 1 0 0,0 0-1 0 0,-1 0 1 0 0,1 0-1 0 0,0 0 0 0 0,0 0 1 0 0,-1 0-1 0 0,1 0 0 0 0,0 0 1 0 0,-1 0-1 0 0,1 0 1 0 0,0 0-1 0 0,0 0 0 0 0,-1 0 1 0 0,1 0-1 0 0,0 1 0 0 0,-9 13 448 0 0,-1 24-459 0 0,10-38 26 0 0,-11 58-29 0 0,3-1 0 0 0,3 1 0 0 0,3 109-1 0 0,8-76-1560 0 0,33 157 0 0 0,-19-178-653 0 0,0-27-3484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6.2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97 184 0 0,'-21'-96'14312'0'0,"14"126"-13061"0"0,1 38-910 0 0,4 0 1 0 0,2 0-1 0 0,10 79 1 0 0,53 200 290 0 0,-57-317-529 0 0,2-1 0 0 0,1 0 1 0 0,2 0-1 0 0,1 0 0 0 0,1-2 1 0 0,1 1-1 0 0,29 41 0 0 0,-38-63-397 0 0,0 0 1 0 0,1 0-1 0 0,0-1 0 0 0,-1 0 1 0 0,2 0-1 0 0,-1 0 0 0 0,1-1 0 0 0,10 6 1 0 0,-11-8-635 0 0,-1 0 0 0 0,0 0 0 0 0,0 0 1 0 0,1-1-1 0 0,-1 0 0 0 0,1 0 0 0 0,10 0 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6.6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 2824 0 0,'0'0'7362'0'0,"18"4"-5710"0"0,51-11-520 0 0,-10 2-1985 0 0,-3-1-4284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7.0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 14 1392 0 0,'-15'-13'10265'0'0,"12"14"-10153"0"0,1 1 0 0 0,0 0 0 0 0,0 0 0 0 0,0 0 0 0 0,0 0 0 0 0,1 0 0 0 0,-1 0 0 0 0,1 0 0 0 0,-1 1 0 0 0,1-1 0 0 0,0 0 0 0 0,-1 1 0 0 0,0 4 0 0 0,-14 45 422 0 0,11-36-405 0 0,-3 12-33 0 0,1 0 0 0 0,2 0 0 0 0,1 0 0 0 0,0 0-1 0 0,2 41 1 0 0,2-57-77 0 0,1 0-1 0 0,0 1 0 0 0,1-1 1 0 0,1 0-1 0 0,0 0 0 0 0,0-1 0 0 0,1 1 1 0 0,0 0-1 0 0,1-1 0 0 0,1 0 1 0 0,0 0-1 0 0,0-1 0 0 0,1 0 0 0 0,0 0 1 0 0,11 11-1 0 0,-14-17-37 0 0,1 0-1 0 0,-1 1 1 0 0,1-2 0 0 0,0 1-1 0 0,1 0 1 0 0,-1-1 0 0 0,1 0-1 0 0,-1-1 1 0 0,1 1 0 0 0,0-1-1 0 0,0 0 1 0 0,0 0-1 0 0,0-1 1 0 0,0 0 0 0 0,0 0-1 0 0,1 0 1 0 0,-1-1 0 0 0,0 0-1 0 0,1 0 1 0 0,-1-1 0 0 0,0 1-1 0 0,0-1 1 0 0,0-1 0 0 0,0 1-1 0 0,0-1 1 0 0,0 0 0 0 0,0 0-1 0 0,0-1 1 0 0,0 0-1 0 0,-1 0 1 0 0,0 0 0 0 0,0-1-1 0 0,1 0 1 0 0,-2 0 0 0 0,1 0-1 0 0,0 0 1 0 0,-1-1 0 0 0,0 0-1 0 0,6-8 1 0 0,22-40 97 0 0,-25 40-2 0 0,0 0 1 0 0,1 0 0 0 0,11-12 0 0 0,-18 24-49 0 0,29 34 82 0 0,-20-20-134 0 0,1-1 0 0 0,1 0 0 0 0,0 0 0 0 0,0-1 0 0 0,1 0 0 0 0,0-2 0 0 0,1 1-1 0 0,0-2 1 0 0,17 9 0 0 0,-21-12-6 0 0,1 0-1 0 0,0-1 0 0 0,1 0 0 0 0,-1 0 0 0 0,1-1 0 0 0,0-1 0 0 0,-1 0 0 0 0,1-1 0 0 0,0 0 1 0 0,0 0-1 0 0,0-1 0 0 0,0-1 0 0 0,15-3 0 0 0,-22 3 32 0 0,1 0 0 0 0,-1-1 1 0 0,0 0-1 0 0,1 0 0 0 0,-1-1 0 0 0,0 1 1 0 0,-1-1-1 0 0,1 0 0 0 0,0-1 0 0 0,-1 1 0 0 0,0-1 1 0 0,1 0-1 0 0,-1 0 0 0 0,-1 0 0 0 0,6-7 1 0 0,-5 4 26 0 0,1-1 0 0 0,-2 0 1 0 0,1 0-1 0 0,-1 0 0 0 0,0 0 1 0 0,-1-1-1 0 0,0 1 1 0 0,0-1-1 0 0,1-9 0 0 0,-2-8 56 0 0,-1 0 1 0 0,-1 1-1 0 0,-1-1 0 0 0,-1 1 0 0 0,-12-46 0 0 0,7 45-240 0 0,-1 0 0 0 0,-1 0 0 0 0,-1 1 0 0 0,-16-27 0 0 0,25 48-519 0 0,-5-8-1176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7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544 240 304 0 0,'3'1'4714'0'0,"13"1"-1887"0"0,13-10 682 0 0,-18 1-3310 0 0,-1-1 0 0 0,0-1 0 0 0,-1 1 0 0 0,0-2 0 0 0,0 1 0 0 0,-1-1 0 0 0,9-15 0 0 0,-8 13-110 0 0,-8 11-52 0 0,0-1 0 0 0,0 0 0 0 0,-1 1-1 0 0,1-1 1 0 0,-1 1 0 0 0,1-1 0 0 0,-1 0 0 0 0,1 1-1 0 0,-1-1 1 0 0,0 0 0 0 0,0 1 0 0 0,0-1 0 0 0,0 0 0 0 0,0 1-1 0 0,0-1 1 0 0,0 0 0 0 0,-1 1 0 0 0,1-1 0 0 0,-1 0-1 0 0,1 1 1 0 0,-1-1 0 0 0,1 1 0 0 0,-1-1 0 0 0,0 1-1 0 0,0-1 1 0 0,0 1 0 0 0,0-1 0 0 0,-2-1 0 0 0,1-1 47 0 0,-1 1 1 0 0,0 0-1 0 0,0 0 1 0 0,0 0-1 0 0,-1 1 1 0 0,1-1-1 0 0,-1 1 1 0 0,1-1-1 0 0,-1 1 1 0 0,-5-2-1 0 0,-9-1 82 0 0,1 1-1 0 0,-1 0 1 0 0,0 1-1 0 0,0 1 1 0 0,0 1 0 0 0,-27 2-1 0 0,16 1-92 0 0,-1 1 0 0 0,1 2 0 0 0,-35 9 1 0 0,36-5-49 0 0,-1 0 0 0 0,2 2 1 0 0,0 2-1 0 0,0 0 1 0 0,-27 19-1 0 0,42-25-14 0 0,1 1 0 0 0,0 0 0 0 0,0 1 0 0 0,1 1 0 0 0,0 0 0 0 0,1 0 0 0 0,0 1 0 0 0,0 0 0 0 0,1 0 0 0 0,1 1 0 0 0,0 0 0 0 0,1 0 0 0 0,-6 15 0 0 0,10-20-11 0 0,0 1 0 0 0,0-1 1 0 0,1 0-1 0 0,0 1 0 0 0,0-1 0 0 0,1 1 0 0 0,0-1 0 0 0,0 1 0 0 0,1 0 1 0 0,0-1-1 0 0,0 0 0 0 0,1 1 0 0 0,0-1 0 0 0,3 8 0 0 0,-1-5-67 0 0,1 0-1 0 0,0-1 1 0 0,1 0-1 0 0,-1 0 1 0 0,2-1-1 0 0,-1 1 1 0 0,1-1 0 0 0,1-1-1 0 0,11 10 1 0 0,-8-7-46 0 0,2-1 0 0 0,-1-1 0 0 0,1 0 0 0 0,0-1 1 0 0,1 0-1 0 0,0-1 0 0 0,0 0 0 0 0,0-2 0 0 0,0 1 0 0 0,1-2 1 0 0,0 0-1 0 0,0 0 0 0 0,0-2 0 0 0,19 1 0 0 0,-16-3 99 0 0,-1-1-1 0 0,0 0 1 0 0,0-1 0 0 0,0-1-1 0 0,-1-1 1 0 0,1 0-1 0 0,29-15 1 0 0,-35 14 59 0 0,0-1 1 0 0,-1 0 0 0 0,1 0-1 0 0,-2-1 1 0 0,1-1-1 0 0,-1 0 1 0 0,0 0-1 0 0,-1 0 1 0 0,0-1 0 0 0,-1-1-1 0 0,10-16 1 0 0,-6 6 336 0 0,0-1 1 0 0,-1-1 0 0 0,-2 1 0 0 0,0-1-1 0 0,-1-1 1 0 0,4-28 0 0 0,-11 49-125 0 0,-13 9-158 0 0,11-5-106 0 0,1 1 1 0 0,0 0-1 0 0,0 0 0 0 0,0 0 0 0 0,0 0 0 0 0,0 0 0 0 0,0 0 0 0 0,0 0 0 0 0,1 0 1 0 0,-1 1-1 0 0,1-1 0 0 0,-1 0 0 0 0,1 3 0 0 0,-2 30-344 0 0,3-20 47 0 0,0 0 1 0 0,1 0 0 0 0,1 0-1 0 0,0 0 1 0 0,1-1 0 0 0,0 1 0 0 0,11 22-1 0 0,-11-29 230 0 0,0 0-1 0 0,0 0 1 0 0,0-1-1 0 0,1 1 1 0 0,0-1-1 0 0,1 0 1 0 0,0-1-1 0 0,0 1 1 0 0,0-1-1 0 0,1 0 1 0 0,0-1-1 0 0,0 1 1 0 0,0-1-1 0 0,12 5 1 0 0,-16-8 105 0 0,1-1 1 0 0,-1 0-1 0 0,1 0 1 0 0,0 0 0 0 0,-1 0-1 0 0,1 0 1 0 0,0-1-1 0 0,0 0 1 0 0,-1 0-1 0 0,1 0 1 0 0,0 0 0 0 0,0-1-1 0 0,-1 1 1 0 0,1-1-1 0 0,0 0 1 0 0,6-2 0 0 0,-4 0 67 0 0,-1 0 0 0 0,1-1 0 0 0,-1 1 0 0 0,0-1 0 0 0,0 0 0 0 0,0 0 0 0 0,-1 0 0 0 0,1-1 0 0 0,4-7 0 0 0,6-9 434 0 0,-2 0 1 0 0,-1-2-1 0 0,20-46 1 0 0,-28 59-393 0 0,78-196 3574 0 0,-81 205-3711 0 0,-1 0 1 0 0,0 1-1 0 0,0-1 1 0 0,1 0-1 0 0,-1 1 1 0 0,0-1-1 0 0,1 0 1 0 0,-1 1-1 0 0,0-1 1 0 0,1 1-1 0 0,-1-1 1 0 0,1 0-1 0 0,-1 1 1 0 0,1-1-1 0 0,0 1 1 0 0,-1 0-1 0 0,1-1 1 0 0,-1 1-1 0 0,1-1 1 0 0,0 1-1 0 0,-1 0 1 0 0,1 0-1 0 0,0-1 1 0 0,0 1-1 0 0,-1 0 1 0 0,1 0-1 0 0,0 0 1 0 0,-1 0-1 0 0,1 0 1 0 0,0-1-1 0 0,0 2 1 0 0,-1-1-1 0 0,1 0 1 0 0,0 0-1 0 0,0 0 1 0 0,-1 0-1 0 0,1 0 1 0 0,0 1-1 0 0,-1-1 1 0 0,1 0-1 0 0,0 0 1 0 0,-1 1-1 0 0,1-1 1 0 0,0 1-1 0 0,-1-1 1 0 0,1 0-1 0 0,-1 1 1 0 0,1-1-1 0 0,-1 1 1 0 0,1 0-1 0 0,-1-1 1 0 0,1 1-1 0 0,-1-1 1 0 0,1 2-1 0 0,29 41-258 0 0,-24-34 165 0 0,30 47-465 0 0,65 95-339 0 0,-83-127 820 0 0,1 0 0 0 0,1-2 1 0 0,45 38-1 0 0,-62-57 90 0 0,1 0 0 0 0,0 0 0 0 0,0 0 0 0 0,0-1 1 0 0,0 0-1 0 0,1 0 0 0 0,-1 0 0 0 0,0 0 0 0 0,1-1 0 0 0,-1 1 0 0 0,1-1 1 0 0,0 0-1 0 0,-1-1 0 0 0,1 1 0 0 0,0-1 0 0 0,0 0 0 0 0,-1 0 0 0 0,1 0 1 0 0,0-1-1 0 0,0 0 0 0 0,-1 1 0 0 0,1-2 0 0 0,-1 1 0 0 0,1-1 0 0 0,-1 1 1 0 0,1-1-1 0 0,-1 0 0 0 0,0-1 0 0 0,0 1 0 0 0,0-1 0 0 0,0 0 0 0 0,-1 0 1 0 0,1 0-1 0 0,-1 0 0 0 0,1-1 0 0 0,4-6 0 0 0,5-7-31 0 0,0-1 0 0 0,-1-1 0 0 0,-1 0 0 0 0,12-25 1 0 0,29-87-725 0 0,-44 109 553 0 0,57-175-1975 0 0,-45 132-1323 0 0,-13 54 1814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4:58.4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0 289 792 0 0,'28'28'8920'0'0,"-14"-22"-6375"0"0,-3-6-2095 0 0,-1 1-1 0 0,0-2 1 0 0,0 1-1 0 0,1-1 1 0 0,-1-1 0 0 0,0 0-1 0 0,0 0 1 0 0,11-5-1 0 0,83-33 160 0 0,-100 39-588 0 0,29-13 971 0 0,-1-1 0 0 0,0-2 0 0 0,56-40 0 0 0,-60 25 400 0 0,-26 30-1336 0 0,0 0 0 0 0,-1-1 0 0 0,0 1 1 0 0,1-1-1 0 0,-1 1 0 0 0,0-1 0 0 0,0 1 1 0 0,-1-1-1 0 0,2-5 0 0 0,2-4 12 0 0,-4 10-62 0 0,1 0 1 0 0,0 0 0 0 0,-1 0-1 0 0,0 0 1 0 0,1 0-1 0 0,-1 0 1 0 0,0-1 0 0 0,0 1-1 0 0,0 0 1 0 0,0 0-1 0 0,0 0 1 0 0,-1 0 0 0 0,1-1-1 0 0,-1 1 1 0 0,1 0-1 0 0,-1 0 1 0 0,0 0 0 0 0,0 0-1 0 0,0 0 1 0 0,0 0-1 0 0,0 1 1 0 0,0-1 0 0 0,0 0-1 0 0,-1 0 1 0 0,1 1-1 0 0,-1-1 1 0 0,1 1 0 0 0,-1-1-1 0 0,0 1 1 0 0,-2-2-1 0 0,-1-1-9 0 0,0 1-1 0 0,0 0 1 0 0,0 0-1 0 0,-1 0 0 0 0,1 1 1 0 0,-1 0-1 0 0,0 0 1 0 0,1 0-1 0 0,-12-1 0 0 0,5 1-11 0 0,-1 1 0 0 0,0 1 0 0 0,0 0 0 0 0,0 1 0 0 0,0 1-1 0 0,0 0 1 0 0,1 0 0 0 0,-1 1 0 0 0,0 1 0 0 0,-15 7 0 0 0,18-6-49 0 0,0 0 0 0 0,1 1 1 0 0,0 0-1 0 0,0 0 1 0 0,1 1-1 0 0,0 0 1 0 0,0 1-1 0 0,0 0 0 0 0,1 0 1 0 0,1 0-1 0 0,-1 1 1 0 0,-8 17-1 0 0,5-7-43 0 0,1 0-1 0 0,1 1 1 0 0,1 0-1 0 0,1 0 1 0 0,0 1-1 0 0,2 0 1 0 0,-4 37-1 0 0,6-23 113 0 0,2-1 0 0 0,1 0 0 0 0,2 0 0 0 0,8 36 0 0 0,-10-64 48 0 0,0 0-1 0 0,1 0 1 0 0,-1 0 0 0 0,2-1 0 0 0,-1 1 0 0 0,0-1 0 0 0,1 1 0 0 0,0-1 0 0 0,0 0 0 0 0,1 0 0 0 0,0 0 0 0 0,0-1-1 0 0,0 1 1 0 0,8 6 0 0 0,-5-6-30 0 0,0 0-1 0 0,0-1 1 0 0,1 0-1 0 0,0 0 0 0 0,0-1 1 0 0,0 1-1 0 0,0-2 1 0 0,0 1-1 0 0,11 1 1 0 0,14-1-325 0 0,0 0 1 0 0,1-3-1 0 0,-1 0 1 0 0,42-7-1 0 0,-58 5 3 0 0,198-26-4797 0 0,-72-4-2665 0 0,-90 16 2548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5:00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45 764 0 0,'28'-35'9761'0'0,"-20"31"-8719"0"0,-8 3-1008 0 0,1 1 0 0 0,-1 0 1 0 0,0-1-1 0 0,1 1 0 0 0,-1-1 0 0 0,0 1 0 0 0,1 0 1 0 0,-1 0-1 0 0,1-1 0 0 0,-1 1 0 0 0,0 0 0 0 0,1-1 0 0 0,-1 1 1 0 0,1 0-1 0 0,-1 0 0 0 0,1 0 0 0 0,-1 0 0 0 0,1 0 1 0 0,-1-1-1 0 0,1 1 0 0 0,-1 0 0 0 0,1 0 0 0 0,-1 0 0 0 0,1 0 1 0 0,-1 0-1 0 0,1 0 0 0 0,-1 1 0 0 0,1-1 0 0 0,-1 0 0 0 0,1 0 1 0 0,-1 0-1 0 0,1 0 0 0 0,-1 1 0 0 0,1-1 0 0 0,-1 0 1 0 0,1 0-1 0 0,-1 1 0 0 0,0-1 0 0 0,1 0 0 0 0,-1 1 0 0 0,0-1 1 0 0,1 0-1 0 0,-1 1 0 0 0,0-1 0 0 0,1 1 0 0 0,-1-1 1 0 0,0 1-1 0 0,1-1 0 0 0,-1 0 0 0 0,0 1 0 0 0,0-1 0 0 0,0 1 1 0 0,0-1-1 0 0,0 1 0 0 0,1-1 0 0 0,-1 1 0 0 0,0-1 1 0 0,0 1-1 0 0,0 0 0 0 0,6 27 707 0 0,-1 0 0 0 0,-1 0 0 0 0,-1 1-1 0 0,-2 48 1 0 0,0-33-295 0 0,-12 464 1810 0 0,1-206-1439 0 0,9-171-339 0 0,-6 141 528 0 0,3-254-1999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5:00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26 572 520 0 0,'-3'-6'534'0'0,"-1"-1"1"0"0,1 1-1 0 0,0-1 0 0 0,1 0 1 0 0,-1 0-1 0 0,1 0 0 0 0,1 0 1 0 0,-1 0-1 0 0,1 0 0 0 0,0 0 1 0 0,1-1-1 0 0,0 1 0 0 0,0 0 1 0 0,1-1-1 0 0,0 1 0 0 0,3-14 1 0 0,3-4 35 0 0,1 0 0 0 0,1 0 1 0 0,17-30-1 0 0,-13 30-355 0 0,0 1-1 0 0,2 0 1 0 0,1 1-1 0 0,0 1 1 0 0,2 1-1 0 0,0 0 1 0 0,35-29-1 0 0,-40 39-204 0 0,1 0-1 0 0,0 1 0 0 0,1 1 1 0 0,0 0-1 0 0,1 1 0 0 0,0 1 1 0 0,0 0-1 0 0,0 1 0 0 0,1 1 1 0 0,0 0-1 0 0,0 1 0 0 0,0 1 1 0 0,22-1-1 0 0,-26 5-16 0 0,0-1 1 0 0,0 2-1 0 0,0 0 0 0 0,0 1 1 0 0,0 0-1 0 0,-1 0 1 0 0,1 2-1 0 0,-1 0 0 0 0,0 0 1 0 0,0 1-1 0 0,-1 0 1 0 0,1 1-1 0 0,-2 0 0 0 0,1 1 1 0 0,-1 0-1 0 0,0 1 1 0 0,-1 0-1 0 0,1 1 0 0 0,-2 0 1 0 0,11 15-1 0 0,-9-11 32 0 0,-1 0-1 0 0,0 0 1 0 0,-2 1 0 0 0,1 0-1 0 0,-2 0 1 0 0,0 1 0 0 0,-1 0 0 0 0,-1 0-1 0 0,0 0 1 0 0,-1 0 0 0 0,-1 1-1 0 0,0-1 1 0 0,-1 1 0 0 0,-1-1-1 0 0,-4 32 1 0 0,-1-21 54 0 0,-2 0 1 0 0,-1 0-1 0 0,-1-1 1 0 0,-1 0-1 0 0,-2-1 1 0 0,0 0-1 0 0,-2-1 1 0 0,0 0-1 0 0,-2-1 0 0 0,-31 36 1 0 0,15-26 266 0 0,-1-1 0 0 0,-1-2-1 0 0,-2-1 1 0 0,-1-1 0 0 0,-68 37 0 0 0,37-27 321 0 0,65-37-619 0 0,0 4 66 0 0,46-2-142 0 0,55-4 0 0 0,-66 0-40 0 0,1 0 1 0 0,-1 2 0 0 0,1 2-1 0 0,37 7 1 0 0,-52-6 39 0 0,-1 1 0 0 0,0 0-1 0 0,0 2 1 0 0,-1 0 0 0 0,0 0 0 0 0,0 2 0 0 0,-1 0 0 0 0,28 22 0 0 0,-36-25 15 0 0,-1 0 1 0 0,0 0 0 0 0,0 1 0 0 0,0 0 0 0 0,-1 0 0 0 0,0 1-1 0 0,0 0 1 0 0,-1 0 0 0 0,0 0 0 0 0,0 0 0 0 0,-1 0 0 0 0,0 1-1 0 0,-1 0 1 0 0,0-1 0 0 0,0 1 0 0 0,-1 0 0 0 0,0 0 0 0 0,0 0-1 0 0,-2 15 1 0 0,-1-3 26 0 0,-1-1 1 0 0,-1 0-1 0 0,-1 0 0 0 0,-1 0 1 0 0,-1-1-1 0 0,-1 0 0 0 0,0 0 1 0 0,-1-1-1 0 0,-1 0 0 0 0,-1 0 0 0 0,-1-1 1 0 0,0-1-1 0 0,-1 0 0 0 0,-1 0 1 0 0,-23 19-1 0 0,16-16 42 0 0,0-2-1 0 0,-2 0 1 0 0,0-1 0 0 0,0-2 0 0 0,-2 0 0 0 0,0-2 0 0 0,0 0-1 0 0,-1-2 1 0 0,0-1 0 0 0,-55 11 0 0 0,56-16-11 0 0,0-1 0 0 0,0-2 1 0 0,-1 0-1 0 0,-43-6 0 0 0,56 4-519 0 0,0-2-1 0 0,0 1 1 0 0,0-2 0 0 0,1 0-1 0 0,-1 0 1 0 0,1-1 0 0 0,0-1-1 0 0,0 0 1 0 0,1 0-1 0 0,-20-16 1 0 0,11-5-5212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5:01.3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0 265 536 0 0,'3'-2'2388'0'0,"14"-11"32"0"0,49-36 2919 0 0,-53 40-4878 0 0,0 1-1 0 0,1 1 1 0 0,18-8 0 0 0,-26 13-444 0 0,0 0 1 0 0,0 0 0 0 0,0 0 0 0 0,0 1 0 0 0,0-1 0 0 0,1 2-1 0 0,-1-1 1 0 0,0 1 0 0 0,1 0 0 0 0,-1 0 0 0 0,0 0-1 0 0,1 1 1 0 0,-1 0 0 0 0,0 1 0 0 0,0-1 0 0 0,1 1-1 0 0,-1 0 1 0 0,-1 1 0 0 0,1-1 0 0 0,0 1 0 0 0,-1 1 0 0 0,1-1-1 0 0,7 7 1 0 0,-2 0-30 0 0,0 1-1 0 0,-1 0 1 0 0,0 0-1 0 0,-1 2 0 0 0,0-1 1 0 0,-1 1-1 0 0,0 0 1 0 0,-1 0-1 0 0,-1 1 1 0 0,0 0-1 0 0,7 27 1 0 0,-6-16 556 0 0,-2 0 1 0 0,0 0-1 0 0,-2 1 1 0 0,-1-1 0 0 0,-1 1-1 0 0,-3 32 1 0 0,-8-42 2475 0 0,10-16-2989 0 0,-1-2 52 0 0,0 0 0 0 0,0-1 0 0 0,0 1 0 0 0,1 0 0 0 0,-1 0 0 0 0,1-1 1 0 0,-1 1-1 0 0,1 0 0 0 0,0 0 0 0 0,-1-1 0 0 0,2-2 0 0 0,4-33-74 0 0,2 1 0 0 0,1 0 0 0 0,2 0 0 0 0,2 1 0 0 0,16-34 0 0 0,-14 36-532 0 0,1 0-1 0 0,2 2 1 0 0,24-38-1 0 0,-28 52-564 0 0,1 0 0 0 0,20-19 0 0 0,-22 26-979 0 0,1-1-1 0 0,0 2 0 0 0,23-15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00.72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532 19 188 0 0,'-10'-10'10387'0'0,"0"8"-9555"0"0,0 0-1 0 0,0 0 1 0 0,0 1 0 0 0,0 0 0 0 0,0 1 0 0 0,-20 1-1 0 0,12 1-353 0 0,1 1-1 0 0,-1 1 0 0 0,-23 9 1 0 0,10-1-277 0 0,0 1 0 0 0,1 2 0 0 0,-49 32 1 0 0,62-35-100 0 0,0 0 0 0 0,1 2 1 0 0,1-1-1 0 0,0 2 0 0 0,1 0 1 0 0,0 0-1 0 0,-15 24 0 0 0,25-33-93 0 0,1 0-1 0 0,-1 0 0 0 0,1 0 1 0 0,0 0-1 0 0,1 0 0 0 0,-1 1 1 0 0,1-1-1 0 0,1 1 1 0 0,-1 0-1 0 0,1-1 0 0 0,0 1 1 0 0,1 0-1 0 0,-1 0 0 0 0,1 0 1 0 0,1 0-1 0 0,-1-1 0 0 0,1 1 1 0 0,0 0-1 0 0,1 0 1 0 0,0-1-1 0 0,0 1 0 0 0,0-1 1 0 0,1 1-1 0 0,0-1 0 0 0,7 11 1 0 0,0-3-222 0 0,2 0 1 0 0,0 0-1 0 0,0-1 1 0 0,1-1 0 0 0,1 0-1 0 0,0-1 1 0 0,1 0-1 0 0,0-1 1 0 0,1-1-1 0 0,-1 0 1 0 0,2-2-1 0 0,25 10 1 0 0,-15-8-1055 0 0,1-1 0 0 0,1-1 1 0 0,-1-2-1 0 0,1-1 0 0 0,0-1 0 0 0,0-1 1 0 0,32-3-1 0 0,-12-3-3581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5:01.7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 2132 0 0,'25'-10'9493'0'0,"-24"10"-9477"0"0,-1 0-1 0 0,1 0 1 0 0,0 0-1 0 0,-1 0 1 0 0,1 0-1 0 0,-1 0 1 0 0,1 0-1 0 0,-1 1 1 0 0,1-1-1 0 0,-1 0 1 0 0,1 0-1 0 0,-1 0 1 0 0,0 1-1 0 0,1-1 1 0 0,-1 0 0 0 0,1 1-1 0 0,-1-1 1 0 0,1 1-1 0 0,-1-1 1 0 0,0 0-1 0 0,1 1 1 0 0,-1-1-1 0 0,0 1 1 0 0,0-1-1 0 0,1 1 1 0 0,-1-1-1 0 0,0 1 1 0 0,0 0-1 0 0,1 20 337 0 0,-1-21-356 0 0,-14 122 509 0 0,-1 17-254 0 0,14-122-238 0 0,1 0 0 0 0,1-1 0 0 0,1 1 0 0 0,1 0-1 0 0,0-1 1 0 0,7 21 0 0 0,-8-31-137 0 0,0-1 1 0 0,0 0-1 0 0,1 1 0 0 0,-1-1 0 0 0,1 0 0 0 0,1-1 0 0 0,6 10 0 0 0,-8-12-312 0 0,0-1 0 0 0,0 1 0 0 0,0 0 0 0 0,1 0 0 0 0,-1-1 0 0 0,1 1 0 0 0,-1-1 0 0 0,1 0 0 0 0,-1 0-1 0 0,1 0 1 0 0,3 1 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5:02.1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177 34 772 0 0,'-22'-11'2828'0'0,"3"1"-719"0"0,1 5-569 0 0,-1 1-308 0 0,2 1-84 0 0,-16 3-760 0 0,5 3-368 0 0,13 8-1104 0 0,9-4-440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5:02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679 777 600 0 0,'0'0'2981'0'0,"30"-17"-615"0"0,-28 14-2046 0 0,1-1 1 0 0,-1 1 0 0 0,0-1-1 0 0,-1 1 1 0 0,1-1 0 0 0,2-7-1 0 0,-4 10-14 0 0,0 0-259 0 0,1 0 0 0 0,-1 0 0 0 0,0 0 0 0 0,1 1 0 0 0,-1-1 0 0 0,0 0 0 0 0,0 0 0 0 0,0 0 0 0 0,0 0 0 0 0,0 0 0 0 0,0 1 0 0 0,0-1-1 0 0,0 0 1 0 0,0 0 0 0 0,0 0 0 0 0,0 0 0 0 0,-1 1 0 0 0,1-1 0 0 0,0 0 0 0 0,0 0 0 0 0,-1 0 0 0 0,1 1 0 0 0,-1-1 0 0 0,0-1 0 0 0,-16-22 1745 0 0,10 18-1558 0 0,-1-1-1 0 0,0 1 0 0 0,0 1 1 0 0,-1 0-1 0 0,1 0 1 0 0,-1 0-1 0 0,0 1 1 0 0,-1 1-1 0 0,1-1 1 0 0,-1 1-1 0 0,1 1 1 0 0,-1 0-1 0 0,-11-1 0 0 0,-4 0-54 0 0,-1 2 0 0 0,1 0 0 0 0,-1 1 0 0 0,-27 5-1 0 0,27-1-113 0 0,0 1-1 0 0,0 1 0 0 0,0 2 1 0 0,1 0-1 0 0,1 2 0 0 0,-1 0 1 0 0,2 2-1 0 0,-1 1 0 0 0,-34 25 1 0 0,45-28-48 0 0,1 0-1 0 0,0 1 1 0 0,1 1 0 0 0,1-1 0 0 0,0 2-1 0 0,0-1 1 0 0,-12 23 0 0 0,16-24-17 0 0,1 0 0 0 0,1 0-1 0 0,0 0 1 0 0,0 1 0 0 0,1-1 0 0 0,1 1 0 0 0,0 0 0 0 0,0 0 0 0 0,1 0 0 0 0,1 23 0 0 0,1-26-25 0 0,0 0 1 0 0,1 0 0 0 0,-1 0 0 0 0,2 0 0 0 0,-1 0 0 0 0,1-1 0 0 0,0 0-1 0 0,1 1 1 0 0,0-1 0 0 0,0 0 0 0 0,1-1 0 0 0,0 1 0 0 0,1-1 0 0 0,-1 0 0 0 0,1 0-1 0 0,0-1 1 0 0,1 0 0 0 0,0 0 0 0 0,0 0 0 0 0,0-1 0 0 0,16 9 0 0 0,-12-8-65 0 0,1-1 1 0 0,1 0 0 0 0,-1-1 0 0 0,1-1 0 0 0,0 0-1 0 0,0 0 1 0 0,0-1 0 0 0,0-1 0 0 0,0 0-1 0 0,0-1 1 0 0,0 0 0 0 0,0-1 0 0 0,0 0 0 0 0,20-6-1 0 0,-18 3 90 0 0,-1 0 0 0 0,0-1 0 0 0,0-1 0 0 0,0 0 0 0 0,-1-1 0 0 0,0 0 0 0 0,0-1 0 0 0,-1-1 0 0 0,0 0 0 0 0,-1 0 0 0 0,1-1 0 0 0,-2-1 0 0 0,18-22 0 0 0,-11 9 24 0 0,-2 0 0 0 0,-1-1 0 0 0,-1 0-1 0 0,-1-1 1 0 0,-1 0 0 0 0,10-40 0 0 0,9-46 822 0 0,-5-2 0 0 0,18-193 0 0 0,-40 270-504 0 0,-1 0-1 0 0,-2 1 0 0 0,-1-1 1 0 0,-2 0-1 0 0,-2 0 0 0 0,-15-59 0 0 0,19 93-332 0 0,-11 11 34 0 0,9-3-37 0 0,0 1-1 0 0,1-1 0 0 0,0 1 0 0 0,0-1 0 0 0,0 1 1 0 0,0 0-1 0 0,1-1 0 0 0,0 1 0 0 0,0 0 0 0 0,1 10 1 0 0,-2 2-1 0 0,-5 46 80 0 0,4 1 0 0 0,4 71 0 0 0,22 132 173 0 0,-11-157-228 0 0,-12-105-48 0 0,30 233 245 0 0,-23-200-671 0 0,2-1 0 0 0,1 1 0 0 0,3-1 0 0 0,16 36 0 0 0,-25-66-197 0 0,0 0 1 0 0,1 0-1 0 0,-1 0 0 0 0,11 11 1 0 0,18 5-5916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5:03.7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756 388 892 0 0,'14'-12'3018'0'0,"64"-69"4138"0"0,-77 80-7004 0 0,1-1 0 0 0,-1 1 0 0 0,0 0 0 0 0,1 0 0 0 0,-1-1 0 0 0,0 1 1 0 0,0 0-1 0 0,0-1 0 0 0,0 0 0 0 0,0 1 0 0 0,0-1 0 0 0,0 1 0 0 0,-1-1 0 0 0,1 0 1 0 0,0 0-1 0 0,-1 1 0 0 0,0-1 0 0 0,1 0 0 0 0,-1 0 0 0 0,0 0 0 0 0,0 1 0 0 0,0-1 1 0 0,0 0-1 0 0,0-2 0 0 0,-1 1-59 0 0,-1 0 0 0 0,1 1 1 0 0,0-1-1 0 0,-1 1 1 0 0,1-1-1 0 0,-1 1 0 0 0,0 0 1 0 0,0 0-1 0 0,0 0 0 0 0,0 0 1 0 0,0 0-1 0 0,0 0 0 0 0,-5-3 1 0 0,-5-2-3 0 0,0 1 0 0 0,0 0 0 0 0,-1 0 0 0 0,1 1 1 0 0,-16-3-1 0 0,6 3-39 0 0,-1 1-1 0 0,0 1 1 0 0,0 1 0 0 0,0 0-1 0 0,0 2 1 0 0,0 1 0 0 0,0 1 0 0 0,-29 6-1 0 0,37-5-46 0 0,1 1-1 0 0,-1 0 1 0 0,1 1-1 0 0,0 0 1 0 0,0 1-1 0 0,0 0 1 0 0,1 2-1 0 0,0-1 1 0 0,1 2-1 0 0,-1-1 1 0 0,2 2 0 0 0,-1 0-1 0 0,-16 18 1 0 0,23-21-114 0 0,1-1 1 0 0,0 2-1 0 0,0-1 1 0 0,0 0 0 0 0,1 1-1 0 0,0-1 1 0 0,0 1 0 0 0,1 0-1 0 0,0 0 1 0 0,0 0-1 0 0,1 0 1 0 0,0 0 0 0 0,1 0-1 0 0,0 1 1 0 0,0-1 0 0 0,0 0-1 0 0,1 0 1 0 0,1 0-1 0 0,-1 0 1 0 0,1 0 0 0 0,1 0-1 0 0,-1 0 1 0 0,1 0-1 0 0,1-1 1 0 0,-1 1 0 0 0,8 9-1 0 0,-7-10 24 0 0,0 0-1 0 0,1-1 0 0 0,0 1 0 0 0,0-1 1 0 0,1 0-1 0 0,0-1 0 0 0,0 1 1 0 0,0-1-1 0 0,0-1 0 0 0,1 1 0 0 0,0-1 1 0 0,0 0-1 0 0,0 0 0 0 0,0-1 0 0 0,1 0 1 0 0,0 0-1 0 0,-1-1 0 0 0,1 0 1 0 0,0 0-1 0 0,0-1 0 0 0,0 0 0 0 0,0-1 1 0 0,0 1-1 0 0,0-1 0 0 0,0-1 1 0 0,0 0-1 0 0,8-1 0 0 0,-7-1 209 0 0,0 0 0 0 0,0-1 1 0 0,0 0-1 0 0,-1 0 0 0 0,1 0 0 0 0,-1-1 0 0 0,0-1 0 0 0,-1 1 1 0 0,1-1-1 0 0,-1-1 0 0 0,0 1 0 0 0,-1-1 0 0 0,1 0 0 0 0,8-14 1 0 0,4-9 1082 0 0,-1 0 1 0 0,22-54 0 0 0,-21 43 648 0 0,-18 39-1518 0 0,3 66-205 0 0,3-1-1 0 0,2 0 1 0 0,25 87 0 0 0,-20-90-93 0 0,41 159 69 0 0,37 178-58 0 0,-77-311-61 0 0,-4 1 1 0 0,1 144 0 0 0,-12-206 10 0 0,-2-1 1 0 0,0 1-1 0 0,-1-1 1 0 0,-2 0-1 0 0,-11 36 0 0 0,13-52-24 0 0,0 1 0 0 0,-1-1 0 0 0,0 0 0 0 0,0-1-1 0 0,-1 1 1 0 0,0-1 0 0 0,0 0 0 0 0,0 0 0 0 0,-1 0-1 0 0,0-1 1 0 0,-1 0 0 0 0,0 0 0 0 0,0 0 0 0 0,0-1-1 0 0,0 0 1 0 0,-1-1 0 0 0,0 0 0 0 0,-12 6-1 0 0,-1-4-8 0 0,0 0 0 0 0,-1-1 0 0 0,1-1-1 0 0,-43 2 1 0 0,-89-7 334 0 0,108 0-115 0 0,3-1 73 0 0,0-2 0 0 0,0-2 0 0 0,-54-14 0 0 0,77 15-125 0 0,-1-1 0 0 0,2 0 0 0 0,-1-2 1 0 0,1 0-1 0 0,0-2 0 0 0,1 0 0 0 0,0 0 0 0 0,0-2 1 0 0,-17-16-1 0 0,27 22-94 0 0,1 0 0 0 0,0-1 0 0 0,1 0 0 0 0,0 0 0 0 0,0 0 0 0 0,1-1 0 0 0,-1 0 0 0 0,2 0 0 0 0,-1 0 0 0 0,1 0 0 0 0,0-1 0 0 0,-3-17 0 0 0,5 13-69 0 0,0 0 0 0 0,0-1-1 0 0,1 1 1 0 0,1 0 0 0 0,0-1 0 0 0,1 1 0 0 0,7-24-1 0 0,2 4-144 0 0,1 1-1 0 0,2 0 1 0 0,1 1 0 0 0,1 0-1 0 0,38-50 1 0 0,-17 33-77 0 0,3 2 1 0 0,1 1 0 0 0,2 3 0 0 0,2 1 0 0 0,2 2-1 0 0,61-38 1 0 0,325-170-822 0 0,-426 243 1059 0 0,415-200-458 0 0,66-36 1552 0 0,-455 222-830 0 0,-1-1 0 0 0,0-2 0 0 0,38-33 0 0 0,-62 48-197 0 0,0-1 1 0 0,-1 0-1 0 0,0-1 0 0 0,0 1 1 0 0,-1-1-1 0 0,0-1 0 0 0,-1 1 0 0 0,1-1 1 0 0,-2 0-1 0 0,1 0 0 0 0,-1 0 1 0 0,-1-1-1 0 0,0 0 0 0 0,0 1 0 0 0,-1-1 1 0 0,0 0-1 0 0,1-15 0 0 0,-3 20-53 0 0,0-1-1 0 0,-1 1 1 0 0,1-1-1 0 0,-1 1 1 0 0,-1-1-1 0 0,1 1 1 0 0,-1 0-1 0 0,1 0 1 0 0,-1-1 0 0 0,-1 1-1 0 0,1 0 1 0 0,-1 1-1 0 0,0-1 1 0 0,0 0-1 0 0,0 1 1 0 0,-1 0-1 0 0,0 0 1 0 0,1 0-1 0 0,-1 0 1 0 0,-1 0-1 0 0,1 1 1 0 0,0 0-1 0 0,-1 0 1 0 0,0 0-1 0 0,0 0 1 0 0,0 1-1 0 0,0 0 1 0 0,0 0-1 0 0,0 0 1 0 0,-8-1 0 0 0,-1 0 7 0 0,-1 0 0 0 0,1 2 0 0 0,-1-1 0 0 0,1 2 1 0 0,-1 0-1 0 0,1 0 0 0 0,-1 2 0 0 0,1 0 1 0 0,0 0-1 0 0,-20 7 0 0 0,13-2 2 0 0,1 0 1 0 0,0 2-1 0 0,1 1 1 0 0,0 0-1 0 0,0 1 1 0 0,2 1-1 0 0,-1 1 1 0 0,1 1-1 0 0,1 0 0 0 0,0 1 1 0 0,1 0-1 0 0,1 2 1 0 0,-22 32-1 0 0,28-37-8 0 0,1 0 1 0 0,1 0-1 0 0,0 1 0 0 0,1 0 0 0 0,0 0 0 0 0,1 1 1 0 0,0-1-1 0 0,1 1 0 0 0,1 0 0 0 0,0 0 0 0 0,1 0 1 0 0,0 0-1 0 0,1 0 0 0 0,1 0 0 0 0,0 0 0 0 0,1 0 1 0 0,0 0-1 0 0,1 0 0 0 0,1-1 0 0 0,0 1 0 0 0,1-1 0 0 0,8 15 1 0 0,-5-12 20 0 0,1 0 0 0 0,1-1 0 0 0,0 0 0 0 0,1-1 0 0 0,1 0 0 0 0,0-1 1 0 0,1 0-1 0 0,0-1 0 0 0,25 17 0 0 0,-17-15-33 0 0,1-1 0 0 0,1-1 0 0 0,1-1-1 0 0,-1-1 1 0 0,2-1 0 0 0,26 6 0 0 0,7-3-324 0 0,1-2-1 0 0,0-4 1 0 0,0-1-1 0 0,0-4 1 0 0,69-6-1 0 0,45-13-2566 0 0,-137 11-1321 0 0,39-12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4:45:06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1 143 392 0 0,'0'0'3923'0'0,"33"-24"-1631"0"0,-29 22-2198 0 0,11-9 106 0 0,1 1 0 0 0,0 1-1 0 0,1 1 1 0 0,0 0 0 0 0,28-9-1 0 0,48-19 463 0 0,-91 35-568 0 0,34-14 797 0 0,-28 14-798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0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47 760 0 0,'28'-34'7341'0'0,"-27"33"-6835"0"0,5-10 1852 0 0,-3 11-481 0 0,-8 9-1316 0 0,-42 59 702 0 0,-150 243 178 0 0,128-177-1047 0 0,7 3-1 0 0,6 2 0 0 0,-50 189 0 0 0,86-251-85 0 0,4 2 0 0 0,3-1 1 0 0,4 2-1 0 0,3-1 0 0 0,3 1 0 0 0,4 0 1 0 0,22 154-1 0 0,-9-175-72 0 0,2 0 1 0 0,2-1 0 0 0,3-1-1 0 0,2-1 1 0 0,3-1 0 0 0,2-1-1 0 0,63 89 1 0 0,-35-68-818 0 0,4-2 1 0 0,3-3 0 0 0,3-2-1 0 0,99 78 1 0 0,-162-144 278 0 0,43 32-2875 0 0,-14-18-4449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0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306 338 1316 0 0,'-2'-22'10041'0'0,"3"18"-8346"0"0,1 13-1484 0 0,0 0 1 0 0,0 1-1 0 0,-1-1 1 0 0,-1 1-1 0 0,1-1 1 0 0,-2 1-1 0 0,1-1 1 0 0,-1 1 0 0 0,-1-1-1 0 0,-2 11 1 0 0,1-1 16 0 0,-20 99 631 0 0,-71 211 0 0 0,68-248-528 0 0,-33 96 458 0 0,-41 142 1148 0 0,266-1130-1275 0 0,-115 534-785 0 0,-45 248 104 0 0,4-30-18 0 0,3 1-1 0 0,39-109 1 0 0,-51 162 30 0 0,1 0 0 0 0,0 0-1 0 0,1 1 1 0 0,-1-1 0 0 0,1 1 0 0 0,0 0 0 0 0,0 0-1 0 0,1 0 1 0 0,-1 0 0 0 0,1 1 0 0 0,0-1 0 0 0,0 1-1 0 0,6-4 1 0 0,-7 5 9 0 0,-1 1 0 0 0,1 1 0 0 0,0-1 0 0 0,0 0 0 0 0,0 1 0 0 0,0-1 0 0 0,-1 1 0 0 0,1 0 0 0 0,0 0 0 0 0,0 0 0 0 0,0 0 0 0 0,0 1 0 0 0,0-1 0 0 0,0 1 0 0 0,0 0 0 0 0,-1-1 0 0 0,1 1 0 0 0,0 1 0 0 0,-1-1 0 0 0,1 0 0 0 0,-1 1 0 0 0,1-1 0 0 0,-1 1 0 0 0,5 3 0 0 0,7 7 11 0 0,0 1 1 0 0,0 0 0 0 0,-2 1 0 0 0,0 0 0 0 0,0 1-1 0 0,-1 0 1 0 0,17 33 0 0 0,49 126 136 0 0,-64-140-98 0 0,23 73 30 0 0,-5 1-1 0 0,26 170 1 0 0,4 17 432 0 0,19-31 95 0 0,-57-189-3069 0 0,-22-73 1345 0 0,-15-11-10395 0 0,6 2 6580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0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64 1392 0 0,'-54'-5'12427'0'0,"83"-2"-11713"0"0,104-15-2067 0 0,-8 2-3154 0 0,-92 15 1783 0 0,0 1-821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0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678 148 1104 0 0,'18'-40'8296'0'0,"-9"-1"-4775"0"0,-8 39-3123 0 0,-1 1-239 0 0,0 0 0 0 0,0-1 0 0 0,0 1 1 0 0,0 0-1 0 0,1 0 0 0 0,-2-1 0 0 0,1 1 1 0 0,0 0-1 0 0,0 0 0 0 0,0-1 0 0 0,-1 1 1 0 0,1 0-1 0 0,0 0 0 0 0,-1 0 0 0 0,1-1 1 0 0,-1 1-1 0 0,0 0 0 0 0,1 0 1 0 0,-1 0-1 0 0,0 0 0 0 0,0 0 0 0 0,-1-1 1 0 0,-6-3 0 0 0,0 0 0 0 0,0 1 1 0 0,0 0-1 0 0,-1 0 0 0 0,1 1 1 0 0,-1 0-1 0 0,0 1 1 0 0,0-1-1 0 0,0 2 0 0 0,-1 0 1 0 0,1 0-1 0 0,-18 0 0 0 0,12 3-47 0 0,0 0-1 0 0,0 1 0 0 0,0 0 1 0 0,0 1-1 0 0,1 0 0 0 0,0 2 0 0 0,-20 9 1 0 0,7 0 35 0 0,0 1 0 0 0,1 2 0 0 0,1 1 0 0 0,1 0 0 0 0,0 2 1 0 0,2 1-1 0 0,-24 28 0 0 0,21-17 72 0 0,2 0 0 0 0,1 2 1 0 0,1 0-1 0 0,2 1 0 0 0,2 2 0 0 0,1-1 1 0 0,2 2-1 0 0,2 0 0 0 0,1 1 0 0 0,-7 52 1 0 0,14-63-28 0 0,1-1 1 0 0,1 0-1 0 0,2 0 0 0 0,1 1 1 0 0,0-1-1 0 0,3 0 1 0 0,0 0-1 0 0,2 0 1 0 0,0 0-1 0 0,2-1 1 0 0,2 0-1 0 0,0-1 0 0 0,1 0 1 0 0,2-1-1 0 0,26 41 1 0 0,-28-52-131 0 0,1 1 0 0 0,1-2-1 0 0,0 0 1 0 0,0 0 0 0 0,1-1 0 0 0,1-1 0 0 0,0 0 0 0 0,0-1 0 0 0,1-1-1 0 0,29 12 1 0 0,-20-12-264 0 0,-1-1 0 0 0,2-1 0 0 0,-1-1 0 0 0,1-1 0 0 0,0-2-1 0 0,48 1 1 0 0,-17-7-1245 0 0,0-2-1 0 0,-1-2 1 0 0,0-3 0 0 0,0-3-1 0 0,-1-2 1 0 0,64-26-1 0 0,-44 10-3848 0 0,-2-4-2832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0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35 350 2408 0 0,'-35'5'11557'0'0,"64"-13"-9183"0"0,458-90-397 0 0,-300 65-2029 0 0,67-10-497 0 0,-88 18-2935 0 0,-161 24 2964 0 0,0 0 0 0 0,0 0 0 0 0,0 0 1 0 0,0-1-1 0 0,0 0 0 0 0,0 0 0 0 0,-1 0 0 0 0,1-1 1 0 0,4-2-1 0 0,-7 3 156 0 0,-2 2 351 0 0,0 0-1 0 0,1 0 1 0 0,-1 0-1 0 0,0 0 1 0 0,1 0-1 0 0,-1 0 0 0 0,0-1 1 0 0,1 1-1 0 0,-1 0 1 0 0,0 0-1 0 0,0 0 0 0 0,1-1 1 0 0,-1 1-1 0 0,0 0 1 0 0,0 0-1 0 0,1-1 1 0 0,-1 1-1 0 0,0 0 0 0 0,0 0 1 0 0,0-1-1 0 0,0 1 1 0 0,1 0-1 0 0,-1-1 0 0 0,0 1 1 0 0,0 0-1 0 0,0-1 1 0 0,0 1-1 0 0,0 0 1 0 0,0-1-1 0 0,0 1 0 0 0,0 0 1 0 0,0-1-1 0 0,0 1 1 0 0,0 0-1 0 0,0-1 0 0 0,0 1 1 0 0,0 0-1 0 0,0-1 1 0 0,0 1-1 0 0,0 0 1 0 0,0-1-1 0 0,-1 1 0 0 0,1 0 1 0 0,0-1-1 0 0,0 1 1 0 0,0 0-1 0 0,-1 0 0 0 0,1-1 1 0 0,0 1-1 0 0,0 0 1 0 0,0 0-1 0 0,-1-1 1 0 0,0 1-1 0 0,-12-18 1044 0 0,-9 5 1773 0 0,-2 0-1 0 0,-35-14 1 0 0,28 14-139 0 0,29 12-2303 0 0,-32-16 1802 0 0,19 8-1328 0 0,255 113-2642 0 0,-233-101 1760 0 0,0-1-1 0 0,-1 1 1 0 0,1 0 0 0 0,-1 1 0 0 0,0-1-1 0 0,0 1 1 0 0,0 0 0 0 0,0 1 0 0 0,8 8-1 0 0,-14-12 54 0 0,0 1-1 0 0,0-1 1 0 0,0 0-1 0 0,0 1 1 0 0,0-1-1 0 0,0 0 1 0 0,0 0-1 0 0,-1 1 1 0 0,1-1-1 0 0,0 0 1 0 0,-1 0-1 0 0,1 1 1 0 0,-1-1-1 0 0,1 0 1 0 0,-1 0-1 0 0,0 0 1 0 0,1 0-1 0 0,-1 0 1 0 0,0 0-1 0 0,0 0 1 0 0,0 0-1 0 0,0 0 1 0 0,-2 1-1 0 0,-23 22 107 0 0,24-23-97 0 0,-68 52-106 0 0,-36 30-2031 0 0,43-18-7751 0 0,52-52 2987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01.32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88 207 3184 0 0,'-44'-185'14002'0'0,"43"165"-12294"0"0,1 20-1690 0 0,0-1-1 0 0,0 1 1 0 0,0 0 0 0 0,0 0-1 0 0,0 0 1 0 0,0 0-1 0 0,0 0 1 0 0,0 0 0 0 0,1 0-1 0 0,-1 0 1 0 0,0 0-1 0 0,0 0 1 0 0,0 0 0 0 0,0-1-1 0 0,0 1 1 0 0,0 0-1 0 0,0 0 1 0 0,0 0 0 0 0,1 0-1 0 0,-1 0 1 0 0,0 0-1 0 0,0 0 1 0 0,0 0 0 0 0,0 0-1 0 0,0 0 1 0 0,0 0-1 0 0,1 0 1 0 0,-1 0-1 0 0,0 0 1 0 0,0 0 0 0 0,0 0-1 0 0,0 0 1 0 0,0 0-1 0 0,0 0 1 0 0,0 0 0 0 0,1 1-1 0 0,-1-1 1 0 0,0 0-1 0 0,0 0 1 0 0,0 0 0 0 0,0 0-1 0 0,0 0 1 0 0,0 0-1 0 0,0 0 1 0 0,0 0 0 0 0,0 0-1 0 0,1 0 1 0 0,-1 1-1 0 0,0-1 1 0 0,0 0 0 0 0,0 0-1 0 0,0 0 1 0 0,0 0-1 0 0,0 0 1 0 0,0 0 0 0 0,0 0-1 0 0,0 1 1 0 0,0-1-1 0 0,0 0 1 0 0,0 0 0 0 0,2 3 47 0 0,-1 0 1 0 0,1-1 0 0 0,-1 1 0 0 0,0 0 0 0 0,0 0 0 0 0,0 0 0 0 0,0 0 0 0 0,0 6 0 0 0,-1 30 119 0 0,-5 51 1 0 0,-2 1-113 0 0,-13 298 249 0 0,2-71-180 0 0,10-207 170 0 0,8-111-300 0 0,0 1-1 0 0,0-1 1 0 0,0 1 0 0 0,0-1 0 0 0,0 1 0 0 0,0-1 0 0 0,0 1-1 0 0,0-1 1 0 0,0 1 0 0 0,0-1 0 0 0,0 1 0 0 0,0-1 0 0 0,0 1 0 0 0,0-1-1 0 0,0 1 1 0 0,1-1 0 0 0,-1 1 0 0 0,0-1 0 0 0,0 1 0 0 0,1-1 0 0 0,-1 1-1 0 0,0-1 1 0 0,1 0 0 0 0,-1 1 0 0 0,0-1 0 0 0,1 0 0 0 0,-1 1 0 0 0,0-1-1 0 0,1 0 1 0 0,-1 1 0 0 0,1-1 0 0 0,-1 0 0 0 0,1 0 0 0 0,0 1 0 0 0,16-9 84 0 0,14-24-59 0 0,102-108 594 0 0,-109 119-562 0 0,1 0 1 0 0,1 2-1 0 0,56-32 0 0 0,-75 47-83 0 0,0 0-1 0 0,1 1 0 0 0,-1 0 0 0 0,1 0 0 0 0,0 1 1 0 0,0 0-1 0 0,0 0 0 0 0,0 1 0 0 0,0 0 0 0 0,11 1 0 0 0,-15 0 8 0 0,0 0 0 0 0,0 1-1 0 0,-1 0 1 0 0,1 0-1 0 0,0 0 1 0 0,-1 0 0 0 0,1 1-1 0 0,-1 0 1 0 0,1-1-1 0 0,-1 1 1 0 0,0 0 0 0 0,0 1-1 0 0,0-1 1 0 0,0 0-1 0 0,0 1 1 0 0,0 0 0 0 0,-1 0-1 0 0,1 0 1 0 0,-1 0-1 0 0,0 0 1 0 0,1 0 0 0 0,-2 0-1 0 0,4 6 1 0 0,14 34-243 0 0,-10-22 81 0 0,0-1 1 0 0,1 0-1 0 0,1-1 1 0 0,1 0-1 0 0,18 22 1 0 0,-26-36 130 0 0,0-1 1 0 0,0 0-1 0 0,0-1 1 0 0,1 1-1 0 0,-1-1 0 0 0,1 0 1 0 0,0 0-1 0 0,0 0 0 0 0,0-1 1 0 0,0 0-1 0 0,1 0 1 0 0,-1 0-1 0 0,0 0 0 0 0,1-1 1 0 0,-1 0-1 0 0,1 0 1 0 0,0-1-1 0 0,-1 1 0 0 0,1-1 1 0 0,0-1-1 0 0,-1 1 1 0 0,1-1-1 0 0,-1 0 0 0 0,1 0 1 0 0,-1 0-1 0 0,7-3 1 0 0,5-2-2 0 0,0-1 1 0 0,-1 0 0 0 0,0-1 0 0 0,0-1 0 0 0,25-19 0 0 0,63-63 910 0 0,-58 48-262 0 0,-45 42-605 0 0,-1 1 1 0 0,0-1-1 0 0,1 1 1 0 0,-1 0-1 0 0,0-1 0 0 0,1 1 1 0 0,-1 0-1 0 0,1-1 1 0 0,-1 1-1 0 0,1 0 0 0 0,-1 0 1 0 0,1-1-1 0 0,-1 1 0 0 0,0 0 1 0 0,1 0-1 0 0,-1 0 1 0 0,1 0-1 0 0,-1-1 0 0 0,1 1 1 0 0,0 0-1 0 0,-1 0 1 0 0,1 0-1 0 0,-1 0 0 0 0,1 0 1 0 0,-1 0-1 0 0,1 0 1 0 0,-1 1-1 0 0,1-1 0 0 0,-1 0 1 0 0,1 0-1 0 0,-1 0 1 0 0,1 0-1 0 0,-1 1 0 0 0,1-1 1 0 0,-1 0-1 0 0,0 0 0 0 0,1 1 1 0 0,-1-1-1 0 0,1 0 1 0 0,-1 1-1 0 0,0-1 0 0 0,1 1 1 0 0,-1-1-1 0 0,0 0 1 0 0,1 1-1 0 0,-1-1 0 0 0,0 1 1 0 0,0-1-1 0 0,1 1 1 0 0,-1-1-1 0 0,0 1 0 0 0,0-1 1 0 0,0 1-1 0 0,0-1 0 0 0,0 1 1 0 0,0 0-1 0 0,7 41 213 0 0,-5-26-198 0 0,3 7-300 0 0,1-1 0 0 0,1 0 0 0 0,1 0 1 0 0,19 36-1 0 0,-21-48-252 0 0,0 0 0 0 0,0-1 0 0 0,2 0 0 0 0,14 16 0 0 0,-17-20-79 0 0,0-1 1 0 0,1 0-1 0 0,-1 0 1 0 0,1 0-1 0 0,0 0 1 0 0,0-1-1 0 0,1 0 1 0 0,-1 0 0 0 0,7 1-1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0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3108 0 0,'0'0'7173'0'0,"-19"12"-2999"0"0,13 24-3530 0 0,1-1 1 0 0,1 1 0 0 0,2 0 0 0 0,2 0-1 0 0,4 37 1 0 0,-1 27 99 0 0,-2 31 311 0 0,-30 223-1 0 0,29-349-1185 0 0,-1 0 0 0 0,0 0-1 0 0,0 0 1 0 0,-1 0 0 0 0,1-1 0 0 0,-1 1 0 0 0,0 0-1 0 0,0-1 1 0 0,-1 0 0 0 0,1 1 0 0 0,-1-1 0 0 0,-5 6-1 0 0,7-10 88 0 0,1 0-1 0 0,-1 0 0 0 0,0 1 0 0 0,1-1 1 0 0,-1 0-1 0 0,1 0 0 0 0,-1 0 0 0 0,0 0 0 0 0,1 0 1 0 0,-1 0-1 0 0,1 0 0 0 0,-1 0 0 0 0,0-1 0 0 0,1 1 1 0 0,-1 0-1 0 0,1 0 0 0 0,-1 0 0 0 0,1-1 0 0 0,-1 1 1 0 0,1 0-1 0 0,-1-1 0 0 0,1 1 0 0 0,-1 0 0 0 0,1-1 1 0 0,-1 1-1 0 0,1-1 0 0 0,-1 1 0 0 0,1 0 1 0 0,0-1-1 0 0,-1 1 0 0 0,1-1 0 0 0,0 1 0 0 0,-1-1 1 0 0,1 0-1 0 0,-1 0 0 0 0,-9-20-874 0 0,0-14 489 0 0,1-1 0 0 0,2 1 0 0 0,2-2 0 0 0,1 1 0 0 0,2-53 0 0 0,1 63 738 0 0,-41-412 9246 0 0,40 428-9254 0 0,1 0 1 0 0,-1-1-1 0 0,2 1 1 0 0,-1 0 0 0 0,1-1-1 0 0,1 1 1 0 0,2-14-1 0 0,-2 21-294 0 0,0 0 0 0 0,0 1 0 0 0,1-1 0 0 0,-1 0 0 0 0,1 0 0 0 0,-1 0 0 0 0,1 1 0 0 0,0-1 1 0 0,0 1-1 0 0,0 0 0 0 0,1-1 0 0 0,-1 1 0 0 0,0 0 0 0 0,1 0 0 0 0,0 0 0 0 0,-1 1 0 0 0,1-1 0 0 0,0 1 0 0 0,0-1 0 0 0,0 1 0 0 0,0 0 0 0 0,0 0 0 0 0,0 0 0 0 0,0 1 0 0 0,0-1 0 0 0,0 1 0 0 0,6-1 0 0 0,17 0-167 0 0,-1 1 0 0 0,0 0 0 0 0,0 2-1 0 0,0 1 1 0 0,-1 1 0 0 0,1 1-1 0 0,-1 1 1 0 0,0 2 0 0 0,33 13-1 0 0,-21-5-16 0 0,-1 2 0 0 0,0 1-1 0 0,-2 2 1 0 0,0 1-1 0 0,37 33 1 0 0,-58-45 151 0 0,-1 1 0 0 0,0 0 0 0 0,-1 1 0 0 0,0 0 0 0 0,-1 0 0 0 0,-1 1 0 0 0,1 0 0 0 0,-2 1 0 0 0,0-1 0 0 0,-1 2 0 0 0,0-1 0 0 0,-1 1 0 0 0,-1-1 0 0 0,3 20 0 0 0,-5-16 67 0 0,0 0 0 0 0,-2 1 0 0 0,0-1 0 0 0,-1 0 0 0 0,-1 0 0 0 0,-1 0 0 0 0,0 0 0 0 0,-1 0 0 0 0,-1-1 0 0 0,-1 1 0 0 0,-13 27 0 0 0,5-18-5 0 0,-1-1-1 0 0,-2 0 1 0 0,0-1-1 0 0,-1-1 1 0 0,-1-1-1 0 0,-2 0 1 0 0,0-2-1 0 0,-1 0 1 0 0,-1-2-1 0 0,-1 0 1 0 0,-1-2-1 0 0,-1 0 1 0 0,0-2-1 0 0,-1-1 1 0 0,0-1-1 0 0,-1-1 1 0 0,0-2-1 0 0,-56 13 1 0 0,73-21-605 0 0,1-1 1 0 0,-1 0 0 0 0,0-1 0 0 0,-17-2 0 0 0,-13-8-4427 0 0,34 2 1900 0 0,10-7-8404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824 120 320 0 0,'0'0'10030'0'0,"16"-27"-8076"0"0,-14 25-1713 0 0,-1-1 0 0 0,-1 0-1 0 0,1 1 1 0 0,0-1 0 0 0,-1 0-1 0 0,0 1 1 0 0,1-1 0 0 0,-1 0-1 0 0,0 0 1 0 0,0 0 0 0 0,-1 1-1 0 0,1-1 1 0 0,0 0 0 0 0,-1 1-1 0 0,0-1 1 0 0,0 0 0 0 0,1 1-1 0 0,-2-1 1 0 0,1 1 0 0 0,-2-4-1 0 0,0 3-46 0 0,1 0-1 0 0,-1 1 1 0 0,0-1-1 0 0,0 1 1 0 0,-1 0-1 0 0,1 0 1 0 0,0 0-1 0 0,-1 0 1 0 0,0 0 0 0 0,1 1-1 0 0,-1-1 1 0 0,0 1-1 0 0,1 0 1 0 0,-7 0-1 0 0,-5-1-15 0 0,0 0-1 0 0,0 2 0 0 0,0 0 1 0 0,0 0-1 0 0,0 2 0 0 0,0 0 1 0 0,0 0-1 0 0,-27 10 0 0 0,0 2 65 0 0,-67 33 0 0 0,64-25-69 0 0,1 1-1 0 0,1 3 0 0 0,1 2 0 0 0,2 1 0 0 0,-56 53 0 0 0,81-67-81 0 0,0 0 0 0 0,1 1 0 0 0,1 0 0 0 0,0 1 0 0 0,2 1-1 0 0,0 0 1 0 0,0 1 0 0 0,2 0 0 0 0,1 0 0 0 0,0 1-1 0 0,1 0 1 0 0,1 0 0 0 0,1 1 0 0 0,1-1 0 0 0,-3 37 0 0 0,7-46-45 0 0,0 1 1 0 0,1-1 0 0 0,0 1 0 0 0,1-1 0 0 0,0 0 0 0 0,0 1 0 0 0,1-1 0 0 0,1 0 0 0 0,0-1-1 0 0,0 1 1 0 0,1-1 0 0 0,1 0 0 0 0,0 0 0 0 0,8 11 0 0 0,-4-10-21 0 0,0 0 0 0 0,1-1 1 0 0,0 0-1 0 0,1 0 0 0 0,0-1 0 0 0,0-1 0 0 0,1 0 1 0 0,0 0-1 0 0,24 9 0 0 0,-2-5-286 0 0,0-1 0 0 0,1-2 0 0 0,0-2 0 0 0,1-1 0 0 0,0-1 0 0 0,-1-3 0 0 0,73-3 1 0 0,-51-4-1387 0 0,1-2 1 0 0,111-30 0 0 0,-121 22-3581 0 0,82-37-1 0 0,-100 37-694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 2156 0 0,'-10'-4'8016'0'0,"64"50"-7166"0"0,-1 1 1 0 0,-3 4-1 0 0,81 104 1 0 0,-91-106-664 0 0,7 8-24 0 0,-2 2 0 0 0,72 124 0 0 0,-106-161 56 0 0,0 2 0 0 0,-1-1-1 0 0,-1 1 1 0 0,-2 1 0 0 0,0-1-1 0 0,-1 1 1 0 0,-2 1 0 0 0,-1-1-1 0 0,-1 0 1 0 0,0 1 0 0 0,-2 0-1 0 0,-4 30 1 0 0,-3-19 185 0 0,-2 0 0 0 0,-1-1 1 0 0,-2 0-1 0 0,-1 0 0 0 0,-2-1 0 0 0,-1-1 1 0 0,-2-1-1 0 0,-1 0 0 0 0,-35 44 0 0 0,7-19 76 0 0,-1-2 0 0 0,-3-2-1 0 0,-109 88 1 0 0,96-93-1656 0 0,-74 45 0 0 0,65-54-2675 0 0,-2-8-3368 0 0,35-18-9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1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1392 0 0,'0'0'11483'0'0,"-3"0"-11431"0"0,-6 1 37 0 0,6 0-20 0 0,3 1-38 0 0,-1 0-1 0 0,0 0 1 0 0,0 0-1 0 0,0 0 1 0 0,-1-1-1 0 0,1 1 1 0 0,0 0-1 0 0,-1 0 1 0 0,1-1-1 0 0,-1 1 0 0 0,-1 1 1 0 0,-11 13 167 0 0,-24 46 606 0 0,37-61-722 0 0,-8 12 487 0 0,4-5 430 0 0,0-14-695 0 0,5 4-276 0 0,-2-45 225 0 0,0 37-89 0 0,-1 29 54 0 0,0 34 220 0 0,3-51-414 0 0,1 7-119 0 0,-1 14 271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12.5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 57 420 0 0,'5'9'11164'0'0,"-15"-6"-3345"0"0,13-3-7581 0 0,2 0-153 0 0,2 0 94 0 0,0 0-119 0 0,4 0 80 0 0,2-1-116 0 0,1-1 84 0 0,1 1-116 0 0,1-2 75 0 0,1 1-62 0 0,0-1 63 0 0,1 0-112 0 0,1 0 108 0 0,0 0-133 0 0,1-1 100 0 0,0 1-125 0 0,1 0 124 0 0,-1 0-128 0 0,0 0 90 0 0,-1 0-64 0 0,-1 1 96 0 0,0 0-116 0 0,0-1 116 0 0,-1 1-152 0 0,-1 0 119 0 0,0 0-112 0 0,-4 1 148 0 0,2 0-137 0 0,-2 0 123 0 0,1 0-106 0 0,-2 0 110 0 0,2 0-130 0 0,-3 1 137 0 0,1-1-140 0 0,-2 0 163 0 0,1 0-174 0 0,-2 0 169 0 0,-2 1-172 0 0,3-1 136 0 0,-2 1-112 0 0,-2-1 125 0 0,2 0-130 0 0,-1 1 157 0 0,-1-1-149 0 0,-2 1 144 0 0,3 0-137 0 0,-2 0 149 0 0,1 0-142 0 0,-2 0 136 0 0,2 0-129 0 0,0 0 141 0 0,-1 0-149 0 0,-1 0 162 0 0,0 0-156 0 0,1 0 160 0 0,0 0-160 0 0,-1 0 160 0 0,0 0-146 0 0,-1 0 123 0 0,-1 0-102 0 0,-1 0 129 0 0,1 0-146 0 0,2 0 148 0 0,0-1-147 0 0,0 1 146 0 0,0 0-137 0 0,-1-1 126 0 0,-1 1-146 0 0,-1 0 151 0 0,1 0-87 0 0,-1 0-66 0 0,0 0 157 0 0,-1 0-150 0 0,1 0 97 0 0,0 0-27 0 0,0 0-29 0 0,0 0 32 0 0,-9 4-5855 0 0,5-3 4680 0 0,-4 0-286 0 0,1 1-2109 0 0,-4-1-1129 0 0,1 0 2928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13.1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62.37024"/>
      <inkml:brushProperty name="anchorY" value="-1222.82166"/>
      <inkml:brushProperty name="scaleFactor" value="0.5"/>
    </inkml:brush>
  </inkml:definitions>
  <inkml:trace contextRef="#ctx0" brushRef="#br0">42 23 852 0 0,'0'0'2214'0'0,"-2"0"-1810"0"0,-1-1-24 0 0,0 1-26 0 0,1 0 11 0 0,-1-1 1949 0 0,0 1-1977 0 0,0 0-62 0 0,1-1 23 0 0,-1 1-12 0 0,0 0 1967 0 0,0 0-2092 0 0,0-1-21 0 0,0 1-15 0 0,1 0-12 0 0,0-1-4 0 0,0 1 824 0 0,5 0-806 0 0,-1-1-36 0 0,1 0 72 0 0,-1 1-38 0 0,0-1-24 0 0,2 0 17 0 0,-1 1-21 0 0,0-1-18 0 0,0 0-24 0 0,-1 1 5 0 0,1-1 10 0 0,0 1-32 0 0,0 0 43 0 0,-1-1-46 0 0,2 0 13 0 0,-1 1-27 0 0,0-1-8 0 0,3 0-41 0 0,-1 0-92 0 0,2 1-57 0 0,-2-1-169 0 0,4 0-180 0 0,-2 0-355 0 0,3 1-339 0 0,-2-1-2214 0 0,5 0-874 0 0,-3 0 2450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26.9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18.31128"/>
      <inkml:brushProperty name="anchorY" value="-2470.19482"/>
      <inkml:brushProperty name="scaleFactor" value="0.5"/>
    </inkml:brush>
  </inkml:definitions>
  <inkml:trace contextRef="#ctx0" brushRef="#br0">2 163 240 0 0,'0'-1'2328'0'0,"0"-2"-854"0"0,0-1 21 0 0,0 0-377 0 0,0-2-80 0 0,0 1-142 0 0,-1-1-162 0 0,1 0 4 0 0,0-1-65 0 0,-1 1 75 0 0,1-2-146 0 0,0 1-22 0 0,1-1-111 0 0,-1 2 65 0 0,0-2-102 0 0,1 2 50 0 0,-1-2-181 0 0,0 2 102 0 0,0 0-174 0 0,0 0 112 0 0,1 0-165 0 0,-1 1 154 0 0,1-1-147 0 0,-1 1 117 0 0,1 2-198 0 0,0-2 165 0 0,-1 2-236 0 0,1 0 155 0 0,-1 1-195 0 0,1-1 119 0 0,-1 0-67 0 0,1 1 189 0 0,0 2-90 0 0,-1 1 204 0 0,1 3-82 0 0,0 3 125 0 0,0 4-114 0 0,0 3 93 0 0,1 3-61 0 0,-1 6-5 0 0,0 2-13 0 0,-1 3-27 0 0,2 4-31 0 0,-1 2 141 0 0,-1 2-211 0 0,1 1 184 0 0,-1 1-86 0 0,1 2-208 0 0,-1 1 244 0 0,2 0-290 0 0,-1 1 247 0 0,0-1-234 0 0,0-1 256 0 0,1 0-306 0 0,1-2 298 0 0,-1-2-324 0 0,1-1 296 0 0,0-1-315 0 0,-1-3 312 0 0,1-1-346 0 0,-1-4 304 0 0,1-2-318 0 0,-1-2 308 0 0,-1-2-346 0 0,1-3 323 0 0,-1-1-273 0 0,0-3 236 0 0,0 0-330 0 0,0-4 213 0 0,1 1-360 0 0,-2-3 99 0 0,1 1-284 0 0,0-2-98 0 0,0-2-244 0 0,-1-1-221 0 0,1-2-81 0 0,-6-2-3058 0 0,0-3 2237 0 0,-1-3-2129 0 0,-1-1-2038 0 0,1 0 4759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27.4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23.2041"/>
      <inkml:brushProperty name="anchorY" value="-4543.24902"/>
      <inkml:brushProperty name="scaleFactor" value="0.5"/>
    </inkml:brush>
  </inkml:definitions>
  <inkml:trace contextRef="#ctx0" brushRef="#br0">23 141 792 0 0,'-2'-2'3560'0'0,"1"1"-2301"0"0,-2-2-105 0 0,1-1-98 0 0,-1 0-145 0 0,0 0 151 0 0,1 0-111 0 0,0 0 80 0 0,1 0-129 0 0,-1-1 42 0 0,1 0-213 0 0,1 0 76 0 0,0 1-206 0 0,1-2 108 0 0,1 1-233 0 0,1-1 106 0 0,0 1-185 0 0,2-1 118 0 0,2 1-116 0 0,0-2-43 0 0,2 1-45 0 0,2 0-37 0 0,1-1-57 0 0,0 1-11 0 0,2 1-36 0 0,1-1-68 0 0,1 2 36 0 0,1 0-40 0 0,2 1-19 0 0,1 0-14 0 0,1 2 2 0 0,2 0-26 0 0,2 2-17 0 0,1 2-16 0 0,3 1 17 0 0,0 3-54 0 0,2 2-3 0 0,3 3 83 0 0,-1 3-120 0 0,1 3 141 0 0,0 2-62 0 0,-1 2 21 0 0,-1 2-12 0 0,0 1 7 0 0,-3 2-31 0 0,0 2 14 0 0,-3 1 17 0 0,-3 0-10 0 0,-1 0 10 0 0,-3 0 11 0 0,-3-1 114 0 0,-3 0-125 0 0,-3-1 178 0 0,-1 0-214 0 0,-4 0 224 0 0,-2-1-181 0 0,-3 0 172 0 0,-2 0-344 0 0,-2 0 428 0 0,-4-1-299 0 0,-2 1 317 0 0,-3 0-306 0 0,-4 0 257 0 0,-2-1-282 0 0,-3 0 328 0 0,-2 0-332 0 0,-2-3 339 0 0,-3 0-325 0 0,-1-2 308 0 0,-2-2-269 0 0,0-1 248 0 0,0-2-269 0 0,0-2 239 0 0,0-2-251 0 0,0-1 232 0 0,0-1-295 0 0,1-2 283 0 0,1 0-330 0 0,1-2 283 0 0,1-1-307 0 0,1-1 262 0 0,2-1-389 0 0,1-1 309 0 0,2 0-361 0 0,1 0 247 0 0,2-2-354 0 0,5 0-88 0 0,-2 0-36 0 0,5-1-181 0 0,-3 0-220 0 0,4 0-235 0 0,-1-1-221 0 0,3 0-311 0 0,-1-1-368 0 0,3 1-2750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27.8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33.8562"/>
      <inkml:brushProperty name="anchorY" value="-4089.87891"/>
      <inkml:brushProperty name="scaleFactor" value="0.5"/>
    </inkml:brush>
  </inkml:definitions>
  <inkml:trace contextRef="#ctx0" brushRef="#br0">0 77 184 0 0,'4'-4'7194'0'0,"1"-1"-5505"0"0,-1 1-186 0 0,1-2-237 0 0,0 1 109 0 0,0-1-197 0 0,0 1 102 0 0,-1-1-194 0 0,0 1-115 0 0,0 0-181 0 0,0 0-235 0 0,-1 1 48 0 0,0 0-179 0 0,0 0-100 0 0,0 1-73 0 0,-1 1-87 0 0,-1 0-48 0 0,0 1 5 0 0,0 1 5 0 0,0 1-13 0 0,0 0 4 0 0,1 4 116 0 0,-1 3-207 0 0,0 3 142 0 0,0 3-220 0 0,0 3 285 0 0,1 3-257 0 0,0 2 206 0 0,1 2-256 0 0,1 2 279 0 0,1 1-287 0 0,2 1 246 0 0,1 0-243 0 0,2-1 192 0 0,2 0-282 0 0,0-2 109 0 0,2-2-371 0 0,0-2 23 0 0,1-3-179 0 0,1-2-243 0 0,0-3-330 0 0,1-3-152 0 0,0-3-557 0 0,0-3-286 0 0,0-3-2342 0 0,1-3-2511 0 0,-4-1 5800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28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7.85059"/>
      <inkml:brushProperty name="anchorY" value="-5703.00244"/>
      <inkml:brushProperty name="scaleFactor" value="0.5"/>
    </inkml:brush>
  </inkml:definitions>
  <inkml:trace contextRef="#ctx0" brushRef="#br0">149 90 520 0 0,'-3'-2'3632'0'0,"-3"-3"-1063"0"0,-2-1-397 0 0,-2-1-372 0 0,-1 0-479 0 0,0-1-76 0 0,-1 1-311 0 0,1 0 138 0 0,0 1-222 0 0,0 0 52 0 0,3 2-283 0 0,-1-1-9 0 0,2 2-271 0 0,0-1-50 0 0,1 1-449 0 0,0-1-196 0 0,1 2-448 0 0,1 0-286 0 0,2 1-507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01.70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191 74 1656 0 0,'-21'-17'2792'0'0,"-1"-1"-675"0"0,1 8-565 0 0,0 1-360 0 0,1 0-572 0 0,-1 4-280 0 0,4 2-240 0 0,-3 1-320 0 0,-7 4-608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28.6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8.31982"/>
      <inkml:brushProperty name="anchorY" value="-4342.81689"/>
      <inkml:brushProperty name="scaleFactor" value="0.5"/>
    </inkml:brush>
  </inkml:definitions>
  <inkml:trace contextRef="#ctx0" brushRef="#br0">416 0 800 0 0,'0'0'7424'0'0,"-3"0"-6530"0"0,0 0-130 0 0,0 0 44 0 0,-4 0 4274 0 0,4 1-4553 0 0,-1-1-159 0 0,0 0 156 0 0,-1 1-227 0 0,1 0 123 0 0,-1 1-14 0 0,0-1-10 0 0,-1 2 12 0 0,1-1-58 0 0,-3 1-22 0 0,0 1-10 0 0,0-1-63 0 0,-1 0 35 0 0,2 0-38 0 0,-4 0 28 0 0,1 1-28 0 0,-2 0 163 0 0,0 0-238 0 0,0 0 272 0 0,-1 0-274 0 0,0 1 222 0 0,0 0-282 0 0,-2 1 269 0 0,1 0-225 0 0,-1 2 207 0 0,-1 0-176 0 0,0 2 160 0 0,-1 2-220 0 0,1 1 130 0 0,-1 2-165 0 0,0 2 138 0 0,1 1-175 0 0,1 2 144 0 0,2 2-181 0 0,2 2 178 0 0,1 0-195 0 0,3 1 170 0 0,2 1-210 0 0,3 1 210 0 0,3 0-224 0 0,3 0 76 0 0,4 1-231 0 0,4 0 158 0 0,4 0-262 0 0,4-1 138 0 0,4-1-273 0 0,2-3 266 0 0,3-2-307 0 0,2-3 230 0 0,2-4-239 0 0,2-2 82 0 0,-1-4-93 0 0,0-2-78 0 0,-1-5 112 0 0,-1-3 35 0 0,0-3 42 0 0,-2-2 100 0 0,-1-4 14 0 0,-2-2 131 0 0,-3-3 20 0 0,-2-1 97 0 0,-3-2 23 0 0,-2-2 141 0 0,-5 0 3 0 0,-1-1 122 0 0,-4 0-64 0 0,-3 1 194 0 0,-3 0-86 0 0,-2 1 197 0 0,-3 0-294 0 0,-3 1 303 0 0,-3 0-263 0 0,-2 1 232 0 0,-3 2-273 0 0,-1 0 178 0 0,-2 2-299 0 0,-2 2 194 0 0,0 1-238 0 0,-1 2 172 0 0,-1 0-308 0 0,0 3 149 0 0,1 0-399 0 0,0 1 131 0 0,2 1-482 0 0,1 1-177 0 0,1 0-367 0 0,5 1-328 0 0,-1 0-400 0 0,4 1-584 0 0,0 0-2476 0 0,-4 1-4022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29.7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9.34302"/>
      <inkml:brushProperty name="anchorY" value="-3273.90918"/>
      <inkml:brushProperty name="scaleFactor" value="0.5"/>
    </inkml:brush>
  </inkml:definitions>
  <inkml:trace contextRef="#ctx0" brushRef="#br0">3 128 448 0 0,'0'0'3219'0'0,"-1"-2"-2172"0"0,1 0-460 0 0,0 0 213 0 0,-1 0-216 0 0,1 1 196 0 0,0-2-200 0 0,0 0 92 0 0,0 1-42 0 0,1-2-113 0 0,-1 1 9 0 0,1 1-109 0 0,0-2 76 0 0,0 1-103 0 0,0 0 132 0 0,-1 0-148 0 0,0-1 83 0 0,0 2-125 0 0,1-2 81 0 0,0 1-130 0 0,0 1 82 0 0,0-2-135 0 0,0 1 75 0 0,0 1-157 0 0,0-2 126 0 0,0 1-149 0 0,0 1 103 0 0,1-1-117 0 0,-1 1 122 0 0,1 0-159 0 0,1-1 145 0 0,0 0-142 0 0,1 0 143 0 0,-1 0-103 0 0,2 0 139 0 0,-1 0-184 0 0,2 0 155 0 0,-1 1-189 0 0,2-1 175 0 0,-2 1-162 0 0,3-1 123 0 0,-1 2-162 0 0,1-1 144 0 0,-2 0-163 0 0,4 0 146 0 0,-2 1-157 0 0,1-1 134 0 0,-1 1-166 0 0,1-1 150 0 0,-1 1-158 0 0,1 0 162 0 0,-1 0-184 0 0,-3 0 219 0 0,4 1-183 0 0,-1 0 169 0 0,1 0-91 0 0,-1 0 32 0 0,1 2 3 0 0,-2-1-44 0 0,1 2 13 0 0,-1-1 17 0 0,1 2-16 0 0,1 0 16 0 0,-1 2 33 0 0,0 1-14 0 0,0 0-12 0 0,-1 1-9 0 0,1 0-4 0 0,-1 1 0 0 0,0 0-29 0 0,-1 1 12 0 0,0 0-28 0 0,-1 0 31 0 0,0 0-38 0 0,0 0 39 0 0,0 0-22 0 0,-1 1 12 0 0,-1-2 2 0 0,0 1-42 0 0,0 0 16 0 0,-1-1-6 0 0,0-1-38 0 0,0 0-16 0 0,-1-1-36 0 0,0 1-86 0 0,0-1-114 0 0,0 1-105 0 0,-1-2-132 0 0,1 2-134 0 0,-1-2-126 0 0,1 0-199 0 0,-1-1-365 0 0,0-2-162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30.6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05.13525"/>
      <inkml:brushProperty name="anchorY" value="-4688.22412"/>
      <inkml:brushProperty name="scaleFactor" value="0.5"/>
    </inkml:brush>
  </inkml:definitions>
  <inkml:trace contextRef="#ctx0" brushRef="#br0">99 0 624 0 0,'0'0'9485'0'0,"2"1"-9122"0"0,1 0-91 0 0,-1-1-21 0 0,0 1-43 0 0,0-1-8 0 0,0 1 635 0 0,-2 0-692 0 0,1 1 24 0 0,0 0 3 0 0,-1-1-17 0 0,0 2-9 0 0,-1-1 30 0 0,1 0-5 0 0,-1 2 26 0 0,1-1 3 0 0,-1 2 5 0 0,1-1-4 0 0,1 2 20 0 0,-1-2-38 0 0,1 2-3 0 0,0 0 0 0 0,0 1 3 0 0,1-1-16 0 0,-1 1-27 0 0,1 0-12 0 0,-1 1-32 0 0,2 0-12 0 0,-1-1-4 0 0,0 1-6 0 0,1 0-18 0 0,-1 0-14 0 0,0-1-7 0 0,1 1-9 0 0,-2-1 11 0 0,2 0-14 0 0,-1 0 4 0 0,0 1-10 0 0,0-2-2 0 0,0 1 4 0 0,0 0 17 0 0,0 0 5 0 0,0 0 4 0 0,0 0-9 0 0,-1-1 45 0 0,1 2 34 0 0,-2-1-26 0 0,1 1-2 0 0,-1 0-13 0 0,0 0 6 0 0,0-1-7 0 0,0 2-17 0 0,-1-2 47 0 0,-1 1 27 0 0,1 1-6 0 0,0-2 20 0 0,-1 1-51 0 0,-1 0-3 0 0,0 1-11 0 0,1-2 33 0 0,-2 0-24 0 0,0 1-20 0 0,-1 0 24 0 0,1-2-36 0 0,-1 1 5 0 0,0 0-26 0 0,0-1 11 0 0,0 1-4 0 0,0-2-42 0 0,0 1 44 0 0,0-1-33 0 0,-2 1 10 0 0,2-2-41 0 0,-2 1 44 0 0,1-1-52 0 0,0 0 30 0 0,0 0-20 0 0,0 0 20 0 0,0-1-2 0 0,0 0-12 0 0,1 0-1 0 0,2-1-19 0 0,-2 0 14 0 0,1 0-141 0 0,1-1 129 0 0,0 1-194 0 0,-1 0 135 0 0,2-1-184 0 0,0 0 55 0 0,-1 0-202 0 0,1 1 33 0 0,0-1-235 0 0,0-1-30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31.8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37.3894"/>
      <inkml:brushProperty name="anchorY" value="-3882.27148"/>
      <inkml:brushProperty name="scaleFactor" value="0.5"/>
    </inkml:brush>
  </inkml:definitions>
  <inkml:trace contextRef="#ctx0" brushRef="#br0">562 706 1216 0 0,'0'0'0'0'0,"2"0"1608"0"0,1 1-238 0 0,0 0-431 0 0,2 0 3806 0 0,-2-1-4283 0 0,0 1-91 0 0,0-1-54 0 0,-1 0-52 0 0,0 0-35 0 0,1 0 27 0 0,0-1-115 0 0,0 0-14 0 0,0-1-20 0 0,0 0-10 0 0,0 0-10 0 0,0-1-22 0 0,-1 1-18 0 0,1-1-90 0 0,-1 0 130 0 0,-1 1-94 0 0,1-2 94 0 0,-1 0-20 0 0,0 1 143 0 0,0-2-76 0 0,0 1 124 0 0,0 1-103 0 0,0-2 86 0 0,-1 2-72 0 0,-1-2 160 0 0,-1 1-55 0 0,0-1 204 0 0,0 1-127 0 0,-2 0 102 0 0,1 0-133 0 0,-2 0 141 0 0,1 0-170 0 0,-3 0 199 0 0,0 1-46 0 0,-2-1-35 0 0,-2 1-104 0 0,-1-1 56 0 0,-2 1-22 0 0,-1 0-57 0 0,-1 0-24 0 0,-2 1-21 0 0,-2 0-3 0 0,-1 1-35 0 0,-2 1-10 0 0,-1 1 38 0 0,-1 2-111 0 0,-2 1 122 0 0,-2 0-194 0 0,1 3 141 0 0,-2 0-135 0 0,0 2 187 0 0,1 2-190 0 0,1 1 180 0 0,1 1-207 0 0,1 2 196 0 0,2 2-279 0 0,2 0 296 0 0,2 2-256 0 0,3 1 180 0 0,3 1-244 0 0,2 0 270 0 0,4 0-267 0 0,2-1 202 0 0,4 1-214 0 0,2 0 215 0 0,3-1-243 0 0,3 0 217 0 0,2-2-258 0 0,2 0 206 0 0,2-1-177 0 0,2-2 182 0 0,2-2-180 0 0,3-1 148 0 0,0-3-170 0 0,2-2 35 0 0,1-3 5 0 0,1-1 43 0 0,1-3 17 0 0,2-3 120 0 0,0-2-147 0 0,1-3 186 0 0,1-2-125 0 0,0-4 142 0 0,1-2-138 0 0,-1-3 192 0 0,0-3-229 0 0,-1-2 272 0 0,-1-3-251 0 0,-2-2 250 0 0,0-2-177 0 0,-3-1 298 0 0,-1-1-258 0 0,-2-1 220 0 0,-1 0-63 0 0,-3 1 141 0 0,0 0-12 0 0,-3 1 29 0 0,-1 1 40 0 0,0 0-9 0 0,-2 0-31 0 0,-1 1-60 0 0,-1 0-13 0 0,-1 0-34 0 0,-1 0-42 0 0,-1 2-24 0 0,0 0-30 0 0,-1 2-19 0 0,0-1 3 0 0,-2 2-28 0 0,0 0-30 0 0,0 1-16 0 0,-1 1-22 0 0,-1 1-1 0 0,1 2-16 0 0,0 1 31 0 0,-1 2-80 0 0,1 2 14 0 0,-1 1-20 0 0,1 1-31 0 0,0 2-2 0 0,0 0-48 0 0,0 3-26 0 0,-1 0-23 0 0,1 2 30 0 0,0 1-3 0 0,0 2 6 0 0,1 2 38 0 0,-1 0-24 0 0,1 4-15 0 0,-2 2-13 0 0,1 5-17 0 0,0 2 17 0 0,0 4-8 0 0,0 3 3 0 0,0 4 5 0 0,0 4-11 0 0,1 2 59 0 0,-1 4-31 0 0,1 2-11 0 0,0 3 79 0 0,0 2-95 0 0,0 1 185 0 0,1 3-222 0 0,0 0 229 0 0,1-1-186 0 0,1 0 186 0 0,1-2-156 0 0,1-2 150 0 0,1-2-146 0 0,0-2 160 0 0,1-2-141 0 0,1-2 160 0 0,1-2-163 0 0,0-2 138 0 0,2-3-168 0 0,0-2 133 0 0,0-3-135 0 0,2-3 136 0 0,1-2-167 0 0,1-3 92 0 0,1-2-249 0 0,1-3 180 0 0,2-2-231 0 0,1-3 246 0 0,2-2-202 0 0,1-2 226 0 0,3-2-210 0 0,0-2 251 0 0,2-1-214 0 0,1-2 305 0 0,1-1-274 0 0,0 0 320 0 0,0-2-215 0 0,-1 1 316 0 0,0-2-159 0 0,-1 1 252 0 0,0 0-126 0 0,-3 0 203 0 0,-1 2-119 0 0,-3-1 158 0 0,-1 1-85 0 0,-2 1 100 0 0,-1 0-83 0 0,-3 1 72 0 0,-1 1-151 0 0,-2-1 62 0 0,-2 1-145 0 0,0 0 10 0 0,-3-1-90 0 0,0 0 43 0 0,-3-1-102 0 0,0 2 3 0 0,-3-1-32 0 0,-2 0-34 0 0,-3-1-16 0 0,-1 0-26 0 0,-2 0-24 0 0,-4 0-1 0 0,-1 0-16 0 0,-3 2 68 0 0,-2 1-132 0 0,-2 1 13 0 0,-2 2-4 0 0,-1 1 24 0 0,-1 2 20 0 0,0 3 56 0 0,0 2-78 0 0,1 2 98 0 0,0 2-147 0 0,1 2 156 0 0,2 3-115 0 0,2 2 148 0 0,2 3-117 0 0,4 2 112 0 0,2 1-125 0 0,4 1 168 0 0,3 2-167 0 0,3 1 164 0 0,4 2-138 0 0,3 0 130 0 0,2 1-117 0 0,3 0 115 0 0,4 1-90 0 0,2-1 101 0 0,2 0-122 0 0,3-2 80 0 0,0-2-152 0 0,3-2 65 0 0,0-3-346 0 0,2-3-18 0 0,0-3-55 0 0,2-2-344 0 0,-1-4-124 0 0,1-2-203 0 0,2-3-211 0 0,0-3-302 0 0,2-4-54 0 0,2-2-295 0 0,0-4-801 0 0,1-3-1674 0 0,0-4-2880 0 0,-7 2 6239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32.2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08.31055"/>
      <inkml:brushProperty name="anchorY" value="-5442.64111"/>
      <inkml:brushProperty name="scaleFactor" value="0.5"/>
    </inkml:brush>
  </inkml:definitions>
  <inkml:trace contextRef="#ctx0" brushRef="#br0">479 1 1360 0 0,'0'0'16009'0'0,"-4"1"-15250"0"0,0-1-75 0 0,-4 2-108 0 0,-2 1-76 0 0,-2 1-83 0 0,-2 0-7 0 0,-2 2-82 0 0,-3 1-23 0 0,-2 0-69 0 0,-3 3-37 0 0,-1 0-159 0 0,-2 1 170 0 0,0 1-131 0 0,0 0 11 0 0,1 0-30 0 0,2 1-33 0 0,1-1 6 0 0,3 1 144 0 0,3 0-247 0 0,3 0 191 0 0,3 0-266 0 0,4 1 167 0 0,4-1-228 0 0,3 2 105 0 0,6 0-158 0 0,4 1 91 0 0,5 2-31 0 0,6 1 100 0 0,4 0-40 0 0,3 2 124 0 0,4 1-79 0 0,3-1 150 0 0,0 0-130 0 0,2 0 178 0 0,2 0-102 0 0,0-1 89 0 0,-1 0-46 0 0,-2 0 47 0 0,-3-1 6 0 0,-2 0 88 0 0,-5 0 126 0 0,-4 0-202 0 0,-4-1 262 0 0,-4 1-266 0 0,-5-1 324 0 0,-5 0-218 0 0,-4 2 279 0 0,-5-1-212 0 0,-5 1 166 0 0,-5 1-233 0 0,-6-1 197 0 0,-5 1-218 0 0,-4-2 3 0 0,-4-1-20 0 0,-3-2-55 0 0,-2-1-48 0 0,-2-3-98 0 0,0-1-66 0 0,0-3-187 0 0,0-2-138 0 0,2-2-116 0 0,1-3-294 0 0,3-1-441 0 0,2-3-477 0 0,2 0-514 0 0,2-2-1230 0 0,4-1-1306 0 0,3 0-3466 0 0,6 0 7316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33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59.9126"/>
      <inkml:brushProperty name="anchorY" value="-5017.32324"/>
      <inkml:brushProperty name="scaleFactor" value="0.5"/>
    </inkml:brush>
  </inkml:definitions>
  <inkml:trace contextRef="#ctx0" brushRef="#br0">94 0 316 0 0,'0'0'6597'0'0,"0"2"-6259"0"0,3 4 4259 0 0,0-6-4473 0 0,0 0-4 0 0,0 0-36 0 0,0 0 4 0 0,-2 0-17 0 0,1 0-30 0 0,-2 0 8 0 0,0 0 9 0 0,0 0-37 0 0,0 0 17 0 0,0 0-26 0 0,0 0 21 0 0,0 0-2 0 0,0 0 61 0 0,1 2-40 0 0,-1-1-10 0 0,1 1 27 0 0,0 1-4 0 0,1 0 12 0 0,-1 2 21 0 0,0-2-24 0 0,0 2 32 0 0,0-1 4 0 0,0 1 5 0 0,0 0-4 0 0,0 1-13 0 0,-1-2 4 0 0,1 3 22 0 0,-1-2 6 0 0,0 2 33 0 0,0-1-50 0 0,0 1-6 0 0,0-2-9 0 0,0 2-5 0 0,0-1 4 0 0,0 1-11 0 0,0-2-1 0 0,0 1-43 0 0,0 0-16 0 0,0-1 54 0 0,0 0-34 0 0,0-2-25 0 0,0 3 32 0 0,0-2-36 0 0,0 0 15 0 0,-1 0-5 0 0,1 1 25 0 0,-1-1-3 0 0,0 0 2 0 0,0 2 11 0 0,0-2-4 0 0,-1 2-16 0 0,0-2-10 0 0,0 1-72 0 0,0-1 98 0 0,-1 2-136 0 0,1-2 157 0 0,-1 1-150 0 0,0 0 115 0 0,-1 0 4 0 0,0-1-100 0 0,0 2 137 0 0,1-2-132 0 0,-1 2 133 0 0,1-2-110 0 0,-1 1 104 0 0,1 0-86 0 0,-1-1 115 0 0,1 0-132 0 0,-1 1 139 0 0,1-2-149 0 0,-1 1 133 0 0,0 0-129 0 0,2-1 93 0 0,-1 0-102 0 0,0 0 112 0 0,1-1-122 0 0,-1 2 116 0 0,0-2-134 0 0,1 0 171 0 0,-1 2-159 0 0,0-2 143 0 0,1 0-145 0 0,-1 1 145 0 0,1-1-146 0 0,1 0 132 0 0,0-1-133 0 0,-2 1 123 0 0,2-1-153 0 0,-1 1 119 0 0,1-1-173 0 0,-2 0 87 0 0,1 1-157 0 0,0-1 61 0 0,0 0-182 0 0,1-1-18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2:36:35.0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.6532"/>
      <inkml:brushProperty name="anchorY" value="-4079.89551"/>
      <inkml:brushProperty name="scaleFactor" value="0.5"/>
    </inkml:brush>
  </inkml:definitions>
  <inkml:trace contextRef="#ctx0" brushRef="#br0">1 57 340 0 0,'0'0'8347'0'0,"1"-1"-8138"0"0,1 0 165 0 0,-1 0-228 0 0,2-2 1946 0 0,-2 5-1827 0 0,0-1-57 0 0,0 1-22 0 0,0-1-5 0 0,1 2-74 0 0,0-1 89 0 0,-1 0-39 0 0,1 2 124 0 0,1-1-117 0 0,-1 1 50 0 0,0 0-67 0 0,2 0-58 0 0,-2-1 97 0 0,2 1-108 0 0,-1-1 93 0 0,1 1-107 0 0,-1 0 64 0 0,1 0-81 0 0,-1-1 49 0 0,1 0-72 0 0,-1 0 48 0 0,1 0 3 0 0,0 0-20 0 0,0 0 157 0 0,0 0-60 0 0,0 0 12 0 0,0 0-26 0 0,1 0-3 0 0,-1-1 31 0 0,2 0-15 0 0,-2 0 24 0 0,2 1-29 0 0,-1-1 0 0 0,1 0-24 0 0,-1-1 48 0 0,-1 1 12 0 0,1 0 21 0 0,0-1 2 0 0,-1 0-25 0 0,2 1-30 0 0,-1-2-16 0 0,-1 1-17 0 0,2 0-12 0 0,-2-1 1 0 0,0 1 2 0 0,-1-1-28 0 0,-2 0 3 0 0,4 0-16 0 0,-1 0-39 0 0,0 0 5 0 0,0-1 5 0 0,0 0-8 0 0,-1 0-44 0 0,1 0 36 0 0,-1-1-27 0 0,0 1 7 0 0,1-1 12 0 0,-1 1-18 0 0,0-1 6 0 0,1 0-16 0 0,0 0 18 0 0,-1 0-6 0 0,1 0 2 0 0,0 1 0 0 0,-1-1 0 0 0,1 0 0 0 0,0 0-10 0 0,0 1 22 0 0,-1-2-16 0 0,1 2 10 0 0,-2-1-7 0 0,0 1-17 0 0,1-1 37 0 0,-1 1-7 0 0,1 0-20 0 0,-2 0 8 0 0,1 1 14 0 0,0-2-9 0 0,0 1 4 0 0,0 0-11 0 0,0 0 8 0 0,1 0-26 0 0,-1-1 31 0 0,0 0-29 0 0,2 0 4 0 0,-1 0-15 0 0,-1 0 17 0 0,2-1-16 0 0,-1 1 29 0 0,1-1-22 0 0,0 1-7 0 0,0-1 25 0 0,0 1-22 0 0,1-1 7 0 0,-1 0 7 0 0,0 0 12 0 0,0 1 1 0 0,1-1-8 0 0,-2 0 18 0 0,0 1-20 0 0,1-1 10 0 0,-1 1 12 0 0,-1 0-28 0 0,1-1 0 0 0,0 1 9 0 0,-1 0-23 0 0,1 0-3 0 0,-1 0-18 0 0,-1 0 8 0 0,2-1-41 0 0,-1 1 30 0 0,0 1-1 0 0,0-2 9 0 0,0 1-15 0 0,0 0 28 0 0,-1 1-13 0 0,1-2 14 0 0,-1 1-17 0 0,0 0-19 0 0,2-1-32 0 0,-1 1 3 0 0,1-1-56 0 0,0 1 1 0 0,-1-1-51 0 0,1 1-30 0 0,-2 1-42 0 0,1-2-58 0 0,1 1-62 0 0,-2 0-115 0 0,0 1-174 0 0,1-2-1538 0 0,-1 1 886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14.2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2171 764 0 0,'-24'-58'18626'0'0,"24"52"-18004"0"0,11-25 313 0 0,5-9-921 0 0,-2 0 0 0 0,18-83 0 0 0,-17 59 40 0 0,162-664-71 0 0,-154 635-46 0 0,55-139-1 0 0,-62 195 56 0 0,1 0-1 0 0,3 1 0 0 0,0 1 1 0 0,3 1-1 0 0,0 1 0 0 0,38-39 1 0 0,-16 27 30 0 0,1 2 0 0 0,3 3-1 0 0,1 1 1 0 0,1 3 0 0 0,82-43 0 0 0,-62 43-56 0 0,2 4-1 0 0,2 2 0 0 0,145-36 0 0 0,-184 58 28 0 0,1 1-1 0 0,1 2 1 0 0,-1 2 0 0 0,1 1-1 0 0,-1 2 1 0 0,67 8-1 0 0,-79-4 17 0 0,-2 1-1 0 0,1 1 0 0 0,0 1 0 0 0,-1 1 0 0 0,-1 1 0 0 0,1 1 0 0 0,-1 1 1 0 0,-1 1-1 0 0,0 0 0 0 0,-1 2 0 0 0,26 23 0 0 0,-21-13-7 0 0,-2 1-1 0 0,0 1 1 0 0,-2 1-1 0 0,-1 1 0 0 0,-2 1 1 0 0,21 41-1 0 0,73 195 17 0 0,-93-216-3 0 0,328 1054 472 0 0,-120-159 342 0 0,-83-437-226 0 0,-120-440-542 0 0,3-1-1 0 0,3-1 1 0 0,2-2 0 0 0,58 82 0 0 0,-62-105-20 0 0,2-1 0 0 0,2-1 0 0 0,2-2 1 0 0,1-2-1 0 0,1-1 0 0 0,2-1 0 0 0,53 33 0 0 0,-60-48-39 0 0,0-1 0 0 0,1-2-1 0 0,1-1 1 0 0,0-1-1 0 0,1-2 1 0 0,0-2-1 0 0,0-1 1 0 0,1-1-1 0 0,0-2 1 0 0,0-1 0 0 0,0-2-1 0 0,49-5 1 0 0,-26-2-35 0 0,-1-2 0 0 0,-1-3 0 0 0,0-3 1 0 0,-1-2-1 0 0,0-2 0 0 0,94-46 0 0 0,-120 49 37 0 0,-1-1 1 0 0,0-1-1 0 0,-2-2 0 0 0,0 0 0 0 0,-1-2 1 0 0,-1-1-1 0 0,-1-1 0 0 0,-1-1 0 0 0,-1-1 1 0 0,-1 0-1 0 0,-1-2 0 0 0,-2 0 0 0 0,-1-1 1 0 0,-1-1-1 0 0,20-51 0 0 0,-6-9-141 0 0,17-95 0 0 0,-26 101 86 0 0,51-241 46 0 0,30-345 0 0 0,-96 594-6 0 0,-6-80 1 0 0,-1 55 9 0 0,2 98-23 0 0,0-1-159 0 0,-2-4 212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2.0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 41 1364 0 0,'-2'-35'12385'0'0,"7"29"-11161"0"0,-3 9-1059 0 0,0 0 0 0 0,0 0 0 0 0,0 0 1 0 0,-1 0-1 0 0,1 0 0 0 0,-1 0 0 0 0,0 0 0 0 0,0 1 0 0 0,0-1 0 0 0,0 0 0 0 0,0 1 0 0 0,-1-1 0 0 0,1 4 0 0 0,1 52 1134 0 0,-2-50-1142 0 0,-7 126 1860 0 0,-47 253-1 0 0,46-340-1712 0 0,1-4 402 0 0,-15 55-1 0 0,21-97-609 0 0,2-14-124 0 0,0-1 0 0 0,1 1 1 0 0,0 0-1 0 0,1 0 0 0 0,0 1 1 0 0,8-20-1 0 0,37-66-130 0 0,-41 84 153 0 0,17-31 74 0 0,3 1 1 0 0,1 1 0 0 0,2 1-1 0 0,53-54 1 0 0,-62 73-270 0 0,1 2-1 0 0,1 0 1 0 0,1 1 0 0 0,0 2 0 0 0,2 0 0 0 0,-1 2 0 0 0,2 1 0 0 0,52-20-1 0 0,-68 30-839 0 0,-1 1-1 0 0,1 0 0 0 0,0 1 0 0 0,20-1 0 0 0,-23 3-659 0 0,0 0 0 0 0,0 1 0 0 0,17 4-1700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2.5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63 300 2340 0 0,'6'9'8668'0'0,"30"-4"-5009"0"0,30-11-2285 0 0,-40 3-1186 0 0,13-2-138 0 0,0-1-1 0 0,75-22 0 0 0,-100 23 283 0 0,0 0 1 0 0,1-1 0 0 0,-2-1 0 0 0,1 0-1 0 0,-1 0 1 0 0,0-1 0 0 0,-1-1 0 0 0,1-1 0 0 0,-2 1-1 0 0,19-21 1 0 0,-28 28-216 0 0,1-1 0 0 0,-1 1 0 0 0,0-1 0 0 0,0 0 0 0 0,0 0 0 0 0,-1 0 1 0 0,1 0-1 0 0,-1 0 0 0 0,1-1 0 0 0,-1 1 0 0 0,0 0 0 0 0,0-1 0 0 0,-1 1 0 0 0,1 0 0 0 0,-1-1 0 0 0,1 1 0 0 0,-1-1 0 0 0,0 1 0 0 0,-1-1 0 0 0,1 1 0 0 0,0-1 0 0 0,-1 1 0 0 0,0 0 0 0 0,0-1 0 0 0,0 1 0 0 0,0 0 1 0 0,0 0-1 0 0,-1-1 0 0 0,0 1 0 0 0,1 0 0 0 0,-1 1 0 0 0,-4-6 0 0 0,0 2-90 0 0,1 1 1 0 0,0 1-1 0 0,-1-1 1 0 0,0 1 0 0 0,0 0-1 0 0,0 0 1 0 0,-1 1-1 0 0,1 0 1 0 0,-1 0-1 0 0,0 0 1 0 0,0 1-1 0 0,0 0 1 0 0,0 1-1 0 0,-14-2 1 0 0,1 2-26 0 0,0 1 0 0 0,0 1 0 0 0,0 0 1 0 0,0 2-1 0 0,0 1 0 0 0,0 0 0 0 0,1 1 0 0 0,0 1 0 0 0,0 1 1 0 0,-31 16-1 0 0,35-15-23 0 0,0 0 1 0 0,1 1-1 0 0,0 1 1 0 0,1 0-1 0 0,0 1 1 0 0,0 0 0 0 0,1 1-1 0 0,0 1 1 0 0,1-1-1 0 0,1 2 1 0 0,0 0-1 0 0,1 0 1 0 0,-8 16-1 0 0,13-20 23 0 0,0 0-1 0 0,1-1 0 0 0,0 1 1 0 0,1 1-1 0 0,0-1 0 0 0,1 0 0 0 0,0 0 1 0 0,0 1-1 0 0,1-1 0 0 0,0 0 1 0 0,1 1-1 0 0,0-1 0 0 0,1 0 1 0 0,0 1-1 0 0,1-1 0 0 0,0-1 1 0 0,0 1-1 0 0,1 0 0 0 0,0-1 1 0 0,1 1-1 0 0,0-1 0 0 0,1-1 1 0 0,7 10-1 0 0,-4-6-118 0 0,0-1 0 0 0,2 0 0 0 0,-1-1 0 0 0,1 0 0 0 0,1-1 0 0 0,0 0 0 0 0,0 0 0 0 0,0-2 0 0 0,1 0 0 0 0,0 0 0 0 0,1-1 1 0 0,0 0-1 0 0,0-2 0 0 0,0 1 0 0 0,24 3 0 0 0,-15-5-894 0 0,0-2 1 0 0,0 0 0 0 0,-1-1 0 0 0,1-2 0 0 0,32-5-1 0 0,-31 2-1673 0 0,1-1 0 0 0,36-15 0 0 0,-14 0-3009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02.04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1316 0 0,'19'15'11585'0'0,"5"-4"-8837"0"0,-19-9-2785 0 0,0-1 0 0 0,0 1 0 0 0,0 1 0 0 0,-1-1 0 0 0,1 1 0 0 0,-1 0 0 0 0,1 0 0 0 0,-1 0 0 0 0,6 6 0 0 0,-4 0-10 0 0,0 0 0 0 0,0 0 0 0 0,-1 0 0 0 0,0 0 0 0 0,-1 1 0 0 0,0 0 0 0 0,0 0 0 0 0,4 19 0 0 0,-1 8-293 0 0,2 43 0 0 0,-6-52 238 0 0,0 119-57 0 0,-4-87 3484 0 0,15-84-2389 0 0,-9 15-735 0 0,14-19-132 0 0,1 2-1 0 0,1 1 1 0 0,1 0 0 0 0,2 2-1 0 0,0 1 1 0 0,2 0 0 0 0,0 2-1 0 0,1 1 1 0 0,1 1 0 0 0,1 2-1 0 0,0 1 1 0 0,1 1 0 0 0,58-19-1 0 0,-85 32-80 0 0,-1 1-1 0 0,1-1 1 0 0,0 0-1 0 0,0 1 1 0 0,-1 0-1 0 0,1-1 1 0 0,0 1-1 0 0,0 0 1 0 0,-1 0-1 0 0,1 1 1 0 0,0-1-1 0 0,-1 1 1 0 0,1-1-1 0 0,0 1 1 0 0,3 1 0 0 0,-4-1 10 0 0,0 0 1 0 0,-1 1-1 0 0,1-1 1 0 0,-1 0-1 0 0,1 1 1 0 0,-1-1 0 0 0,0 0-1 0 0,0 1 1 0 0,1-1-1 0 0,-1 1 1 0 0,0 0 0 0 0,0-1-1 0 0,-1 1 1 0 0,1 0-1 0 0,0 0 1 0 0,0 3 0 0 0,1 3-7 0 0,-1 1 0 0 0,0 0-1 0 0,-1 0 1 0 0,0 0 0 0 0,0 0 0 0 0,-3 14 0 0 0,2-18-25 0 0,-7 50-441 0 0,2-20-209 0 0,-2 54 1 0 0,8-80 240 0 0,0 0 0 0 0,0 0 0 0 0,1 0 0 0 0,1-1-1 0 0,-1 1 1 0 0,1 0 0 0 0,1-1 0 0 0,-1 1 0 0 0,1-1 0 0 0,1 0 0 0 0,5 10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2.9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505 13 424 0 0,'-12'-6'9487'0'0,"9"4"-8938"0"0,0 1 0 0 0,0 0 0 0 0,0 1 0 0 0,-1-1 0 0 0,1 0 0 0 0,0 1 0 0 0,0 0 0 0 0,-5 0 0 0 0,-30 6 1035 0 0,18 1-1207 0 0,-33 16 1 0 0,21-8-134 0 0,1 2 0 0 0,1 1 0 0 0,1 2 1 0 0,1 1-1 0 0,-49 47 0 0 0,65-57-139 0 0,0 2-1 0 0,1 0 1 0 0,1 0 0 0 0,0 1-1 0 0,1 0 1 0 0,0 1 0 0 0,1 0-1 0 0,1 0 1 0 0,0 1 0 0 0,1 0-1 0 0,1 0 1 0 0,0 0 0 0 0,2 1-1 0 0,-4 24 1 0 0,7-33-114 0 0,0 1 0 0 0,0 0 0 0 0,1-1 0 0 0,0 1 0 0 0,0 0 0 0 0,1-1 0 0 0,0 1 0 0 0,0-1 0 0 0,1 0 0 0 0,0 0 0 0 0,1 0 0 0 0,0 0 0 0 0,0 0 0 0 0,1-1 0 0 0,0 0 0 0 0,0 0 0 0 0,0 0 0 0 0,1 0 0 0 0,6 5 0 0 0,-4-6-365 0 0,0 0-1 0 0,-1 0 0 0 0,2-1 1 0 0,-1 0-1 0 0,1 0 1 0 0,-1-1-1 0 0,12 3 1 0 0,-9-3-763 0 0,0-1 1 0 0,0-1 0 0 0,1 0-1 0 0,-1 0 1 0 0,1-1 0 0 0,13 0 0 0 0,11-3-5556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3.2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300 167 2156 0 0,'-6'-33'5955'0'0,"1"0"-1"0"0,-1-46 1 0 0,6 57-4257 0 0,1 27-1093 0 0,0 31-410 0 0,-39 201-59 0 0,8-71-119 0 0,16-76-105 0 0,-23 195-108 0 0,31-216 164 0 0,4 1-1 0 0,6 76 0 0 0,-3-133-95 0 0,1 0-1 0 0,0-1 0 0 0,1 1 1 0 0,7 20-1 0 0,-8-28-235 0 0,0 0 0 0 0,1 0 0 0 0,0-1-1 0 0,-1 1 1 0 0,7 6 0 0 0,-7-8-185 0 0,1 0 0 0 0,0-1 0 0 0,-1 0 0 0 0,1 1 1 0 0,0-1-1 0 0,0 0 0 0 0,0 0 0 0 0,0-1 0 0 0,5 3 0 0 0</inkml:trace>
  <inkml:trace contextRef="#ctx0" brushRef="#br0" timeOffset="1">62 825 4708 0 0,'-53'-34'11400'0'0,"44"24"-10480"0"0,9 9-824 0 0,0 0 0 0 0,0 0 0 0 0,0 0 0 0 0,0 0 0 0 0,0 0 0 0 0,0 0-1 0 0,1 0 1 0 0,-1 0 0 0 0,0 0 0 0 0,1 0 0 0 0,-1 0 0 0 0,0 0 0 0 0,1 0 0 0 0,-1 0-1 0 0,1 0 1 0 0,-1 0 0 0 0,1 0 0 0 0,0 1 0 0 0,-1-1 0 0 0,1 0 0 0 0,0 0 0 0 0,0 1 0 0 0,0-1-1 0 0,1 0 1 0 0,19-15 557 0 0,2 4-593 0 0,0 2 0 0 0,1 0 0 0 0,39-9 0 0 0,79-12-2561 0 0,-109 25 1722 0 0,96-18-6401 0 0,-62 11-274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3.6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534 125 184 0 0,'-31'-45'8623'0'0,"-4"10"-4099"0"0,28 29-4127 0 0,-1 1-1 0 0,1 0 0 0 0,-1 0 0 0 0,0 1 0 0 0,0 0 0 0 0,0 0 0 0 0,-1 1 1 0 0,1 0-1 0 0,-11-1 0 0 0,15 3-355 0 0,-1 0 0 0 0,1 1 1 0 0,0 0-1 0 0,0 0 0 0 0,-1 1 0 0 0,1-1 0 0 0,0 1 1 0 0,0 0-1 0 0,0 0 0 0 0,0 0 0 0 0,0 0 1 0 0,0 1-1 0 0,0-1 0 0 0,0 1 0 0 0,0 0 0 0 0,1 1 1 0 0,-1-1-1 0 0,1 1 0 0 0,0-1 0 0 0,-6 6 1 0 0,0 1-15 0 0,1 1 0 0 0,-1 0 0 0 0,2 0 0 0 0,-1 1 0 0 0,-7 15 0 0 0,-2 9-275 0 0,1 0-1 0 0,2 0 1 0 0,2 2 0 0 0,-14 64 0 0 0,-10 157-1048 0 0,27-167 284 0 0,-36 149 1 0 0,41-225 590 0 0,-1-1 0 0 0,-1 0-1 0 0,-7 15 1 0 0,9-23-673 0 0,0 1 0 0 0,0-1-1 0 0,-1 0 1 0 0,-8 10 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4.0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2 168 4468 0 0,'-1'-4'565'0'0,"1"1"-1"0"0,0 0 0 0 0,0-1 0 0 0,0 1 0 0 0,0-1 1 0 0,1 1-1 0 0,-1-1 0 0 0,1 1 0 0 0,0-1 0 0 0,0 1 1 0 0,0 0-1 0 0,0 0 0 0 0,1-1 0 0 0,0 1 1 0 0,-1 0-1 0 0,4-4 0 0 0,-1 2-142 0 0,0 1-1 0 0,1-1 1 0 0,0 1-1 0 0,-1 0 1 0 0,1 0-1 0 0,1 0 1 0 0,-1 1-1 0 0,9-4 1 0 0,6-2-198 0 0,1 1-1 0 0,1 0 1 0 0,-1 2 0 0 0,24-3-1 0 0,50-5-2036 0 0,-32 8-2327 0 0,-32 3 346 0 0,5-1-3027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36.6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156 72 1244 0 0,'3'-16'4344'0'0,"9"-39"4209"0"0,-12 62-7997 0 0,-78 800 6325 0 0,34-365-5437 0 0,32-320-1319 0 0,-18 168 29 0 0,29-285 545 0 0,-5 30-3761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37.1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23 1760 0 0,'21'-22'14020'0'0,"-20"43"-12685"0"0,-2 26-439 0 0,-45 534 2870 0 0,41-350-2862 0 0,26 252 1 0 0,-12-388-1124 0 0,-1-34-4282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37.7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 95 568 0 0,'-41'-23'8159'0'0,"37"19"-7759"0"0,0 1-1 0 0,-1 0 0 0 0,0 0 1 0 0,-19-8 4407 0 0,41 11-3613 0 0,32-1-818 0 0,67-11-283 0 0,221-21 151 0 0,-272 31-163 0 0,-62 2-101 0 0,19 0-1047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38.4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542 309 268 0 0,'28'18'12074'0'0,"1"-18"-10077"0"0,-26 0-1764 0 0,38-14 1112 0 0,-39 14-1328 0 0,-1-1 0 0 0,1 1-1 0 0,-1-1 1 0 0,0 1-1 0 0,1-1 1 0 0,-1 0-1 0 0,1 0 1 0 0,-1 0 0 0 0,0 1-1 0 0,0-1 1 0 0,1 0-1 0 0,-1 0 1 0 0,0-1 0 0 0,0 1-1 0 0,0 0 1 0 0,0 0-1 0 0,0 0 1 0 0,0-1-1 0 0,-1 1 1 0 0,1 0 0 0 0,0-1-1 0 0,-1 1 1 0 0,1-1-1 0 0,-1 1 1 0 0,1-1-1 0 0,-1-2 1 0 0,9-43-74 0 0,-8 37 155 0 0,-1 0-1 0 0,0 0 1 0 0,0 0-1 0 0,-1 1 1 0 0,-1-1-1 0 0,0 0 1 0 0,0 0-1 0 0,0 1 1 0 0,-1-1-1 0 0,-1 1 1 0 0,0 0-1 0 0,0 0 1 0 0,-1 0-1 0 0,0 1 1 0 0,0 0-1 0 0,-1 0 1 0 0,-7-8-1 0 0,8 10-24 0 0,-1 1-1 0 0,1-1 1 0 0,-1 1 0 0 0,0 1-1 0 0,-1-1 1 0 0,1 1-1 0 0,-1 0 1 0 0,0 1-1 0 0,0-1 1 0 0,0 1 0 0 0,0 1-1 0 0,-1-1 1 0 0,1 1-1 0 0,-1 0 1 0 0,1 1-1 0 0,-1 0 1 0 0,0 0 0 0 0,0 1-1 0 0,1 0 1 0 0,-1 0-1 0 0,0 1 1 0 0,-14 3-1 0 0,-2 3-4 0 0,0 0 0 0 0,0 2 0 0 0,1 1 0 0 0,1 1 0 0 0,0 1 0 0 0,0 1-1 0 0,1 0 1 0 0,-25 23 0 0 0,23-17-25 0 0,1 1-1 0 0,1 0 1 0 0,1 2-1 0 0,1 1 1 0 0,1 0-1 0 0,-27 47 1 0 0,37-53-36 0 0,-1 0 1 0 0,2 1-1 0 0,0 0 1 0 0,1 0-1 0 0,-4 24 1 0 0,9-37-10 0 0,0 1 0 0 0,0 0 0 0 0,0 0 0 0 0,1-1 0 0 0,0 1 0 0 0,0 0 0 0 0,0 0 0 0 0,1-1 0 0 0,0 1 1 0 0,0 0-1 0 0,0-1 0 0 0,1 1 0 0 0,0 0 0 0 0,0-1 0 0 0,0 0 0 0 0,1 0 0 0 0,-1 0 0 0 0,1 0 1 0 0,0 0-1 0 0,1 0 0 0 0,5 6 0 0 0,-5-9-18 0 0,-1 1 0 0 0,1-1 1 0 0,0 0-1 0 0,0 0 0 0 0,0 0 1 0 0,0-1-1 0 0,1 1 0 0 0,-1-1 1 0 0,0 0-1 0 0,1 0 0 0 0,-1 0 0 0 0,0-1 1 0 0,1 0-1 0 0,-1 0 0 0 0,1 0 1 0 0,-1 0-1 0 0,1 0 0 0 0,-1-1 1 0 0,1 0-1 0 0,-1 0 0 0 0,0 0 0 0 0,0-1 1 0 0,6-2-1 0 0,3-1-3 0 0,-2-1 0 0 0,1 0 0 0 0,0 0 0 0 0,-1-1-1 0 0,0-1 1 0 0,17-15 0 0 0,-3-4 141 0 0,-2 0 1 0 0,0-2-1 0 0,26-43 0 0 0,-12 15 265 0 0,-37 57-379 0 0,1-1 0 0 0,-1 0 0 0 0,1 0 0 0 0,-1 1 0 0 0,1-1 0 0 0,0 0 0 0 0,-1 1 0 0 0,1-1 0 0 0,0 0 0 0 0,0 1-1 0 0,-1-1 1 0 0,1 1 0 0 0,0-1 0 0 0,0 1 0 0 0,0 0 0 0 0,-1-1 0 0 0,1 1 0 0 0,0 0 0 0 0,0 0 0 0 0,0-1 0 0 0,0 1 0 0 0,0 0 0 0 0,0 0-1 0 0,0 0 1 0 0,-1 0 0 0 0,1 0 0 0 0,0 0 0 0 0,0 0 0 0 0,0 0 0 0 0,0 1 0 0 0,0-1 0 0 0,0 0 0 0 0,0 1 0 0 0,-1-1 0 0 0,1 0 0 0 0,0 1-1 0 0,0-1 1 0 0,0 1 0 0 0,-1-1 0 0 0,1 1 0 0 0,0-1 0 0 0,-1 1 0 0 0,1 0 0 0 0,0-1 0 0 0,-1 1 0 0 0,1 0 0 0 0,-1 0 0 0 0,2 1 0 0 0,3 5 6 0 0,1 1 0 0 0,-1 0 1 0 0,7 14-1 0 0,-8-13 1 0 0,18 29 23 0 0,49 65 0 0 0,-56-84-165 0 0,0-2 0 0 0,2 0-1 0 0,0 0 1 0 0,1-2 0 0 0,23 16 0 0 0,-37-29-163 0 0,-1 0 1 0 0,1 0-1 0 0,-1 0 0 0 0,1-1 0 0 0,0 1 0 0 0,0-1 0 0 0,0 0 1 0 0,0 0-1 0 0,-1-1 0 0 0,1 1 0 0 0,0-1 0 0 0,0 0 0 0 0,8 0 1 0 0,-7-1-446 0 0,0 0 0 0 0,-1 0 1 0 0,1 0-1 0 0,-1-1 0 0 0,1 1 1 0 0,-1-1-1 0 0,0 0 0 0 0,0 0 0 0 0,0-1 1 0 0,0 1-1 0 0,6-5 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38.8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50 1420 0 0,'-5'-35'9831'0'0,"0"21"-7799"0"0,3 36-122 0 0,2-17-1838 0 0,-26 534 3967 0 0,26-412-3522 0 0,6 0 0 0 0,28 157 0 0 0,-32-272-538 0 0,-1-3-196 0 0,0-1 0 0 0,0 0 0 0 0,1 1 0 0 0,1-1 1 0 0,-1 0-1 0 0,1 0 0 0 0,1 0 0 0 0,-1-1 0 0 0,7 10 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39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594 123 1912 0 0,'0'-5'649'0'0,"0"0"-1"0"0,-1 0 1 0 0,1 0 0 0 0,-1 0-1 0 0,0 0 1 0 0,-1 0-1 0 0,1 0 1 0 0,-1 1 0 0 0,0-1-1 0 0,0 0 1 0 0,0 1-1 0 0,0 0 1 0 0,-1-1-1 0 0,-3-3 1 0 0,2 4-341 0 0,0 0-1 0 0,0 0 1 0 0,0 1 0 0 0,0-1-1 0 0,-1 1 1 0 0,1 0 0 0 0,-1 0-1 0 0,0 1 1 0 0,0-1 0 0 0,0 1-1 0 0,-7-2 1 0 0,3 1-216 0 0,0 2 0 0 0,0-1 0 0 0,0 1 0 0 0,0 0 0 0 0,0 1 0 0 0,0 0 0 0 0,0 0 0 0 0,0 1 0 0 0,0 1-1 0 0,0-1 1 0 0,0 1 0 0 0,0 1 0 0 0,0 0 0 0 0,1 0 0 0 0,-13 6 0 0 0,3 2 66 0 0,1 1 0 0 0,0 1-1 0 0,1 0 1 0 0,1 2 0 0 0,0-1 0 0 0,1 2-1 0 0,0 0 1 0 0,1 0 0 0 0,1 1 0 0 0,1 1-1 0 0,-12 23 1 0 0,5-5 16 0 0,2 1 0 0 0,2 0 0 0 0,1 0 0 0 0,2 1 0 0 0,-6 42-1 0 0,6-6 77 0 0,4 2-1 0 0,2 86 1 0 0,20 151 386 0 0,-2 98-350 0 0,-15-356-534 0 0,-12 58 0 0 0,10-90-360 0 0,-1 0 1 0 0,-1 0 0 0 0,-1-1-1 0 0,-1 0 1 0 0,-12 24-1 0 0,3-21-2058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5:02.67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812 259 36 0 0,'30'-28'6788'0'0,"-6"9"-4805"0"0,-1-2 0 0 0,25-28 0 0 0,-45 47-1803 0 0,-1-1 0 0 0,0 1 0 0 0,-1 0 1 0 0,1-1-1 0 0,0 1 0 0 0,-1-1 0 0 0,1 0 0 0 0,-1 1 0 0 0,0-1 0 0 0,0 0 0 0 0,0 0 0 0 0,0 0 0 0 0,0 0 1 0 0,-1 0-1 0 0,0 0 0 0 0,1 0 0 0 0,-1 0 0 0 0,0 0 0 0 0,0 0 0 0 0,-1-3 0 0 0,0 3-87 0 0,0 0 0 0 0,0 0 0 0 0,-1 0 0 0 0,0 0-1 0 0,1 1 1 0 0,-1-1 0 0 0,0 1 0 0 0,0-1 0 0 0,0 1 0 0 0,0-1-1 0 0,-1 1 1 0 0,1 0 0 0 0,-1 0 0 0 0,1 0 0 0 0,-6-2-1 0 0,-3-2-20 0 0,-1 0-1 0 0,0 1 1 0 0,-1 1-1 0 0,1 0 0 0 0,-1 1 1 0 0,0 0-1 0 0,-21-2 1 0 0,2 3-17 0 0,0 2 0 0 0,0 1 0 0 0,0 1 1 0 0,1 2-1 0 0,-47 12 0 0 0,55-10-74 0 0,1 0 0 0 0,1 2 0 0 0,-1 1 1 0 0,1 0-1 0 0,1 2 0 0 0,0 0 0 0 0,0 1 0 0 0,-24 21 0 0 0,38-28-27 0 0,1 0 0 0 0,-1 1 1 0 0,1-1-1 0 0,0 1 0 0 0,1 1 0 0 0,-1-1 0 0 0,1 1 0 0 0,0-1 1 0 0,1 1-1 0 0,0 0 0 0 0,-3 10 0 0 0,5-14 0 0 0,0 0 1 0 0,1 0-1 0 0,-1 0 0 0 0,1 0 1 0 0,0 0-1 0 0,0 0 0 0 0,0 0 0 0 0,0 0 1 0 0,0 0-1 0 0,1 0 0 0 0,0 0 0 0 0,-1 0 1 0 0,1 0-1 0 0,0 0 0 0 0,0 0 1 0 0,1 0-1 0 0,-1 0 0 0 0,1 0 0 0 0,-1-1 1 0 0,1 1-1 0 0,0-1 0 0 0,0 1 0 0 0,0-1 1 0 0,0 0-1 0 0,0 0 0 0 0,1 0 0 0 0,-1 0 1 0 0,1 0-1 0 0,-1 0 0 0 0,4 1 1 0 0,3 2-62 0 0,0-1 1 0 0,1-1-1 0 0,-1 0 1 0 0,1 0-1 0 0,-1-1 1 0 0,1 0 0 0 0,0 0-1 0 0,0-1 1 0 0,0 0-1 0 0,0-1 1 0 0,0-1-1 0 0,0 1 1 0 0,15-4 0 0 0,0 0 135 0 0,-1-2 0 0 0,0-1 1 0 0,0-1-1 0 0,27-12 1 0 0,-12 1 811 0 0,-2-2 0 0 0,67-49 0 0 0,-87 59-356 0 0,-25 21-228 0 0,-12 13-135 0 0,-10 23-148 0 0,2 0 0 0 0,2 2 0 0 0,3 0-1 0 0,1 2 1 0 0,2 1 0 0 0,3 0 0 0 0,-11 56 0 0 0,10-13-45 0 0,5 0 1 0 0,3 1-1 0 0,3 109 0 0 0,10-54 91 0 0,1-57 366 0 0,-15 153-1 0 0,10-234-232 0 0,-1-1-1 0 0,-1 0 0 0 0,0 1 1 0 0,0-1-1 0 0,-1 0 1 0 0,0 0-1 0 0,-1-1 1 0 0,0 0-1 0 0,-1 1 1 0 0,0-2-1 0 0,-1 1 1 0 0,-8 9-1 0 0,8-12 31 0 0,0-1 0 0 0,0 1 1 0 0,0-2-1 0 0,-1 1 0 0 0,0-1 0 0 0,0 0 0 0 0,0-1 0 0 0,0 0 1 0 0,-1 0-1 0 0,0-1 0 0 0,0 0 0 0 0,0 0 0 0 0,0-1 0 0 0,0-1 0 0 0,-14 2 1 0 0,6-2 16 0 0,-1-2 1 0 0,1 1 0 0 0,0-2 0 0 0,0 0-1 0 0,0-2 1 0 0,0 1 0 0 0,0-2 0 0 0,1 0-1 0 0,-1-1 1 0 0,2-1 0 0 0,-1-1 0 0 0,-19-12-1 0 0,25 14-117 0 0,2 0 0 0 0,-1-1 1 0 0,1 0-1 0 0,0-1 0 0 0,0 0 0 0 0,1 0 0 0 0,0 0 0 0 0,0-1 0 0 0,-5-10 0 0 0,8 12-43 0 0,1-1 0 0 0,-1 1 0 0 0,2-1-1 0 0,-1 0 1 0 0,1 0 0 0 0,0 0 0 0 0,0 0-1 0 0,1 0 1 0 0,0 0 0 0 0,1 0 0 0 0,0 0 0 0 0,0-1-1 0 0,2-8 1 0 0,2-4-70 0 0,1 1 0 0 0,1-1 0 0 0,1 1-1 0 0,1 0 1 0 0,0 1 0 0 0,2-1 0 0 0,0 2 0 0 0,1-1-1 0 0,1 2 1 0 0,0-1 0 0 0,2 2 0 0 0,21-23 0 0 0,2 4-77 0 0,1 1 1 0 0,2 2 0 0 0,1 2-1 0 0,50-28 1 0 0,-30 25-342 0 0,0 2-1 0 0,2 2 1 0 0,1 4 0 0 0,2 2-1 0 0,78-16 1 0 0,19 10-3902 0 0,2 15-4579 0 0,-107 12 167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39.5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6 409 3220 0 0,'-2'-8'694'0'0,"1"1"0"0"0,0 0-1 0 0,0 0 1 0 0,0-1-1 0 0,1 1 1 0 0,0 0 0 0 0,1-1-1 0 0,0 1 1 0 0,0 0-1 0 0,0 0 1 0 0,1 0 0 0 0,0 0-1 0 0,6-13 1 0 0,-3 11-318 0 0,0 0 1 0 0,1 1-1 0 0,-1-1 0 0 0,2 1 0 0 0,0 0 1 0 0,0 1-1 0 0,0 0 0 0 0,16-12 1 0 0,4 1-229 0 0,1 1 1 0 0,1 1 0 0 0,0 1-1 0 0,1 2 1 0 0,36-10 0 0 0,4 1-935 0 0,88-15 1 0 0,-4 10-3394 0 0,-79 15 429 0 0,-11 1-1556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39.9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22 2560 0 0,'22'-21'13932'0'0,"-37"36"-13653"0"0,1 1-1 0 0,1 1 1 0 0,0 0-1 0 0,1 1 1 0 0,1 0 0 0 0,1 0-1 0 0,1 2 1 0 0,0-1-1 0 0,1 1 1 0 0,-6 26-1 0 0,11-30-230 0 0,0-1-1 0 0,1 2 1 0 0,0-1-1 0 0,1 0 0 0 0,1 0 1 0 0,1 0-1 0 0,3 24 0 0 0,-3-33-60 0 0,1 1 0 0 0,0 0 0 0 0,0 0-1 0 0,0-1 1 0 0,1 1 0 0 0,0-1 0 0 0,1 0 0 0 0,0 0-1 0 0,0 0 1 0 0,0 0 0 0 0,1-1 0 0 0,0 0-1 0 0,0 0 1 0 0,0 0 0 0 0,1 0 0 0 0,0-1-1 0 0,7 5 1 0 0,-9-8-17 0 0,-1 1-1 0 0,1-1 1 0 0,0-1 0 0 0,0 1-1 0 0,1-1 1 0 0,-1 1-1 0 0,0-1 1 0 0,0 0 0 0 0,1-1-1 0 0,-1 1 1 0 0,0-1 0 0 0,1 0-1 0 0,-1 0 1 0 0,6 0-1 0 0,-3-2-22 0 0,0 1 0 0 0,1-1-1 0 0,-1-1 1 0 0,0 1 0 0 0,0-1-1 0 0,0 0 1 0 0,10-7 0 0 0,4-5-195 0 0,-1 0-1 0 0,0-2 1 0 0,29-31 0 0 0,-48 47 240 0 0,89-92-438 0 0,-90 93 454 0 0,1-1 0 0 0,0 0 1 0 0,0 1-1 0 0,-1-1 0 0 0,1 1 1 0 0,0 0-1 0 0,0-1 0 0 0,0 1 1 0 0,0 0-1 0 0,0-1 0 0 0,0 1 0 0 0,-1 0 1 0 0,1 0-1 0 0,0 0 0 0 0,0 0 1 0 0,0 0-1 0 0,0 0 0 0 0,0 0 1 0 0,0 0-1 0 0,0 0 0 0 0,0 0 1 0 0,0 1-1 0 0,-1-1 0 0 0,1 0 1 0 0,0 1-1 0 0,0-1 0 0 0,0 0 1 0 0,0 1-1 0 0,-1-1 0 0 0,1 1 1 0 0,0 0-1 0 0,0-1 0 0 0,-1 1 1 0 0,1-1-1 0 0,0 1 0 0 0,-1 0 1 0 0,2 1-1 0 0,22 33 221 0 0,-18-25-166 0 0,10 14-67 0 0,1-1 0 0 0,2-1-1 0 0,36 35 1 0 0,-48-49-18 0 0,1-1-1 0 0,1-1 1 0 0,0 1-1 0 0,-1-2 1 0 0,2 1-1 0 0,-1-1 1 0 0,1 0-1 0 0,-1-1 1 0 0,1 0-1 0 0,1-1 1 0 0,-1 0-1 0 0,0 0 1 0 0,16 1-1 0 0,-21-4-4 0 0,0 0-1 0 0,0 0 1 0 0,-1-1-1 0 0,1 1 1 0 0,0-1-1 0 0,0 0 1 0 0,0 0-1 0 0,-1-1 1 0 0,1 0-1 0 0,0 0 1 0 0,-1 0-1 0 0,0 0 1 0 0,1 0-1 0 0,-1-1 1 0 0,5-4-1 0 0,-2 1 4 0 0,-1 0-1 0 0,0-1 0 0 0,-1 1 0 0 0,0-1 1 0 0,0 0-1 0 0,0-1 0 0 0,-1 1 0 0 0,4-10 0 0 0,2-7 42 0 0,-2-1 0 0 0,-1 0-1 0 0,-1 0 1 0 0,6-48-1 0 0,-9 45 408 0 0,0-1 1 0 0,-4-50-1 0 0,0 69-762 0 0,0 0 1 0 0,-1 1-1 0 0,0-1 0 0 0,-7-16 1 0 0,7 20-691 0 0,-1 1 1 0 0,0-1 0 0 0,-1 0-1 0 0,1 1 1 0 0,-1 0 0 0 0,0 0-1 0 0,0 0 1 0 0,-6-5 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0.7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462 183 1700 0 0,'18'2'5346'0'0,"-17"-3"-5148"0"0,23-19 680 0 0,-20 15-597 0 0,1-1 0 0 0,-1 0 1 0 0,0 0-1 0 0,0 0 1 0 0,-1 0-1 0 0,4-8 1 0 0,-6 10 16 0 0,0 1 0 0 0,0-1 0 0 0,0 1 0 0 0,-1-1 0 0 0,1 0 0 0 0,-1 1 0 0 0,0-1 0 0 0,0 0 0 0 0,-1 1 0 0 0,1-1 1 0 0,-1 0-1 0 0,1 1 0 0 0,-1-1 0 0 0,0 1 0 0 0,0-1 0 0 0,-1 1 0 0 0,1 0 0 0 0,-1-1 0 0 0,0 1 0 0 0,1 0 0 0 0,-2 0 0 0 0,-2-4 1 0 0,2 4-205 0 0,-1 0 1 0 0,0 0 0 0 0,0 0 0 0 0,0 1 0 0 0,0-1 0 0 0,-1 1 0 0 0,1 0 0 0 0,-1 0-1 0 0,1 0 1 0 0,-1 1 0 0 0,0 0 0 0 0,0 0 0 0 0,0 0 0 0 0,0 0 0 0 0,1 1-1 0 0,-10 0 1 0 0,-6 1-74 0 0,-1 1-1 0 0,1 0 0 0 0,0 2 0 0 0,0 1 0 0 0,0 0 1 0 0,0 1-1 0 0,1 1 0 0 0,-23 12 0 0 0,20-7-48 0 0,1 0 0 0 0,0 1 0 0 0,0 1 0 0 0,2 1 0 0 0,0 1 0 0 0,-25 26 0 0 0,36-33-46 0 0,1 0-1 0 0,0 0 1 0 0,1 1 0 0 0,0 0 0 0 0,1 0 0 0 0,0 0-1 0 0,0 1 1 0 0,1 0 0 0 0,1-1 0 0 0,0 2 0 0 0,-3 17 0 0 0,5-25 47 0 0,0 1 1 0 0,1 0 0 0 0,0-1 0 0 0,0 1 0 0 0,0 0 0 0 0,1-1 0 0 0,0 1 0 0 0,-1-1-1 0 0,1 1 1 0 0,1-1 0 0 0,-1 1 0 0 0,1-1 0 0 0,0 0 0 0 0,0 0 0 0 0,0 1 0 0 0,0-1-1 0 0,1-1 1 0 0,0 1 0 0 0,0 0 0 0 0,0-1 0 0 0,0 1 0 0 0,0-1 0 0 0,1 0 0 0 0,-1 0-1 0 0,1 0 1 0 0,0-1 0 0 0,0 1 0 0 0,0-1 0 0 0,0 0 0 0 0,0 0 0 0 0,5 1 0 0 0,-2-1 31 0 0,0 0 1 0 0,0-1-1 0 0,0 0 1 0 0,0 0-1 0 0,1-1 1 0 0,-1 0-1 0 0,0 0 1 0 0,0-1 0 0 0,1 0-1 0 0,-1 0 1 0 0,0 0-1 0 0,0-1 1 0 0,0 0-1 0 0,-1-1 1 0 0,1 1-1 0 0,0-1 1 0 0,-1-1 0 0 0,1 1-1 0 0,9-9 1 0 0,10-6 375 0 0,-2-2 0 0 0,0-1 1 0 0,23-26-1 0 0,-43 42-251 0 0,69-77 1371 0 0,-71 80-1453 0 0,0 4-22 0 0,3 4-107 0 0,-1 1 0 0 0,0 0 0 0 0,0 0 0 0 0,0 0 0 0 0,-1 0 0 0 0,0 1 0 0 0,0-1 0 0 0,-1 1 0 0 0,3 12 0 0 0,8 24-738 0 0,-9-35 637 0 0,38 85-1289 0 0,-36-83 1478 0 0,0 0 1 0 0,1 0 0 0 0,0-1 0 0 0,1 0 0 0 0,16 18 0 0 0,-22-27 35 0 0,-1 1 0 0 0,1-1 0 0 0,0 0 0 0 0,0 1 0 0 0,0-1 0 0 0,0 0 0 0 0,0 0 0 0 0,0 0 0 0 0,0-1 0 0 0,0 1 0 0 0,0 0 0 0 0,0-1 0 0 0,0 1-1 0 0,1-1 1 0 0,-1 0 0 0 0,0 0 0 0 0,0 1 0 0 0,0-2 0 0 0,1 1 0 0 0,-1 0 0 0 0,0 0 0 0 0,0-1 0 0 0,0 1 0 0 0,1-1 0 0 0,-1 0 0 0 0,0 1 0 0 0,0-1 0 0 0,0 0 0 0 0,0 0 0 0 0,0-1 0 0 0,-1 1-1 0 0,3-2 1 0 0,6-4-3 0 0,-2-1-1 0 0,1-1 1 0 0,-1 1-1 0 0,13-18 1 0 0,-11 12 12 0 0,142-187 210 0 0,-151 200-262 0 0,-1 0 0 0 0,1 0 0 0 0,0 0 0 0 0,-1 0 0 0 0,1 0 0 0 0,0 0 0 0 0,0 1 0 0 0,0-1 0 0 0,0 0 1 0 0,0 0-1 0 0,0 1 0 0 0,0-1 0 0 0,0 0 0 0 0,0 1 0 0 0,0-1 0 0 0,0 1 0 0 0,0-1 0 0 0,1 1 0 0 0,-1 0 0 0 0,0-1 0 0 0,0 1 0 0 0,0 0 0 0 0,1 0 0 0 0,-1 0 0 0 0,0 0 0 0 0,0 0 0 0 0,0 0 0 0 0,1 0 0 0 0,0 1 0 0 0,1 1-12 0 0,0-1 0 0 0,0 2 0 0 0,0-1 0 0 0,0 0 0 0 0,-1 0 0 0 0,1 1-1 0 0,-1 0 1 0 0,0-1 0 0 0,4 6 0 0 0,41 57-730 0 0,41 50-533 0 0,-74-98 1375 0 0,2-1-1 0 0,-1 0 0 0 0,2-1 1 0 0,25 17-1 0 0,-39-30-31 0 0,-1 0 0 0 0,1-1 0 0 0,-1 1 0 0 0,1-1 1 0 0,0 0-1 0 0,0 0 0 0 0,0 0 0 0 0,-1 0 0 0 0,1 0 0 0 0,0 0 0 0 0,0-1 1 0 0,0 1-1 0 0,0-1 0 0 0,0 0 0 0 0,1 0 0 0 0,-1 0 0 0 0,0-1 0 0 0,0 1 0 0 0,5-2 1 0 0,-3 0-10 0 0,-1 0 1 0 0,1-1-1 0 0,-1 0 1 0 0,1 0-1 0 0,-1 0 1 0 0,0 0-1 0 0,0 0 1 0 0,0-1-1 0 0,-1 0 1 0 0,1 0-1 0 0,2-4 1 0 0,23-34-430 0 0,-2 0 0 0 0,34-72 1 0 0,-8 13-611 0 0,-39 77 720 0 0,-1 0-392 0 0,1 1-1 0 0,21-28 0 0 0,-24 42 117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1.2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2 322 896 0 0,'16'-4'5243'0'0,"72"-22"310"0"0,-32 13-3665 0 0,103-12-1 0 0,-156 25-1617 0 0,1 0-1 0 0,-1-1 0 0 0,1 0 1 0 0,-1 0-1 0 0,1 0 0 0 0,-1 0 0 0 0,1 0 1 0 0,-1-1-1 0 0,0 0 0 0 0,0 1 0 0 0,0-1 1 0 0,0 0-1 0 0,0-1 0 0 0,0 1 1 0 0,0 0-1 0 0,-1-1 0 0 0,4-3 0 0 0,-3 1-115 0 0,0 1-1 0 0,0-1 0 0 0,-1 0 1 0 0,1 0-1 0 0,-1 0 1 0 0,0 0-1 0 0,0-1 0 0 0,-1 1 1 0 0,1 0-1 0 0,0-10 0 0 0,-1 9-157 0 0,-1-1-1 0 0,1 1 1 0 0,-1-1-1 0 0,-1 1 1 0 0,1-1-1 0 0,-1 1 1 0 0,0-1-1 0 0,0 1 1 0 0,-1-1-1 0 0,0 1 1 0 0,0 0-1 0 0,-1 0 0 0 0,1 0 1 0 0,-1 0-1 0 0,0 0 1 0 0,-1 1-1 0 0,0-1 1 0 0,0 1-1 0 0,-5-5 1 0 0,4 6-5 0 0,0 0 1 0 0,-1 1 0 0 0,1 0 0 0 0,-1 0 0 0 0,0 0-1 0 0,0 1 1 0 0,0 0 0 0 0,0 0 0 0 0,0 1 0 0 0,-1-1-1 0 0,1 1 1 0 0,0 1 0 0 0,-1-1 0 0 0,1 1 0 0 0,0 0-1 0 0,-1 1 1 0 0,1-1 0 0 0,-1 1 0 0 0,1 0 0 0 0,0 1-1 0 0,0 0 1 0 0,0 0 0 0 0,0 0 0 0 0,-6 3 0 0 0,-1 2-12 0 0,0-1 0 0 0,0 2 0 0 0,1-1 0 0 0,0 2 0 0 0,1 0 0 0 0,-1 0 0 0 0,2 1 0 0 0,-1 0 0 0 0,-13 19 0 0 0,14-15 65 0 0,1 1 0 0 0,0 0 1 0 0,1 1-1 0 0,1-1 0 0 0,0 1 1 0 0,1 1-1 0 0,1-1 0 0 0,0 1 0 0 0,2 0 1 0 0,0 0-1 0 0,0 1 0 0 0,1 21 0 0 0,2-31 32 0 0,0 1 0 0 0,1 0 0 0 0,0 0 0 0 0,0 0-1 0 0,1 0 1 0 0,0 0 0 0 0,0-1 0 0 0,1 1-1 0 0,0-1 1 0 0,1 0 0 0 0,0 0 0 0 0,0 0 0 0 0,1 0-1 0 0,0-1 1 0 0,0 1 0 0 0,1-1 0 0 0,0-1 0 0 0,0 1-1 0 0,1-1 1 0 0,-1 0 0 0 0,1 0 0 0 0,0-1 0 0 0,1 0-1 0 0,0 0 1 0 0,11 5 0 0 0,-6-5-91 0 0,0-1 1 0 0,0 0 0 0 0,0-1-1 0 0,1 0 1 0 0,0-1-1 0 0,-1-1 1 0 0,1 0-1 0 0,17-1 1 0 0,16-3-1338 0 0,48-10 1 0 0,-73 9 533 0 0,44-11-3367 0 0,-23 0-2226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6.2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57 2068 0 0,'11'-5'14954'0'0,"647"-21"-12512"0"0,-228 3-2070 0 0,-285 21-326 0 0,-142 2-52 0 0,0 0 7 0 0,12 0-2 0 0,-12 0-7 0 0,0 1-16 0 0,24-2-2641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6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48 1244 0 0,'-4'-48'11233'0'0,"7"64"-10196"0"0,2 19-59 0 0,-1 1 1 0 0,-2 1-1 0 0,-2 39 1 0 0,-1 0-399 0 0,2-40-366 0 0,30 556 2138 0 0,18-66-1543 0 0,-38-455-757 0 0,4-80-1483 0 0,-12 2-2 0 0,-1 0-1 0 0,1 0 1 0 0,-1 0-1 0 0,-1 0 0 0 0,1 0 1 0 0,0-9-1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8.0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19 102 852 0 0,'0'0'2610'0'0,"-8"-31"3122"0"0,-3-39 1960 0 0,40 84-7000 0 0,229 153 645 0 0,-6-25-1358 0 0,45 27 64 0 0,-233-129-37 0 0,103 48-1 0 0,-128-62 133 0 0,-38-24 0 0 0,-17 17-6 0 0,-69 39-26 0 0,2 3 0 0 0,3 4 0 0 0,3 3 0 0 0,-70 81 0 0 0,71-71-23 0 0,-122 99 1 0 0,161-144 81 0 0,2 2 1 0 0,-45 55-1 0 0,79-89-150 0 0,1-1 1 0 0,0 4-1 0 0,-15 7 23 0 0,12-10-41 0 0,1 0 0 0 0,-1 0 1 0 0,1 0-1 0 0,-1 0 1 0 0,0-1-1 0 0,1 1 1 0 0,-1 0-1 0 0,0-1 0 0 0,1 0 1 0 0,-5 0-1 0 0,-1 0 14 0 0,6 0 83 0 0,-1 1-313 0 0,-20-1 32 0 0,17-3-845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8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19 92 0 0,'-15'-19'12089'0'0,"15"35"-11128"0"0,15 176 1716 0 0,-26 257-1391 0 0,1-218-585 0 0,-1 48 265 0 0,-3 201 496 0 0,15-411-1388 0 0,18 128-1 0 0,-12-177-269 0 0,-1-7-1196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49.4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45 125 1772 0 0,'-44'-47'14804'0'0,"44"44"-14465"0"0,28-2 249 0 0,1 2 1 0 0,50-1-1 0 0,-23 3-484 0 0,818-43-26 0 0,-749 38 41 0 0,146-4-94 0 0,-267 10-7 0 0,56-1-38 0 0,-56 1-21 0 0,-1 0-5 0 0,40 5-121 0 0,-41-5 122 0 0,7 3 46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50.6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98 224 0 0,'11'-28'11072'0'0,"-16"-21"-7575"0"0,4 48-3298 0 0,-1-2-121 0 0,0 1 1 0 0,-1-1-1 0 0,1 1 0 0 0,-1 0 1 0 0,0 0-1 0 0,0 0 0 0 0,-3-1 1 0 0,3 3-74 0 0,0 1 0 0 0,0-1 0 0 0,0 1 0 0 0,-1 0 0 0 0,1 0 0 0 0,0 1 0 0 0,1-1 0 0 0,-1 0 0 0 0,0 1 0 0 0,0 0 0 0 0,1 0 0 0 0,-1 0 0 0 0,1 0 0 0 0,-1 0 0 0 0,-2 4 0 0 0,1-1 22 0 0,0 0 0 0 0,0 1 0 0 0,1-1 0 0 0,-1 1 0 0 0,2 0 0 0 0,-1 0 0 0 0,-2 9 0 0 0,2-4 4 0 0,0-1-1 0 0,1 1 1 0 0,0 0 0 0 0,1-1 0 0 0,0 1-1 0 0,1 0 1 0 0,0 0 0 0 0,1 0-1 0 0,3 16 1 0 0,-3-22-42 0 0,0-1 0 0 0,1 1 1 0 0,-1 0-1 0 0,1 0 0 0 0,1-1 0 0 0,-1 1 0 0 0,0-1 0 0 0,1 1 1 0 0,0-1-1 0 0,0 0 0 0 0,0 0 0 0 0,1-1 0 0 0,0 1 0 0 0,-1-1 0 0 0,1 1 1 0 0,0-1-1 0 0,0 0 0 0 0,1 0 0 0 0,-1-1 0 0 0,1 0 0 0 0,-1 1 1 0 0,1-2-1 0 0,0 1 0 0 0,0 0 0 0 0,-1-1 0 0 0,1 0 0 0 0,0 0 0 0 0,0 0 1 0 0,1-1-1 0 0,-1 0 0 0 0,0 0 0 0 0,0 0 0 0 0,0 0 0 0 0,6-2 1 0 0,-1 1-23 0 0,0-1 0 0 0,0-1 0 0 0,0 0 1 0 0,0 0-1 0 0,0 0 0 0 0,-1-1 1 0 0,1-1-1 0 0,-1 0 0 0 0,0 0 1 0 0,-1-1-1 0 0,1 0 0 0 0,-1 0 1 0 0,0-1-1 0 0,-1 0 0 0 0,0-1 0 0 0,8-8 1 0 0,-7 3 50 0 0,0 0 0 0 0,0 0-1 0 0,8-22 1 0 0,-14 30 36 0 0,0 0 0 0 0,0 0 0 0 0,-1 0 0 0 0,1-1 0 0 0,-1 1 0 0 0,-1 0 0 0 0,1-1 0 0 0,-1 1 0 0 0,0-1 0 0 0,0 1 0 0 0,0-1 0 0 0,-1 1 0 0 0,-2-9 0 0 0,2 12-40 0 0,0 1 0 0 0,1-1 0 0 0,-1 0 0 0 0,-1 0 0 0 0,1 1 0 0 0,0-1 0 0 0,0 0 0 0 0,0 1 0 0 0,-1-1 0 0 0,1 1 0 0 0,-1 0 0 0 0,1-1 0 0 0,-1 1 0 0 0,0 0 0 0 0,0 0 0 0 0,1 0 0 0 0,-1 0 0 0 0,0 0 0 0 0,0 1 0 0 0,0-1 0 0 0,0 1 0 0 0,0-1 0 0 0,0 1-1 0 0,0-1 1 0 0,0 1 0 0 0,0 0 0 0 0,0 0 0 0 0,0 0 0 0 0,0 0 0 0 0,-2 1 0 0 0,-5 0-6 0 0,0 0-1 0 0,0 1 0 0 0,0 0 0 0 0,0 1 1 0 0,-13 5-1 0 0,8-2 9 0 0,0 1 1 0 0,1 0-1 0 0,-20 14 1 0 0,29-18-107 0 0,-1 0 0 0 0,1 1 0 0 0,0-1 0 0 0,1 1 0 0 0,-1 0 0 0 0,1 0 0 0 0,-1 0 0 0 0,1 1 0 0 0,1-1 0 0 0,-1 1 0 0 0,0 0 0 0 0,1 0 0 0 0,-2 5 0 0 0,4-9 41 0 0,0 0 0 0 0,0 1 0 0 0,0-1 0 0 0,0 0 1 0 0,0 0-1 0 0,0 0 0 0 0,0 0 0 0 0,0 0 0 0 0,0 0 0 0 0,1 1 1 0 0,-1-1-1 0 0,0 0 0 0 0,1 0 0 0 0,-1 0 0 0 0,1 0 0 0 0,-1 0 1 0 0,1 0-1 0 0,0 0 0 0 0,-1 0 0 0 0,1-1 0 0 0,0 1 0 0 0,0 0 1 0 0,0 0-1 0 0,-1 0 0 0 0,1-1 0 0 0,0 1 0 0 0,0 0 0 0 0,0-1 1 0 0,0 1-1 0 0,0-1 0 0 0,0 1 0 0 0,0-1 0 0 0,0 0 0 0 0,1 1 1 0 0,-1-1-1 0 0,2 0 0 0 0,2 2-84 0 0,0-1 0 0 0,-1 0 0 0 0,1-1 0 0 0,0 1 0 0 0,0-1 0 0 0,0 0 0 0 0,6-1 0 0 0,-5 0 99 0 0,-1 0 0 0 0,1 0-1 0 0,-1-1 1 0 0,0 0-1 0 0,1 0 1 0 0,-1 0-1 0 0,0-1 1 0 0,9-5-1 0 0,-13 7 60 0 0,1-1 0 0 0,0 1 0 0 0,-1-1 0 0 0,1 1-1 0 0,-1-1 1 0 0,1 1 0 0 0,-1-1 0 0 0,0 0 0 0 0,0 0-1 0 0,0 0 1 0 0,0 0 0 0 0,0 0 0 0 0,0 0 0 0 0,0 0-1 0 0,-1 0 1 0 0,1 0 0 0 0,-1 0 0 0 0,0 0 0 0 0,1 0-1 0 0,-1 0 1 0 0,0 0 0 0 0,0-1 0 0 0,0 1 0 0 0,-1 0-1 0 0,0-4 1 0 0,1 6-28 0 0,0-1 0 0 0,0 0 0 0 0,-1 1 0 0 0,1-1 0 0 0,0 0 0 0 0,-1 1 0 0 0,1-1-1 0 0,-1 1 1 0 0,1-1 0 0 0,-1 1 0 0 0,1-1 0 0 0,-1 1 0 0 0,1-1 0 0 0,-1 1 0 0 0,1-1 0 0 0,-1 1 0 0 0,0 0 0 0 0,1-1-1 0 0,-1 1 1 0 0,0 0 0 0 0,1 0 0 0 0,-1-1 0 0 0,0 1 0 0 0,1 0 0 0 0,-1 0 0 0 0,0 0 0 0 0,1 0 0 0 0,-1 0-1 0 0,-1 0 1 0 0,-18 2-1140 0 0,18-2 976 0 0,-10 5-2018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1.16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64 444 1792 0 0,'-25'-47'8161'0'0,"17"28"-6198"0"0,1 0-1 0 0,-5-22 1 0 0,8 27-1593 0 0,2 1 1 0 0,-1 0 0 0 0,2-1-1 0 0,0 1 1 0 0,0-1 0 0 0,2 0-1 0 0,-1 1 1 0 0,5-23 0 0 0,-3 29-362 0 0,1-1 0 0 0,-1 1 1 0 0,1-1-1 0 0,0 1 1 0 0,1 0-1 0 0,0 1 0 0 0,0-1 1 0 0,1 1-1 0 0,-1-1 0 0 0,1 1 1 0 0,1 0-1 0 0,-1 1 0 0 0,1 0 1 0 0,0 0-1 0 0,0 0 0 0 0,12-7 1 0 0,-3 3-22 0 0,1 1 1 0 0,0 0 0 0 0,1 1-1 0 0,0 1 1 0 0,0 1 0 0 0,0 0-1 0 0,0 1 1 0 0,1 1 0 0 0,0 1-1 0 0,-1 0 1 0 0,22 1-1 0 0,-16 3 20 0 0,1 0 0 0 0,-1 1-1 0 0,1 1 1 0 0,-1 2 0 0 0,0 0-1 0 0,-1 1 1 0 0,42 20 0 0 0,-39-14-2 0 0,0 1 0 0 0,-1 1 0 0 0,-1 1 1 0 0,0 1-1 0 0,-1 1 0 0 0,-1 0 1 0 0,-1 2-1 0 0,-1 1 0 0 0,0 0 1 0 0,-2 1-1 0 0,0 1 0 0 0,-2 1 0 0 0,0 0 1 0 0,19 46-1 0 0,-29-55 22 0 0,0-1 0 0 0,0 0 0 0 0,-2 1 1 0 0,0 0-1 0 0,-1 0 0 0 0,0 0 0 0 0,-1 0 0 0 0,0 0 0 0 0,-2 0 0 0 0,0 0 0 0 0,0 0 1 0 0,-2 0-1 0 0,0 0 0 0 0,0 0 0 0 0,-1 0 0 0 0,-1-1 0 0 0,-1 0 0 0 0,0 0 1 0 0,0-1-1 0 0,-2 1 0 0 0,1-1 0 0 0,-2-1 0 0 0,0 1 0 0 0,0-2 0 0 0,-1 1 0 0 0,-13 11 1 0 0,-1-3 138 0 0,-1 0 1 0 0,-1-2 0 0 0,0 0 0 0 0,-2-2-1 0 0,0-1 1 0 0,0-2 0 0 0,-2 0 0 0 0,1-2 0 0 0,-47 11-1 0 0,31-12-881 0 0,1-2 0 0 0,-47 3 0 0 0,38-9-5301 0 0,-72-5 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33.24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229 180 1716 0 0,'7'-29'2660'0'0,"1"-4"-193"0"0,1 0 0 0 0,15-36 0 0 0,-13 53-1765 0 0,-11 16-683 0 0,1 0-1 0 0,-1 0 0 0 0,0 0 0 0 0,0 0 0 0 0,1 0 1 0 0,-1 0-1 0 0,0 0 0 0 0,0 0 0 0 0,1 0 0 0 0,-1 0 0 0 0,0 0 1 0 0,0 1-1 0 0,1-1 0 0 0,-1 0 0 0 0,0 0 0 0 0,0 0 1 0 0,1 0-1 0 0,-1 0 0 0 0,0 0 0 0 0,0 1 0 0 0,0-1 1 0 0,1 0-1 0 0,-1 0 0 0 0,0 0 0 0 0,0 1 0 0 0,0-1 1 0 0,0 0-1 0 0,0 0 0 0 0,1 0 0 0 0,-1 1 0 0 0,0-1 1 0 0,0 0-1 0 0,0 0 0 0 0,0 1 0 0 0,0-1 0 0 0,0 1 1 0 0,1 2 73 0 0,0 1 1 0 0,0 0 0 0 0,-1 0 0 0 0,1 0 0 0 0,-1 0 0 0 0,0 7 0 0 0,-60 425 2252 0 0,17-155-1443 0 0,-122 1324 872 0 0,160-1523-1770 0 0,-21 553 1020 0 0,26-588-991 0 0,8 192 251 0 0,-6-165-278 0 0,-2-72 20 0 0,2 5 451 0 0,0-10-469 0 0,-1 0-1 0 0,0 0 1 0 0,1-1 0 0 0,0 2 0 0 0,-1-1-1 0 0,1 0 1 0 0,0 0 0 0 0,0 0 0 0 0,1 1 0 0 0,-1-1-1 0 0,1 1 1 0 0,-1 0 0 0 0,1 0 0 0 0,0 0-1 0 0,0 0 1 0 0,0 0 0 0 0,0 1 0 0 0,0-1-1 0 0,0 1 1 0 0,0 0 0 0 0,0 0 0 0 0,0 0-1 0 0,7-1 1 0 0,10-2 11 0 0,0 1 0 0 0,38-1 0 0 0,-41 3-11 0 0,786 9 89 0 0,-537 2-88 0 0,415 11-67 0 0,784 21-468 0 0,-318-11-17 0 0,-713-2-376 0 0,-432-28 688 0 0,36-1-2051 0 0,-19-2-1871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53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296 105 844 0 0,'-12'-24'8378'0'0,"-3"-6"-3856"0"0,3 4-1246 0 0,10 24-3233 0 0,0-12 413 0 0,2 13-343 0 0,0-6 370 0 0,1 16-189 0 0,11 44 35 0 0,5 62 0 0 0,-10-58-198 0 0,59 586 518 0 0,-63-577-628 0 0,2 32 208 0 0,29 177 1 0 0,-24-225-222 0 0,-10-48-19 0 0,1 3 12 0 0,0 0 1 0 0,0 0-1 0 0,0 0 0 0 0,0 0 1 0 0,3 7-1 0 0,-3-11 38 0 0,-2 0-32 0 0,-3 4 0 0 0,3-4-5 0 0,0 0-9 0 0,-18 9 1 0 0,-43 24 46 0 0,-65 25 1 0 0,74-36 127 0 0,-65 39 0 0 0,115-60-139 0 0,1 1-1 0 0,-1-1 1 0 0,1 0-1 0 0,-1 1 1 0 0,1-1-1 0 0,0 1 1 0 0,0 0-1 0 0,0 0 1 0 0,0 0-1 0 0,0 0 1 0 0,-1 4-1 0 0,2-5 5 0 0,1-2-30 0 0,0 1 0 0 0,-1-1 1 0 0,1 0-1 0 0,0 0 0 0 0,0 1 0 0 0,0-1 1 0 0,0 0-1 0 0,0 0 0 0 0,-1 1 1 0 0,1-1-1 0 0,0 0 0 0 0,0 0 0 0 0,0 1 1 0 0,0-1-1 0 0,0 0 0 0 0,0 1 0 0 0,0-1 1 0 0,0 0-1 0 0,0 1 0 0 0,0-1 0 0 0,0 0 1 0 0,0 0-1 0 0,0 1 0 0 0,0-1 0 0 0,0 0 1 0 0,0 1-1 0 0,0-1 0 0 0,1 0 0 0 0,-1 0 1 0 0,0 1-1 0 0,0-1 0 0 0,0 0 0 0 0,0 0 1 0 0,1 1-1 0 0,-1-1 0 0 0,0 0 0 0 0,0 0 1 0 0,0 0-1 0 0,1 1 0 0 0,-1-1 1 0 0,0 0-1 0 0,0 0 0 0 0,1 0 0 0 0,-1 1 1 0 0,14 13 116 0 0,106 40 108 0 0,-45-22-318 0 0,224 111 76 0 0,-255-121 44 0 0,147 80-278 0 0,-189-100 181 0 0,-2-1 44 0 0,-1 1 0 0 0,1-1 0 0 0,-1 0-1 0 0,1 1 1 0 0,-1-1 0 0 0,1 1 0 0 0,-1-1 0 0 0,0 0 0 0 0,1 1 0 0 0,-1-1 0 0 0,0 0-1 0 0,0 0 1 0 0,0 0 0 0 0,0 0 0 0 0,0 0 0 0 0,0 0 0 0 0,-1 0 0 0 0,1 0 0 0 0,0 0-1 0 0,0 0 1 0 0,-1 0 0 0 0,1-1 0 0 0,0 1 0 0 0,-1-1 0 0 0,1 1 0 0 0,-1-1 0 0 0,1 1-1 0 0,-4-1 1 0 0,3 1 13 0 0,-123 40-90 0 0,-44 19 121 0 0,150-52-17 0 0,-77 36 124 0 0,84-38-113 0 0,1 1 1 0 0,-1 0 0 0 0,1 1-1 0 0,0 1 1 0 0,-13 13-1 0 0,13-12-7 0 0,-25 27 147 0 0,35-35-104 0 0,1-1-39 0 0,0 0-1 0 0,0 1 1 0 0,1-1 0 0 0,-1 0 0 0 0,1 0 0 0 0,-1 0 0 0 0,1 0 0 0 0,-1 0 0 0 0,1 0 0 0 0,-1 0 0 0 0,1 0 0 0 0,0 0 0 0 0,0 0 0 0 0,-1 0 0 0 0,1-1 0 0 0,0 1 0 0 0,0 0 0 0 0,0-1 0 0 0,0 1 0 0 0,0 0 0 0 0,0-1 0 0 0,0 1-1 0 0,0-1 1 0 0,2 1 0 0 0,33 11 120 0 0,-27-10-102 0 0,96 22-22 0 0,32 10-52 0 0,-76-10-33 0 0,-2 2-1 0 0,-1 2 0 0 0,90 60 1 0 0,-147-87 52 0 0,0 0 0 0 0,0-1 0 0 0,0 1 0 0 0,0 0 0 0 0,0-1 1 0 0,0 1-1 0 0,0 0 0 0 0,-1 0 0 0 0,1 0 0 0 0,0 0 1 0 0,0 0-1 0 0,-1 0 0 0 0,1 0 0 0 0,0 0 0 0 0,-1 0 0 0 0,1 0 1 0 0,-1 0-1 0 0,1 2 0 0 0,-1-2 5 0 0,0 0 0 0 0,0 0 0 0 0,0-1 0 0 0,0 1 0 0 0,-1 0 0 0 0,1 0 0 0 0,0 0 0 0 0,0-1 0 0 0,-1 1 0 0 0,1 0 0 0 0,0 0 1 0 0,-1-1-1 0 0,1 1 0 0 0,-1 0 0 0 0,1-1 0 0 0,-1 1 0 0 0,0-1 0 0 0,1 1 0 0 0,-1-1 0 0 0,0 2 0 0 0,-4 1-22 0 0,0 0 1 0 0,0-1-1 0 0,0 1 1 0 0,0-1-1 0 0,-1 0 1 0 0,-7 2-1 0 0,-106 24-104 0 0,-93 27 628 0 0,211-54-472 0 0,-1-1 0 0 0,1 1 0 0 0,-1-1 0 0 0,1 1 0 0 0,0 0 0 0 0,-1 0 0 0 0,1 0 0 0 0,0-1 1 0 0,0 1-1 0 0,-1 0 0 0 0,1 1 0 0 0,0-1 0 0 0,0 0 0 0 0,0 0 0 0 0,0 0 0 0 0,1 1 0 0 0,-1-1 1 0 0,0 0-1 0 0,0 1 0 0 0,1-1 0 0 0,-1 1 0 0 0,1-1 0 0 0,-1 1 0 0 0,1-1 0 0 0,0 1 0 0 0,0-1 1 0 0,-1 1-1 0 0,1 2 0 0 0,1 3 198 0 0,0 1 0 0 0,0-1 0 0 0,0 0 0 0 0,5 13 1 0 0,0 3 1 0 0,26 252 725 0 0,-12-83-352 0 0,7 21 402 0 0,-26-209-969 0 0,0-1-11 0 0,0 1 0 0 0,0-1 0 0 0,-1 0 0 0 0,1 0 1 0 0,-1 1-1 0 0,0-1 0 0 0,0 0 0 0 0,0 1 0 0 0,0 3 0 0 0,-1-1 0 0 0,1-4-3 0 0,1 29-889 0 0,-6-37 603 0 0,1-1 0 0 0,0 0 0 0 0,1-1 0 0 0,-4-10 0 0 0,6 14 318 0 0,-1 0-1 0 0,1 0 0 0 0,-1 0 1 0 0,1 0-1 0 0,-1 1 1 0 0,-1-1-1 0 0,1 0 0 0 0,0 1 1 0 0,-1-1-1 0 0,0 1 0 0 0,1 0 1 0 0,-1 0-1 0 0,-1 0 1 0 0,1 0-1 0 0,0 1 0 0 0,-1-1 1 0 0,-7-3-1 0 0,9 5-42 0 0,-1 0 32 0 0,-1 1-16 0 0,0 0-1 0 0,0-1 1 0 0,0 2 0 0 0,0-1-1 0 0,0 0 1 0 0,0 1 0 0 0,0 0-1 0 0,0 0 1 0 0,0 0-1 0 0,0 0 1 0 0,0 1 0 0 0,0 0-1 0 0,1-1 1 0 0,-1 2 0 0 0,0-1-1 0 0,1 0 1 0 0,0 0 0 0 0,0 1-1 0 0,0 0 1 0 0,0 0-1 0 0,0 0 1 0 0,0 0 0 0 0,1 0-1 0 0,-1 0 1 0 0,1 1 0 0 0,0-1-1 0 0,0 1 1 0 0,0 0 0 0 0,0-1-1 0 0,1 1 1 0 0,0 0-1 0 0,0 0 1 0 0,0 0 0 0 0,0 0-1 0 0,0 0 1 0 0,1 0 0 0 0,0 0-1 0 0,0 0 1 0 0,0 1 0 0 0,0-1-1 0 0,2 7 1 0 0,-1-6-33 0 0,0-1 0 0 0,0 0 1 0 0,0 0-1 0 0,1 0 0 0 0,0 0 1 0 0,0 0-1 0 0,0 0 0 0 0,0 0 1 0 0,1-1-1 0 0,-1 1 0 0 0,1-1 1 0 0,0 1-1 0 0,0-1 1 0 0,0 0-1 0 0,0 0 0 0 0,1-1 1 0 0,-1 1-1 0 0,1-1 0 0 0,0 1 1 0 0,0-1-1 0 0,0 0 0 0 0,0-1 1 0 0,0 1-1 0 0,0-1 0 0 0,0 1 1 0 0,0-1-1 0 0,1-1 0 0 0,-1 1 1 0 0,0 0-1 0 0,1-1 0 0 0,-1 0 1 0 0,0 0-1 0 0,1-1 0 0 0,-1 1 1 0 0,0-1-1 0 0,1 0 0 0 0,-1 0 1 0 0,0 0-1 0 0,0 0 0 0 0,5-3 1 0 0,-4 2 99 0 0,1-1 0 0 0,0 0 0 0 0,-1 0 0 0 0,0-1 0 0 0,1 1 0 0 0,-1-1 1 0 0,-1 0-1 0 0,1-1 0 0 0,-1 1 0 0 0,1-1 0 0 0,-1 0 0 0 0,-1 0 0 0 0,1 0 1 0 0,-1 0-1 0 0,0-1 0 0 0,0 1 0 0 0,0-1 0 0 0,-1 0 0 0 0,0 0 0 0 0,2-9 0 0 0,-3 10 2 0 0,-1 0-1 0 0,0 0 1 0 0,0 0-1 0 0,0 0 1 0 0,-1 0-1 0 0,1 0 0 0 0,-4-9 1 0 0,4 12-61 0 0,0 1 1 0 0,-1-1-1 0 0,1 1 1 0 0,0-1-1 0 0,-1 1 1 0 0,0-1-1 0 0,1 1 1 0 0,-1 0-1 0 0,0-1 1 0 0,0 1-1 0 0,0 0 0 0 0,0 0 1 0 0,0-1-1 0 0,0 1 1 0 0,0 0-1 0 0,0 0 1 0 0,0 0-1 0 0,-1 0 1 0 0,1 0-1 0 0,0 1 1 0 0,-1-1-1 0 0,1 0 1 0 0,-1 1-1 0 0,1-1 0 0 0,-1 0 1 0 0,1 1-1 0 0,-1 0 1 0 0,1-1-1 0 0,-1 1 1 0 0,-2 0-1 0 0,1 0-22 0 0,1 0 0 0 0,-1 1-1 0 0,0-1 1 0 0,0 1 0 0 0,1 0 0 0 0,-1 0-1 0 0,0 0 1 0 0,1 0 0 0 0,-1 0 0 0 0,1 0-1 0 0,0 1 1 0 0,-1-1 0 0 0,1 1 0 0 0,0 0-1 0 0,0 0 1 0 0,0 0 0 0 0,0 0-1 0 0,0 0 1 0 0,0 0 0 0 0,1 0 0 0 0,-1 0-1 0 0,1 1 1 0 0,-1-1 0 0 0,1 1 0 0 0,0-1-1 0 0,0 1 1 0 0,0 0 0 0 0,0-1 0 0 0,1 1-1 0 0,-1 0 1 0 0,1 0 0 0 0,-1-1-1 0 0,1 1 1 0 0,0 0 0 0 0,0 0 0 0 0,0-1-1 0 0,1 1 1 0 0,-1 0 0 0 0,2 5 0 0 0,-1-5-46 0 0,0 1-1 0 0,0-1 1 0 0,0 0 0 0 0,1 1 0 0 0,-1-1 0 0 0,1 0 0 0 0,0 0 0 0 0,0 0 0 0 0,0 0 0 0 0,0-1 0 0 0,1 1 0 0 0,-1 0 0 0 0,1-1 0 0 0,-1 0 0 0 0,1 1 0 0 0,0-1 0 0 0,0 0 0 0 0,0 0 0 0 0,0-1 0 0 0,0 1 0 0 0,1-1 0 0 0,-1 0 0 0 0,0 1 0 0 0,1-1 0 0 0,-1-1 0 0 0,1 1 0 0 0,-1 0 0 0 0,1-1 0 0 0,4 0 0 0 0,-4 0 3 0 0,1 0 0 0 0,-1-1 1 0 0,1 1-1 0 0,-1-1 0 0 0,1 0 1 0 0,-1-1-1 0 0,1 1 0 0 0,-1-1 1 0 0,0 0-1 0 0,0 0 0 0 0,0 0 1 0 0,0 0-1 0 0,0-1 0 0 0,0 0 1 0 0,-1 0-1 0 0,1 0 1 0 0,-1 0-1 0 0,0 0 0 0 0,0-1 1 0 0,0 1-1 0 0,0-1 0 0 0,2-4 1 0 0,-3 5 122 0 0,0 0 1 0 0,-1 1 0 0 0,1-1 0 0 0,-1 0 0 0 0,1 0-1 0 0,-1 0 1 0 0,0 0 0 0 0,0 0 0 0 0,0 0-1 0 0,-1 0 1 0 0,1 0 0 0 0,-1-1 0 0 0,0 1-1 0 0,0 0 1 0 0,0 0 0 0 0,0 0 0 0 0,0 0 0 0 0,-1-1-1 0 0,0-4 1 0 0,0 7 31 0 0,-2-4-12 0 0,3 5-94 0 0,0-1 0 0 0,0 1 0 0 0,0 0-1 0 0,0-1 1 0 0,-1 1 0 0 0,1 0 0 0 0,0 0 0 0 0,0-1 0 0 0,0 1 0 0 0,0 0-1 0 0,0-1 1 0 0,0 1 0 0 0,0 0 0 0 0,-1 0 0 0 0,1-1 0 0 0,0 1 0 0 0,0 0-1 0 0,0 0 1 0 0,0 0 0 0 0,-1-1 0 0 0,1 1 0 0 0,0 0 0 0 0,0 0 0 0 0,-1 0-1 0 0,1 0 1 0 0,0-1 0 0 0,0 1 0 0 0,-1 0 0 0 0,1 0 0 0 0,0 0 0 0 0,0 0-1 0 0,-1 0 1 0 0,1 0 0 0 0,0 0 0 0 0,-1 0 0 0 0,1 0 0 0 0,0 0 0 0 0,-1 0-1 0 0,-1 0-300 0 0,0 0-1 0 0,0 1 0 0 0,0-1 0 0 0,0 1 0 0 0,0-1 0 0 0,0 1 0 0 0,0 0 0 0 0,0 0 0 0 0,0 0 0 0 0,-2 2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54.9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 86 2288 0 0,'0'0'16954'0'0,"-13"7"-16304"0"0,1-6-574 0 0,9 0 29 0 0,-15 3 3 0 0,-41 4 1876 0 0,92 3-1446 0 0,5-4-385 0 0,0-3-1 0 0,62 1 1 0 0,84-12-49 0 0,-105 2-38 0 0,1331-64 202 0 0,-601 37-480 0 0,-587 27 231 0 0,487 0 94 0 0,-333 7-509 0 0,-242-2 293 0 0,98-11 68 0 0,-229 11 62 0 0,19-1-81 0 0,-19 1 81 0 0,10 0-49 0 0,-10 0 50 0 0,0 0-24 0 0,28 1-157 0 0,-28-1 170 0 0,24 4 1151 0 0,-15-5-3256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56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303 98 1728 0 0,'6'7'11060'0'0,"-3"-8"-11054"0"0,4-4 71 0 0,6-27 33 0 0,-12 29-10 0 0,0 0 1 0 0,0 0 0 0 0,0 1 0 0 0,0-1-1 0 0,-1 0 1 0 0,1 0 0 0 0,-1 0 0 0 0,0 0-1 0 0,0 0 1 0 0,0 0 0 0 0,0 0 0 0 0,0 0-1 0 0,-1 0 1 0 0,1 0 0 0 0,-1 0 0 0 0,-2-5-1 0 0,2 6 87 0 0,-13-7 473 0 0,7 9-584 0 0,0 0 0 0 0,0 0 0 0 0,0 1 1 0 0,0 0-1 0 0,1 0 0 0 0,-1 1 0 0 0,0-1 0 0 0,1 1 0 0 0,-1 1 0 0 0,1 0 0 0 0,0 0 0 0 0,0 0 1 0 0,0 0-1 0 0,-8 6 0 0 0,-1 2-13 0 0,0-1 1 0 0,1 2-1 0 0,0 0 0 0 0,-17 20 1 0 0,26-25-36 0 0,-1 0 1 0 0,1 1-1 0 0,0 0 0 0 0,1 0 1 0 0,0 0-1 0 0,0 0 1 0 0,1 1-1 0 0,0-1 0 0 0,1 1 1 0 0,-1 0-1 0 0,2 0 1 0 0,-1 0-1 0 0,1 0 0 0 0,1 0 1 0 0,0 12-1 0 0,0-16-20 0 0,1 0-1 0 0,-1 1 0 0 0,1-1 0 0 0,1 0 1 0 0,-1 0-1 0 0,1 0 0 0 0,0 0 0 0 0,0 0 1 0 0,0 0-1 0 0,1 0 0 0 0,-1-1 1 0 0,1 1-1 0 0,1-1 0 0 0,-1 0 0 0 0,0 0 1 0 0,1 0-1 0 0,0 0 0 0 0,0 0 0 0 0,0-1 1 0 0,0 0-1 0 0,1 0 0 0 0,-1 0 1 0 0,1 0-1 0 0,0-1 0 0 0,0 0 0 0 0,0 0 1 0 0,6 2-1 0 0,-6-3-11 0 0,-1 1 1 0 0,1-1 0 0 0,-1 0-1 0 0,1-1 1 0 0,0 1-1 0 0,0-1 1 0 0,-1 0-1 0 0,1 0 1 0 0,0 0-1 0 0,0-1 1 0 0,-1 0 0 0 0,1 0-1 0 0,0 0 1 0 0,-1 0-1 0 0,1-1 1 0 0,-1 0-1 0 0,1 0 1 0 0,-1 0-1 0 0,0 0 1 0 0,0-1-1 0 0,0 1 1 0 0,0-1 0 0 0,0 0-1 0 0,-1 0 1 0 0,1-1-1 0 0,-1 1 1 0 0,5-7-1 0 0,-3 2 45 0 0,-1 1 0 0 0,1-1 0 0 0,-1 0 0 0 0,-1 0 0 0 0,1 0-1 0 0,-2-1 1 0 0,1 1 0 0 0,-1-1 0 0 0,0 0 0 0 0,-1 1 0 0 0,0-1-1 0 0,0 0 1 0 0,-1 0 0 0 0,-1-11 0 0 0,1 16 7 0 0,-1-1 0 0 0,0 0 0 0 0,0 1-1 0 0,0-1 1 0 0,-1 1 0 0 0,1-1 0 0 0,-1 1 0 0 0,0 0 0 0 0,0 0-1 0 0,-1 0 1 0 0,0 0 0 0 0,1 0 0 0 0,-1 0 0 0 0,0 0 0 0 0,-1 1 0 0 0,1 0-1 0 0,0 0 1 0 0,-1 0 0 0 0,0 0 0 0 0,0 0 0 0 0,0 1 0 0 0,0-1-1 0 0,0 1 1 0 0,0 0 0 0 0,-1 0 0 0 0,1 1 0 0 0,-1 0 0 0 0,-4-2-1 0 0,1 3-31 0 0,0 0 0 0 0,0 0 0 0 0,1 1 0 0 0,-1-1 0 0 0,0 2 0 0 0,-7 1 0 0 0,7 1 4 0 0,-1-1 0 0 0,1 1-1 0 0,0 1 1 0 0,1 0-1 0 0,-1 0 1 0 0,1 0 0 0 0,0 1-1 0 0,0 0 1 0 0,1 0-1 0 0,0 1 1 0 0,0 0-1 0 0,-6 8 1 0 0,9-9-17 0 0,-1-1-1 0 0,1 0 1 0 0,0 1-1 0 0,1 0 1 0 0,-1-1-1 0 0,1 1 1 0 0,0 0-1 0 0,1 0 1 0 0,-1 1-1 0 0,1-1 1 0 0,0 0-1 0 0,1 0 1 0 0,0 0-1 0 0,0 1 1 0 0,0-1-1 0 0,0 0 1 0 0,3 12-1 0 0,-2-16-9 0 0,-1 0 0 0 0,1 0 0 0 0,0 0 0 0 0,-1 0 0 0 0,1 0 0 0 0,0 0 0 0 0,0 0 0 0 0,0 0 0 0 0,0 0 0 0 0,1 0 0 0 0,-1 0 0 0 0,0-1 0 0 0,1 1 0 0 0,0 0 0 0 0,-1-1 0 0 0,1 0 0 0 0,0 1 0 0 0,-1-1 0 0 0,1 0 0 0 0,0 0 0 0 0,0 0 0 0 0,0 0-1 0 0,0 0 1 0 0,0 0 0 0 0,0-1 0 0 0,0 1 0 0 0,1-1 0 0 0,-1 1 0 0 0,4-1 0 0 0,1 0-19 0 0,0-1 0 0 0,-1 0 0 0 0,1-1 0 0 0,0 0 0 0 0,0 0-1 0 0,-1 0 1 0 0,1-1 0 0 0,-1 0 0 0 0,0 0 0 0 0,1 0 0 0 0,-2-1 0 0 0,1 0 0 0 0,0 0 0 0 0,-1-1-1 0 0,0 0 1 0 0,0 0 0 0 0,0 0 0 0 0,0 0 0 0 0,6-11 0 0 0,-5 7 32 0 0,1-1 0 0 0,-2 0 0 0 0,1-1 0 0 0,-2 1-1 0 0,1-1 1 0 0,-1 0 0 0 0,-1 0 0 0 0,0 0 0 0 0,-1 0 0 0 0,0-1 0 0 0,1-19 0 0 0,-3 28 28 0 0,0 0 1 0 0,0 0-1 0 0,0 0 0 0 0,0 0 1 0 0,-1 0-1 0 0,1 0 1 0 0,-1 1-1 0 0,0-1 1 0 0,1 0-1 0 0,-1 0 0 0 0,-1 1 1 0 0,1-1-1 0 0,0 0 1 0 0,-1 1-1 0 0,1 0 1 0 0,-1-1-1 0 0,0 1 0 0 0,0 0 1 0 0,0 0-1 0 0,0 0 1 0 0,0 0-1 0 0,0 0 1 0 0,-5-3-1 0 0,4 4-19 0 0,-1-1 1 0 0,0 1-1 0 0,0 0 1 0 0,0 0-1 0 0,0 0 0 0 0,0 1 1 0 0,0-1-1 0 0,-1 1 1 0 0,1 0-1 0 0,0 0 0 0 0,0 1 1 0 0,0-1-1 0 0,0 1 1 0 0,0 0-1 0 0,0 0 0 0 0,-7 2 1 0 0,-1 2 10 0 0,-1 0-1 0 0,1 1 1 0 0,0 0-1 0 0,0 0 1 0 0,1 1 0 0 0,-1 1-1 0 0,2 0 1 0 0,-1 1-1 0 0,-13 14 1 0 0,20-18-37 0 0,-1 0 0 0 0,1 0 0 0 0,0 0 0 0 0,1 1 0 0 0,-1-1 0 0 0,1 1 0 0 0,0 0 0 0 0,1 0-1 0 0,0 0 1 0 0,-1 1 0 0 0,2-1 0 0 0,-1 0 0 0 0,1 1 0 0 0,0-1 0 0 0,0 1 0 0 0,1-1 0 0 0,0 1 0 0 0,0-1 0 0 0,1 1 0 0 0,-1 0 0 0 0,3 8 0 0 0,-1-10-66 0 0,0 0 0 0 0,0-1 0 0 0,0 1 0 0 0,0-1 0 0 0,1 0 0 0 0,-1 0 1 0 0,1 1-1 0 0,0-2 0 0 0,1 1 0 0 0,-1 0 0 0 0,1-1 0 0 0,-1 1 0 0 0,1-1 1 0 0,0 0-1 0 0,0 0 0 0 0,0-1 0 0 0,1 1 0 0 0,-1-1 0 0 0,1 0 1 0 0,-1 0-1 0 0,1 0 0 0 0,0-1 0 0 0,0 0 0 0 0,-1 0 0 0 0,1 0 0 0 0,0 0 1 0 0,7-1-1 0 0,-2 1-72 0 0,0-1-1 0 0,1 0 1 0 0,-1-1 0 0 0,0 0 0 0 0,1 0 0 0 0,-1-1 0 0 0,0-1-1 0 0,0 0 1 0 0,-1 0 0 0 0,1-1 0 0 0,0 0 0 0 0,11-7 0 0 0,-12 4 160 0 0,1 0 1 0 0,-1-1 0 0 0,0 0 0 0 0,-1 0 0 0 0,0-1 0 0 0,-1 0 0 0 0,1 0 0 0 0,-2-1 0 0 0,1 0-1 0 0,4-12 1 0 0,-9 18 73 0 0,0 1-1 0 0,0-1 0 0 0,0 0 0 0 0,-1 0 1 0 0,0 0-1 0 0,0-1 0 0 0,0 1 0 0 0,0 0 0 0 0,0 0 1 0 0,-1 0-1 0 0,0-1 0 0 0,0 1 0 0 0,0 0 1 0 0,-1-1-1 0 0,1 1 0 0 0,-1 0 0 0 0,0 0 1 0 0,0 0-1 0 0,0 0 0 0 0,-1 0 0 0 0,0 0 1 0 0,0 0-1 0 0,0 0 0 0 0,0 0 0 0 0,0 1 1 0 0,-1-1-1 0 0,1 1 0 0 0,-1 0 0 0 0,0 0 0 0 0,-6-6 1 0 0,5 6-44 0 0,-1 0 1 0 0,1 1-1 0 0,-1-1 0 0 0,0 1 1 0 0,0 0-1 0 0,0 0 0 0 0,0 0 1 0 0,0 1-1 0 0,0 0 1 0 0,-1 0-1 0 0,1 0 0 0 0,0 0 1 0 0,-1 1-1 0 0,-5 0 1 0 0,0 1-31 0 0,1 0 0 0 0,-1 1 1 0 0,1 0-1 0 0,0 0 0 0 0,0 1 0 0 0,-13 6 1 0 0,19-8-7 0 0,-1 1 0 0 0,1 1 0 0 0,0-1 0 0 0,0 0 0 0 0,0 1 0 0 0,0 0 0 0 0,0 0 0 0 0,0 0 0 0 0,1 1 0 0 0,0-1 0 0 0,0 1 0 0 0,0 0 0 0 0,0 0 0 0 0,0 0 0 0 0,1 0 0 0 0,-1 0 0 0 0,1 1 0 0 0,0-1 1 0 0,1 1-1 0 0,-1-1 0 0 0,1 1 0 0 0,0-1 0 0 0,0 1 0 0 0,0 0 0 0 0,1 0 0 0 0,-1 0 0 0 0,2 5 0 0 0,-1-2-34 0 0,1 0 0 0 0,0 0 0 0 0,1-1 1 0 0,0 1-1 0 0,0 0 0 0 0,1-1 0 0 0,0 1 0 0 0,0-1 0 0 0,1 0 1 0 0,0 0-1 0 0,0 0 0 0 0,0-1 0 0 0,1 1 0 0 0,0-1 1 0 0,12 11-1 0 0,-14-14 13 0 0,0 0 1 0 0,1-1-1 0 0,0 1 1 0 0,-1-1-1 0 0,1 0 1 0 0,0 0-1 0 0,0 0 1 0 0,0 0-1 0 0,0-1 1 0 0,0 0-1 0 0,1 0 1 0 0,-1 0-1 0 0,0 0 1 0 0,0-1-1 0 0,1 1 1 0 0,-1-1-1 0 0,1 0 1 0 0,-1-1-1 0 0,0 1 1 0 0,1-1-1 0 0,-1 1 1 0 0,0-1-1 0 0,5-2 1 0 0,-4 1 15 0 0,1 0 0 0 0,-1-1 1 0 0,0 0-1 0 0,0 0 1 0 0,0 0-1 0 0,0 0 0 0 0,-1-1 1 0 0,1 0-1 0 0,-1 0 1 0 0,0 0-1 0 0,0 0 0 0 0,0-1 1 0 0,-1 0-1 0 0,0 1 1 0 0,0-1-1 0 0,5-10 0 0 0,-5 6 43 0 0,0 0-1 0 0,0 0 1 0 0,-1 0-1 0 0,0-1 1 0 0,0 1-1 0 0,-1 0 0 0 0,-1-1 1 0 0,0 1-1 0 0,0-1 1 0 0,-3-17-1 0 0,3 23-10 0 0,-1 0-1 0 0,0 0 1 0 0,0-1-1 0 0,0 1 1 0 0,-1 0-1 0 0,1 0 1 0 0,-1 0-1 0 0,0 0 1 0 0,0 0-1 0 0,-1 1 1 0 0,1-1-1 0 0,-1 1 1 0 0,0-1-1 0 0,0 1 1 0 0,0 0-1 0 0,0 0 1 0 0,0 0-1 0 0,-1 1 1 0 0,1-1-1 0 0,-1 1 1 0 0,0-1-1 0 0,1 1 1 0 0,-1 1-1 0 0,0-1 1 0 0,-5-1 0 0 0,4 2-43 0 0,0 0 1 0 0,0 1-1 0 0,0-1 1 0 0,0 1 0 0 0,0 0-1 0 0,0 0 1 0 0,0 1 0 0 0,0 0-1 0 0,0 0 1 0 0,1 0-1 0 0,-1 0 1 0 0,0 1 0 0 0,0-1-1 0 0,1 1 1 0 0,-1 1 0 0 0,1-1-1 0 0,0 1 1 0 0,0-1 0 0 0,0 1-1 0 0,0 0 1 0 0,0 1-1 0 0,0-1 1 0 0,1 1 0 0 0,0-1-1 0 0,-1 1 1 0 0,1 0 0 0 0,1 0-1 0 0,-4 6 1 0 0,4-7-133 0 0,1 1 0 0 0,-1-1 1 0 0,1 1-1 0 0,-1 0 0 0 0,1-1 0 0 0,0 1 1 0 0,0 0-1 0 0,1 0 0 0 0,-1 0 1 0 0,1 0-1 0 0,0 0 0 0 0,0 0 0 0 0,0-1 1 0 0,1 1-1 0 0,0 5 0 0 0,0-6-137 0 0,1 0 0 0 0,-1 1 1 0 0,0-1-1 0 0,1 0 0 0 0,0 0 0 0 0,0 0 0 0 0,0 0 0 0 0,0 0 0 0 0,0-1 0 0 0,1 1 0 0 0,-1-1 1 0 0,1 1-1 0 0,-1-1 0 0 0,1 0 0 0 0,0 0 0 0 0,0 0 0 0 0,0 0 0 0 0,0 0 0 0 0,4 0 0 0 0,12 2-3709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58.2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153 175 1056 0 0,'0'0'8000'0'0,"16"0"-4917"0"0,-15-1-2892 0 0,10-47 512 0 0,-11 45-645 0 0,-1-3 66 0 0,0 0-1 0 0,0 0 1 0 0,0 0 0 0 0,-1 0-1 0 0,0 0 1 0 0,-4-7 0 0 0,5 11-73 0 0,1 2-47 0 0,0-1 0 0 0,-1 1 1 0 0,1-1-1 0 0,-1 1 0 0 0,1-1 0 0 0,-1 1 0 0 0,1-1 1 0 0,-1 1-1 0 0,1-1 0 0 0,-1 1 0 0 0,1 0 0 0 0,-1-1 1 0 0,1 1-1 0 0,-1 0 0 0 0,0-1 0 0 0,1 1 0 0 0,-1 0 0 0 0,0 0 1 0 0,1-1-1 0 0,-1 1 0 0 0,0 0 0 0 0,1 0 0 0 0,-1 0 1 0 0,0 0-1 0 0,1 0 0 0 0,-1 0 0 0 0,0 0 0 0 0,1 0 1 0 0,-1 1-1 0 0,0-1 0 0 0,1 0 0 0 0,-2 1 0 0 0,-27 5 37 0 0,19 0-20 0 0,0 1 1 0 0,1 0-1 0 0,-1 1 0 0 0,2 0 0 0 0,-1 0 0 0 0,1 1 0 0 0,0 0 1 0 0,1 0-1 0 0,-8 13 0 0 0,12-18-17 0 0,0 1 0 0 0,1-1 0 0 0,-1 1 0 0 0,1-1 0 0 0,0 1 0 0 0,1 0 1 0 0,-1 0-1 0 0,1 0 0 0 0,0 0 0 0 0,0 0 0 0 0,0 0 0 0 0,1 0 0 0 0,0 0 0 0 0,0 0 0 0 0,0 0 0 0 0,1 0 1 0 0,-1 0-1 0 0,1 0 0 0 0,0 0 0 0 0,1 0 0 0 0,-1 0 0 0 0,1 0 0 0 0,0 0 0 0 0,5 7 0 0 0,-6-9-9 0 0,1-1-1 0 0,0 1 1 0 0,0-1 0 0 0,0 0-1 0 0,0 0 1 0 0,0 0-1 0 0,1 0 1 0 0,-1 0-1 0 0,1 0 1 0 0,-1 0 0 0 0,1-1-1 0 0,0 1 1 0 0,-1-1-1 0 0,1 0 1 0 0,0 0-1 0 0,0 0 1 0 0,0 0-1 0 0,0 0 1 0 0,0-1 0 0 0,0 1-1 0 0,0-1 1 0 0,0 0-1 0 0,0 0 1 0 0,0 0-1 0 0,0 0 1 0 0,0-1-1 0 0,0 1 1 0 0,0-1 0 0 0,6-2-1 0 0,-4 1-16 0 0,0 0-1 0 0,-1 0 0 0 0,1 0 1 0 0,-1-1-1 0 0,1 0 1 0 0,-1 0-1 0 0,0 0 1 0 0,0-1-1 0 0,0 1 0 0 0,-1-1 1 0 0,1 0-1 0 0,-1 0 1 0 0,0 0-1 0 0,0 0 1 0 0,0-1-1 0 0,0 1 1 0 0,2-7-1 0 0,-3 6 63 0 0,-1 1 0 0 0,1-1 0 0 0,-1 0 1 0 0,1 0-1 0 0,-1 0 0 0 0,-1 0 0 0 0,1 1 0 0 0,-1-1 0 0 0,0 0 1 0 0,0 0-1 0 0,0 0 0 0 0,-1 0 0 0 0,1 0 0 0 0,-1 0 1 0 0,-2-5-1 0 0,2 9-33 0 0,1-1 0 0 0,-1 1 0 0 0,0 0 0 0 0,0 0 0 0 0,0 0 0 0 0,0 0 0 0 0,0 0 0 0 0,0 1 0 0 0,0-1 0 0 0,0 0 0 0 0,0 0 1 0 0,0 0-1 0 0,0 1 0 0 0,0-1 0 0 0,0 1 0 0 0,-1-1 0 0 0,1 1 0 0 0,0-1 0 0 0,0 1 0 0 0,-1 0 0 0 0,1 0 0 0 0,0 0 0 0 0,-1-1 0 0 0,1 1 0 0 0,0 0 1 0 0,-1 1-1 0 0,1-1 0 0 0,0 0 0 0 0,-1 0 0 0 0,1 0 0 0 0,-2 1 0 0 0,-37 13 107 0 0,35-12-111 0 0,0 1 0 0 0,0-1-1 0 0,0 1 1 0 0,1 0 0 0 0,-1 1-1 0 0,1-1 1 0 0,-1 1 0 0 0,1-1-1 0 0,1 1 1 0 0,-1 1 0 0 0,0-1-1 0 0,-5 9 1 0 0,8-11-26 0 0,1 0 0 0 0,-1 0 0 0 0,0-1 1 0 0,1 1-1 0 0,-1 0 0 0 0,1 0 0 0 0,-1 0 0 0 0,1 0 0 0 0,0 0 0 0 0,0 0 0 0 0,0 0 1 0 0,0 0-1 0 0,0 0 0 0 0,0 0 0 0 0,1 0 0 0 0,-1 0 0 0 0,1 0 0 0 0,-1 0 0 0 0,2 2 1 0 0,-1-3-2 0 0,0 0 1 0 0,0 0 0 0 0,0 0 0 0 0,0 0 0 0 0,0 0 0 0 0,0 0 0 0 0,1-1 0 0 0,-1 1 0 0 0,0 0 0 0 0,1 0 0 0 0,-1-1 0 0 0,0 1 0 0 0,1-1 0 0 0,-1 1 0 0 0,0-1 0 0 0,1 0-1 0 0,-1 0 1 0 0,3 1 0 0 0,3-1-58 0 0,0 0 0 0 0,0-1 0 0 0,-1 1 0 0 0,1-2 0 0 0,0 1 0 0 0,12-4 0 0 0,-13 2 53 0 0,0 0 0 0 0,-1-1 1 0 0,1 1-1 0 0,0-1 0 0 0,-1 0 1 0 0,0-1-1 0 0,0 1 0 0 0,0-1 1 0 0,-1 0-1 0 0,0 0 0 0 0,1-1 1 0 0,-2 1-1 0 0,1-1 1 0 0,-1 0-1 0 0,0 0 0 0 0,0 0 1 0 0,0 0-1 0 0,-1 0 0 0 0,0-1 1 0 0,0 1-1 0 0,-1-1 0 0 0,0 1 1 0 0,0-1-1 0 0,0 0 0 0 0,-1-10 1 0 0,0 16 41 0 0,0-1 1 0 0,0 1-1 0 0,0 0 1 0 0,0-1-1 0 0,-1 1 0 0 0,1-1 1 0 0,0 1-1 0 0,-1-1 1 0 0,1 1-1 0 0,-1 0 1 0 0,1-1-1 0 0,-1 1 0 0 0,1 0 1 0 0,-1 0-1 0 0,0-1 1 0 0,0 1-1 0 0,0 0 1 0 0,0 0-1 0 0,0 0 0 0 0,0 0 1 0 0,0 0-1 0 0,0 0 1 0 0,0 0-1 0 0,0 0 1 0 0,0 1-1 0 0,-1-1 0 0 0,1 0 1 0 0,0 1-1 0 0,-1-1 1 0 0,1 1-1 0 0,0-1 1 0 0,-1 1-1 0 0,1 0 0 0 0,-1-1 1 0 0,1 1-1 0 0,0 0 1 0 0,-1 0-1 0 0,1 0 1 0 0,-1 0-1 0 0,1 0 0 0 0,-2 1 1 0 0,-3-1 18 0 0,0 1-1 0 0,1 0 1 0 0,0 1 0 0 0,-1-1 0 0 0,1 1-1 0 0,0 0 1 0 0,0 0 0 0 0,0 1 0 0 0,-8 4-1 0 0,8-3-16 0 0,1 0 0 0 0,-1 0 0 0 0,1 0 1 0 0,0 0-1 0 0,0 0 0 0 0,1 1 0 0 0,-1 0 0 0 0,1 0 0 0 0,-4 7 0 0 0,6-10-62 0 0,1 0 0 0 0,-1 0 0 0 0,0 0 0 0 0,0 1-1 0 0,1-1 1 0 0,-1 0 0 0 0,1 0 0 0 0,0 0 0 0 0,-1 0 0 0 0,1 1 0 0 0,0-1 0 0 0,1 0 0 0 0,-1 0 0 0 0,0 1 0 0 0,0-1-1 0 0,1 0 1 0 0,0 0 0 0 0,-1 0 0 0 0,1 0 0 0 0,0 0 0 0 0,0 0 0 0 0,0 0 0 0 0,0 0 0 0 0,0 0 0 0 0,1 0 0 0 0,-1 0-1 0 0,0-1 1 0 0,1 1 0 0 0,1 1 0 0 0,1 0-85 0 0,0-1 0 0 0,0 0 0 0 0,1 0 0 0 0,-1 0 0 0 0,0-1 0 0 0,1 1 0 0 0,-1-1 0 0 0,1 0 0 0 0,0-1 0 0 0,-1 1 0 0 0,1-1 0 0 0,0 0 0 0 0,-1 0 0 0 0,1 0 0 0 0,0 0 0 0 0,-1-1 0 0 0,1 0 0 0 0,-1 0 0 0 0,6-2 0 0 0,-6 2 169 0 0,0 0 0 0 0,0-1 0 0 0,-1 0 0 0 0,1 0 0 0 0,0 0 0 0 0,-1 0 0 0 0,1 0 0 0 0,-1-1 0 0 0,0 1 0 0 0,0-1-1 0 0,0 0 1 0 0,0 0 0 0 0,0 0 0 0 0,-1-1 0 0 0,1 1 0 0 0,-1-1 0 0 0,0 1 0 0 0,0-1 0 0 0,0 0 0 0 0,-1 1 0 0 0,1-1 0 0 0,-1 0 0 0 0,0 0 0 0 0,0 0 0 0 0,0 0 0 0 0,-1-1 0 0 0,1 1 0 0 0,-1 0 0 0 0,0 0 0 0 0,-1-8 0 0 0,0 10 5 0 0,1-1 1 0 0,-1 1 0 0 0,0 0-1 0 0,0-1 1 0 0,0 1-1 0 0,0 0 1 0 0,-1 0 0 0 0,1 0-1 0 0,0 0 1 0 0,-1 0 0 0 0,0 0-1 0 0,1 0 1 0 0,-1 0-1 0 0,0 1 1 0 0,0-1 0 0 0,0 1-1 0 0,0-1 1 0 0,0 1 0 0 0,0 0-1 0 0,-1 0 1 0 0,1 0-1 0 0,0 0 1 0 0,0 0 0 0 0,-1 0-1 0 0,1 1 1 0 0,-1-1 0 0 0,1 1-1 0 0,-4 0 1 0 0,1-1-21 0 0,0 0 0 0 0,0 1 0 0 0,-1 0 1 0 0,1 0-1 0 0,0 0 0 0 0,0 1 0 0 0,-1-1 0 0 0,1 1 1 0 0,0 1-1 0 0,0-1 0 0 0,-9 4 0 0 0,11-3-12 0 0,0 0-1 0 0,-1 1 1 0 0,1-1-1 0 0,1 0 1 0 0,-1 1-1 0 0,0 0 1 0 0,1-1-1 0 0,-1 1 1 0 0,-2 5-1 0 0,4-7-28 0 0,1 0 0 0 0,-1 0 0 0 0,1 0 0 0 0,-1 1-1 0 0,1-1 1 0 0,-1 0 0 0 0,1 0 0 0 0,0 1 0 0 0,0-1 0 0 0,0 0 0 0 0,0 0 0 0 0,-1 1 0 0 0,2-1-1 0 0,-1 0 1 0 0,0 1 0 0 0,0-1 0 0 0,0 0 0 0 0,1 0 0 0 0,-1 1 0 0 0,0-1 0 0 0,1 0-1 0 0,-1 0 1 0 0,1 0 0 0 0,0 0 0 0 0,-1 0 0 0 0,1 1 0 0 0,0-1 0 0 0,0 0 0 0 0,0 0 0 0 0,-1-1-1 0 0,1 1 1 0 0,0 0 0 0 0,0 0 0 0 0,0 0 0 0 0,0-1 0 0 0,3 2 0 0 0,2 1-116 0 0,-1 0 0 0 0,1 0 1 0 0,0-1-1 0 0,1 0 0 0 0,-1 0 1 0 0,0 0-1 0 0,1-1 0 0 0,-1 0 1 0 0,0 0-1 0 0,1-1 0 0 0,12 0 1 0 0,-14-1 116 0 0,0 1 0 0 0,0 0 0 0 0,0-1 0 0 0,0 0 0 0 0,0 0 0 0 0,-1 0 0 0 0,1-1 0 0 0,0 0 0 0 0,-1 0 0 0 0,1 0 0 0 0,-1 0 0 0 0,0-1 0 0 0,0 1 0 0 0,0-1 0 0 0,7-7 0 0 0,-8 8 98 0 0,-1-1 0 0 0,0 0 0 0 0,0 0 1 0 0,-1 0-1 0 0,1 0 0 0 0,0 0 0 0 0,-1 0 1 0 0,0-1-1 0 0,0 1 0 0 0,0 0 0 0 0,0-1 1 0 0,0 1-1 0 0,-1-1 0 0 0,0 1 0 0 0,0-1 1 0 0,0 1-1 0 0,0-1 0 0 0,0 1 0 0 0,0-1 1 0 0,-1 1-1 0 0,0-1 0 0 0,0 1 0 0 0,0 0 1 0 0,0-1-1 0 0,0 1 0 0 0,-1 0 0 0 0,1 0 1 0 0,-3-4-1 0 0,1 3-41 0 0,-1 0 0 0 0,1 0 0 0 0,0 0 0 0 0,-1 1 0 0 0,0-1 0 0 0,0 1-1 0 0,0 0 1 0 0,0 0 0 0 0,0 0 0 0 0,-1 1 0 0 0,1-1 0 0 0,-1 1 0 0 0,1 0 0 0 0,-1 1 0 0 0,0-1 0 0 0,0 1 0 0 0,0 0 0 0 0,0 0 0 0 0,0 0 0 0 0,-9 1 0 0 0,12 0-42 0 0,0 0 1 0 0,-1 0 0 0 0,1 0 0 0 0,0 1 0 0 0,0-1 0 0 0,0 1 0 0 0,0-1 0 0 0,0 1 0 0 0,0 0 0 0 0,0 0 0 0 0,0 0 0 0 0,0 0 0 0 0,-2 1 0 0 0,3-1-41 0 0,1 0 1 0 0,-1 0 0 0 0,0 0-1 0 0,0 0 1 0 0,1 0 0 0 0,-1 0 0 0 0,0 0-1 0 0,1 0 1 0 0,-1 0 0 0 0,1 0 0 0 0,-1 0-1 0 0,1 0 1 0 0,0 0 0 0 0,-1 1-1 0 0,1-1 1 0 0,0 0 0 0 0,0 0 0 0 0,0 0-1 0 0,0 1 1 0 0,0-1 0 0 0,0 0-1 0 0,0 0 1 0 0,0 0 0 0 0,1 1 0 0 0,-1-1-1 0 0,0 0 1 0 0,1 1 0 0 0,0 0-239 0 0,25 13-5037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7:58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0 804 0 0,'0'0'4004'0'0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0.7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366 113 1096 0 0,'-10'-27'12080'0'0,"7"18"-12318"0"0,1 5 350 0 0,0 0 1 0 0,0 0-1 0 0,0 1 0 0 0,0-1 1 0 0,0 0-1 0 0,-1 1 0 0 0,1 0 1 0 0,-1-1-1 0 0,0 1 0 0 0,0 0 1 0 0,0 0-1 0 0,-1 1 0 0 0,1-1 1 0 0,-1 1-1 0 0,1 0 0 0 0,-1-1 1 0 0,0 2-1 0 0,-6-3 0 0 0,3 0-75 0 0,-1 1 0 0 0,1 1-1 0 0,-1-1 1 0 0,0 1 0 0 0,0 1-1 0 0,0 0 1 0 0,0 0-1 0 0,-15 0 1 0 0,14 3-21 0 0,-1-1 0 0 0,0 2 1 0 0,1 0-1 0 0,-1 0 0 0 0,1 1 0 0 0,0 0 0 0 0,0 0 1 0 0,0 1-1 0 0,1 0 0 0 0,-1 0 0 0 0,1 1 0 0 0,1 1 1 0 0,-1-1-1 0 0,1 1 0 0 0,0 0 0 0 0,1 1 0 0 0,-1 0 1 0 0,1 0-1 0 0,1 0 0 0 0,-6 11 0 0 0,6-10-3 0 0,0 1-1 0 0,1-1 1 0 0,0 1-1 0 0,0-1 0 0 0,1 1 1 0 0,1 0-1 0 0,0 0 1 0 0,0 1-1 0 0,1-1 1 0 0,0 0-1 0 0,0 0 1 0 0,1 1-1 0 0,1-1 1 0 0,0 0-1 0 0,0 1 1 0 0,1-1-1 0 0,0 0 1 0 0,1 0-1 0 0,4 10 0 0 0,-1-10-83 0 0,0 0 0 0 0,1-1 0 0 0,0 0-1 0 0,0 0 1 0 0,1-1 0 0 0,0 0 0 0 0,0 0-1 0 0,1-1 1 0 0,0 0 0 0 0,1-1 0 0 0,-1 0-1 0 0,1 0 1 0 0,0-1 0 0 0,1 0-1 0 0,-1-1 1 0 0,1 0 0 0 0,0-1 0 0 0,0 0-1 0 0,13 2 1 0 0,-14-3-26 0 0,0-1-1 0 0,0 0 1 0 0,0-1-1 0 0,0 0 1 0 0,0-1-1 0 0,0 0 0 0 0,0 0 1 0 0,-1-1-1 0 0,20-6 1 0 0,-22 6 69 0 0,-1-1 0 0 0,0 0 1 0 0,0-1-1 0 0,0 1 0 0 0,0-1 1 0 0,0 0-1 0 0,-1-1 0 0 0,1 1 1 0 0,-1-1-1 0 0,-1 0 0 0 0,1-1 1 0 0,-1 1-1 0 0,0-1 0 0 0,0 1 1 0 0,4-8-1 0 0,-6 8 57 0 0,1-1 1 0 0,-1 0 0 0 0,0 1-1 0 0,-1-1 1 0 0,1 0 0 0 0,-1 0-1 0 0,0 0 1 0 0,0 0-1 0 0,-1 0 1 0 0,0 0 0 0 0,0 0-1 0 0,-1 0 1 0 0,1 0 0 0 0,-1 0-1 0 0,0 0 1 0 0,-1 0-1 0 0,0 0 1 0 0,0 0 0 0 0,0 1-1 0 0,0-1 1 0 0,-1 1-1 0 0,0-1 1 0 0,0 1 0 0 0,0 0-1 0 0,-1 0 1 0 0,0 1 0 0 0,0-1-1 0 0,0 1 1 0 0,-1-1-1 0 0,1 1 1 0 0,-1 1 0 0 0,0-1-1 0 0,0 1 1 0 0,0 0-1 0 0,0 0 1 0 0,-1 0 0 0 0,1 1-1 0 0,-1-1 1 0 0,0 2 0 0 0,0-1-1 0 0,0 0 1 0 0,1 1-1 0 0,-1 0 1 0 0,-13 0 0 0 0,17 1-256 0 0,0 0 0 0 0,-1 0 1 0 0,1 1-1 0 0,0-1 1 0 0,-1 1-1 0 0,1-1 1 0 0,0 1-1 0 0,-1 0 0 0 0,-2 1 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1.6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239 28 1036 0 0,'13'-16'9682'0'0,"-14"15"-9605"0"0,0 0 0 0 0,1 0 0 0 0,-1 1 0 0 0,0-1 0 0 0,0 0 0 0 0,0 0 0 0 0,0 0 0 0 0,1 1 0 0 0,-1-1 0 0 0,0 1 0 0 0,0-1 0 0 0,0 0 0 0 0,-1 1 0 0 0,1 0 0 0 0,0-1 0 0 0,0 1 0 0 0,0 0 0 0 0,0-1 0 0 0,0 1 0 0 0,0 0 0 0 0,-1 0 0 0 0,1 0 0 0 0,0 0-1 0 0,0 0 1 0 0,0 0 0 0 0,-2 1 0 0 0,-38 8 1133 0 0,30-5-1072 0 0,0 0 0 0 0,1 1-1 0 0,-1 0 1 0 0,1 1 0 0 0,0 0 0 0 0,0 0 0 0 0,1 1 0 0 0,0 1 0 0 0,0 0-1 0 0,1 0 1 0 0,-1 0 0 0 0,2 1 0 0 0,0 1 0 0 0,0-1 0 0 0,0 1-1 0 0,1 0 1 0 0,-9 21 0 0 0,12-23-128 0 0,0-1 0 0 0,1 1-1 0 0,0-1 1 0 0,0 1 0 0 0,0 0 0 0 0,1 0 0 0 0,1 0 0 0 0,-1 0-1 0 0,1 0 1 0 0,0 0 0 0 0,1 0 0 0 0,0 0 0 0 0,0 0-1 0 0,1 0 1 0 0,0-1 0 0 0,1 1 0 0 0,-1 0 0 0 0,1-1-1 0 0,1 0 1 0 0,-1 0 0 0 0,1 0 0 0 0,0 0 0 0 0,1 0-1 0 0,0-1 1 0 0,0 0 0 0 0,0 0 0 0 0,9 7 0 0 0,-8-7-96 0 0,1-1 0 0 0,0 0 1 0 0,0 0-1 0 0,0-1 0 0 0,1 1 0 0 0,-1-2 1 0 0,1 1-1 0 0,0-1 0 0 0,0 0 1 0 0,1-1-1 0 0,-1 0 0 0 0,0 0 1 0 0,1-1-1 0 0,-1 0 0 0 0,1 0 1 0 0,-1-1-1 0 0,1 0 0 0 0,-1-1 1 0 0,17-3-1 0 0,-18 3 71 0 0,0-1-1 0 0,-1-1 1 0 0,1 1 0 0 0,-1-1-1 0 0,0 0 1 0 0,0-1 0 0 0,0 1-1 0 0,0-1 1 0 0,0 0-1 0 0,-1-1 1 0 0,0 1 0 0 0,0-1-1 0 0,0 0 1 0 0,0 0 0 0 0,-1-1-1 0 0,0 1 1 0 0,0-1 0 0 0,0 0-1 0 0,-1 0 1 0 0,0-1-1 0 0,0 1 1 0 0,-1-1 0 0 0,0 1-1 0 0,3-13 1 0 0,-3 10 213 0 0,-1-1-1 0 0,0 0 1 0 0,-1 0 0 0 0,0 1-1 0 0,0-1 1 0 0,-1 0 0 0 0,0 0-1 0 0,-1 1 1 0 0,0-1 0 0 0,-1 1-1 0 0,0-1 1 0 0,0 1 0 0 0,-1 0-1 0 0,0 0 1 0 0,0 0 0 0 0,-1 1 0 0 0,-7-9-1 0 0,5 7-278 0 0,0 1 0 0 0,-1 1 0 0 0,0-1 0 0 0,0 1 0 0 0,-1 1 0 0 0,-11-8 0 0 0,10 9-1299 0 0,0 0 0 0 0,0 1 1 0 0,0 0-1 0 0,-1 0 0 0 0,1 1 0 0 0,-18-3 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2.8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303 139 1432 0 0,'8'-31'11459'0'0,"-8"27"-11104"0"0,1-1 0 0 0,-1 1 1 0 0,0 0-1 0 0,0 0 0 0 0,0-1 1 0 0,-1 1-1 0 0,-1-6 0 0 0,1 8-117 0 0,-8-25 1097 0 0,8 25-1301 0 0,0-1 1 0 0,0 1-1 0 0,0 0 1 0 0,-1 0 0 0 0,1 0-1 0 0,-1 0 1 0 0,1 0-1 0 0,-1 0 1 0 0,0 0 0 0 0,0 1-1 0 0,1-1 1 0 0,-1 0-1 0 0,0 1 1 0 0,-1 0 0 0 0,1-1-1 0 0,0 1 1 0 0,0 0-1 0 0,-1 0 1 0 0,1 0 0 0 0,0 1-1 0 0,-1-1 1 0 0,1 0-1 0 0,-1 1 1 0 0,-3-1 0 0 0,-2 0-28 0 0,0 1 0 0 0,0-1 0 0 0,-1 1 1 0 0,1 1-1 0 0,-12 1 0 0 0,10 0-3 0 0,1 1-1 0 0,0 1 0 0 0,0-1 0 0 0,0 1 1 0 0,1 1-1 0 0,-1-1 0 0 0,1 2 0 0 0,0-1 1 0 0,0 1-1 0 0,1 0 0 0 0,0 0 0 0 0,0 1 1 0 0,0 0-1 0 0,1 1 0 0 0,0-1 1 0 0,0 1-1 0 0,1 0 0 0 0,-7 16 0 0 0,6-12-8 0 0,0 0-1 0 0,1 0 0 0 0,1 0 1 0 0,0 1-1 0 0,1 0 1 0 0,0 0-1 0 0,1 0 0 0 0,0 0 1 0 0,1 0-1 0 0,1 0 1 0 0,0 0-1 0 0,1 1 0 0 0,2 13 1 0 0,0-16-40 0 0,0 0 1 0 0,1 0-1 0 0,0 0 0 0 0,1 0 1 0 0,0-1-1 0 0,1 1 1 0 0,0-1-1 0 0,0-1 1 0 0,1 1-1 0 0,1-1 0 0 0,-1-1 1 0 0,1 1-1 0 0,1-1 1 0 0,0 0-1 0 0,0-1 1 0 0,13 8-1 0 0,-15-10-78 0 0,1-1 1 0 0,1 0-1 0 0,-1 0 0 0 0,1 0 0 0 0,-1-1 1 0 0,1-1-1 0 0,0 1 0 0 0,0-1 0 0 0,0-1 1 0 0,0 0-1 0 0,0 0 0 0 0,0-1 1 0 0,1 0-1 0 0,-1 0 0 0 0,0-1 0 0 0,0 0 1 0 0,0-1-1 0 0,0 0 0 0 0,0 0 0 0 0,0-1 1 0 0,9-5-1 0 0,-11 4 160 0 0,-1 0 0 0 0,0 0 0 0 0,0 0 0 0 0,0-1 0 0 0,0 0 0 0 0,-1 0 0 0 0,0-1 0 0 0,0 0 0 0 0,-1 1 0 0 0,1-2 0 0 0,-1 1 0 0 0,0 0 0 0 0,-1-1 0 0 0,0 0 0 0 0,0 1 0 0 0,0-1 1 0 0,-1-1-1 0 0,0 1 0 0 0,0 0 0 0 0,-1 0 0 0 0,0-1 0 0 0,0 1 0 0 0,-1-1 0 0 0,0 1 0 0 0,0-1 0 0 0,-1 1 0 0 0,0 0 0 0 0,0-1 0 0 0,-1 1 0 0 0,0 0 0 0 0,0 0 0 0 0,0 0 0 0 0,-1 0 0 0 0,0 0 0 0 0,-1 0 0 0 0,1 1 0 0 0,-1 0 0 0 0,-5-7 0 0 0,6 10-28 0 0,0 1 1 0 0,1-1-1 0 0,-1 1 0 0 0,0 0 1 0 0,-1 0-1 0 0,1 0 0 0 0,0 0 0 0 0,-1 0 1 0 0,1 1-1 0 0,-1-1 0 0 0,1 1 1 0 0,-1 0-1 0 0,1 0 0 0 0,-1 0 0 0 0,0 1 1 0 0,0-1-1 0 0,0 1 0 0 0,1 0 1 0 0,-1 0-1 0 0,0 0 0 0 0,-6 2 0 0 0,-19 8-2548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3.7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378 37 1272 0 0,'-46'-23'7041'0'0,"38"20"-6374"0"0,-1 0 1 0 0,0 1 0 0 0,0 0-1 0 0,0 0 1 0 0,-14 0-1 0 0,20 2-311 0 0,-1 0 22 0 0,-10 2-99 0 0,1 0 0 0 0,0 1 0 0 0,0 1 1 0 0,0-1-1 0 0,1 2 0 0 0,-1 0 0 0 0,1 1 0 0 0,0 0 1 0 0,0 0-1 0 0,1 1 0 0 0,0 1 0 0 0,0 0 0 0 0,1 1 1 0 0,0 0-1 0 0,0 0 0 0 0,-15 21 0 0 0,20-23-265 0 0,0-1 0 0 0,1 1-1 0 0,-1 0 1 0 0,2 0 0 0 0,-1 0-1 0 0,1 1 1 0 0,0-1 0 0 0,0 1-1 0 0,1-1 1 0 0,0 1 0 0 0,1 0-1 0 0,0 0 1 0 0,0 0 0 0 0,0 0-1 0 0,1 0 1 0 0,1 0 0 0 0,-1 1-1 0 0,1-1 1 0 0,0-1 0 0 0,1 1-1 0 0,0 0 1 0 0,0 0 0 0 0,1 0-1 0 0,0-1 1 0 0,0 0 0 0 0,1 1-1 0 0,0-1 1 0 0,0 0 0 0 0,9 10-1 0 0,-9-11-47 0 0,1-1-1 0 0,0 0 1 0 0,0 1 0 0 0,1-2-1 0 0,0 1 1 0 0,-1-1-1 0 0,1 0 1 0 0,1 0-1 0 0,-1 0 1 0 0,1-1-1 0 0,-1 0 1 0 0,1 0 0 0 0,0-1-1 0 0,0 0 1 0 0,8 2-1 0 0,-5-3-22 0 0,0 0 0 0 0,0-1 1 0 0,-1 0-1 0 0,1 0 0 0 0,0-1 0 0 0,0 0 0 0 0,-1-1 0 0 0,1 0 0 0 0,0 0 1 0 0,13-7-1 0 0,-12 5 58 0 0,-1 0 1 0 0,0-1 0 0 0,-1 0-1 0 0,1-1 1 0 0,-1 0 0 0 0,0 0-1 0 0,-1-1 1 0 0,1 0 0 0 0,-1-1-1 0 0,-1 0 1 0 0,0 0 0 0 0,0-1-1 0 0,0 1 1 0 0,-1-2 0 0 0,0 1 0 0 0,-1-1-1 0 0,0 1 1 0 0,0-1 0 0 0,-1-1-1 0 0,5-19 1 0 0,-8 20 120 0 0,0 1-1 0 0,-1 0 1 0 0,0-1 0 0 0,0 1 0 0 0,-1 0-1 0 0,0 0 1 0 0,0-1 0 0 0,-1 1 0 0 0,-1 0-1 0 0,0 0 1 0 0,0 0 0 0 0,0 1-1 0 0,-1-1 1 0 0,0 1 0 0 0,-11-15 0 0 0,12 18-165 0 0,-1 1 1 0 0,0-1 0 0 0,0 1 0 0 0,0 0-1 0 0,-1 0 1 0 0,1 0 0 0 0,-1 0 0 0 0,0 1-1 0 0,0 0 1 0 0,-1 0 0 0 0,1 0 0 0 0,0 1 0 0 0,-1-1-1 0 0,0 2 1 0 0,1-1 0 0 0,-1 0 0 0 0,0 1-1 0 0,0 0 1 0 0,0 1 0 0 0,0-1 0 0 0,0 1-1 0 0,0 0 1 0 0,0 0 0 0 0,0 1 0 0 0,-8 2-1 0 0,-25 11-7841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4.6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1 159 656 0 0,'2'-37'4403'0'0,"-2"28"-3770"0"0,0-1 0 0 0,1 1 0 0 0,0-1-1 0 0,0 1 1 0 0,1-1 0 0 0,0 1 0 0 0,1 0 0 0 0,0 0-1 0 0,8-17 1 0 0,-11 25-612 0 0,1 0 1 0 0,-1 1-1 0 0,1-1 1 0 0,-1 0-1 0 0,1 1 1 0 0,0-1-1 0 0,-1 0 0 0 0,1 1 1 0 0,0-1-1 0 0,-1 1 1 0 0,1-1-1 0 0,0 1 1 0 0,0-1-1 0 0,0 1 0 0 0,-1-1 1 0 0,1 1-1 0 0,0 0 1 0 0,0-1-1 0 0,0 1 1 0 0,0 0-1 0 0,0 0 0 0 0,-1 0 1 0 0,1 0-1 0 0,0 0 1 0 0,0 0-1 0 0,0 0 1 0 0,0 0-1 0 0,0 0 0 0 0,0 0 1 0 0,0 0-1 0 0,-1 1 1 0 0,1-1-1 0 0,0 0 0 0 0,0 1 1 0 0,0-1-1 0 0,0 0 1 0 0,-1 1-1 0 0,1-1 1 0 0,0 1-1 0 0,0-1 0 0 0,-1 1 1 0 0,1 0-1 0 0,0-1 1 0 0,-1 1-1 0 0,1 0 1 0 0,25 34 195 0 0,-16-17-185 0 0,-1 0 0 0 0,-1 1 0 0 0,-1 0 0 0 0,-1 1 0 0 0,6 31-1 0 0,11 107-263 0 0,-16-99 77 0 0,46 257-154 0 0,-37-253 336 0 0,2 0 0 0 0,50 113 0 0 0,-62-163 40 0 0,1-1 0 0 0,0 0 0 0 0,0 0 1 0 0,1 0-1 0 0,1-1 0 0 0,0-1 0 0 0,12 12 1 0 0,-17-19-34 0 0,-1 1 1 0 0,1-1 0 0 0,1 0 0 0 0,-1 0 0 0 0,0-1 0 0 0,1 1-1 0 0,-1-1 1 0 0,1 0 0 0 0,0 0 0 0 0,-1-1 0 0 0,1 1 0 0 0,0-1-1 0 0,0 0 1 0 0,0 0 0 0 0,0-1 0 0 0,0 0 0 0 0,1 1-1 0 0,-1-2 1 0 0,0 1 0 0 0,0-1 0 0 0,0 1 0 0 0,7-3 0 0 0,0-2-11 0 0,-1 0 0 0 0,0 0 0 0 0,-1-1 0 0 0,1 0 0 0 0,-1-1 0 0 0,-1 0 0 0 0,1-1 0 0 0,-1 0 0 0 0,0-1 0 0 0,-1 1 0 0 0,0-2 0 0 0,13-18 0 0 0,-2-2 16 0 0,-1-1 0 0 0,-1-1 0 0 0,13-37 0 0 0,-6 10 645 0 0,-4-2 0 0 0,-2 1 1 0 0,-2-2-1 0 0,-3 0 1 0 0,7-95-1 0 0,-20 137-315 0 0,0 1 1 0 0,-1-1-1 0 0,0 1 0 0 0,-9-35 0 0 0,8 44-316 0 0,-1 0 0 0 0,0 0 0 0 0,-1 0 0 0 0,0 1 0 0 0,-1-1-1 0 0,0 1 1 0 0,0 0 0 0 0,-1 1 0 0 0,0-1 0 0 0,-11-11 0 0 0,14 17-52 0 0,0 0 0 0 0,0 1 0 0 0,0-1 0 0 0,0 1 0 0 0,-1 0 0 0 0,1 0 0 0 0,-1 0 0 0 0,1 1 0 0 0,-1-1 0 0 0,0 1 0 0 0,0 0 0 0 0,1 0 0 0 0,-1 0 1 0 0,0 0-1 0 0,0 1 0 0 0,0 0 0 0 0,0 0 0 0 0,0 0 0 0 0,0 0 0 0 0,0 0 0 0 0,0 1 0 0 0,0 0 0 0 0,0-1 0 0 0,0 2 0 0 0,1-1 0 0 0,-1 0 0 0 0,0 1 1 0 0,1 0-1 0 0,-1-1 0 0 0,1 1 0 0 0,-1 1 0 0 0,-3 2 0 0 0,1 0-35 0 0,-1 0 0 0 0,1 0 0 0 0,0 1 1 0 0,0 0-1 0 0,1 0 0 0 0,0 1 0 0 0,0 0 0 0 0,0 0 0 0 0,1 0 1 0 0,0 0-1 0 0,0 0 0 0 0,1 1 0 0 0,0 0 0 0 0,-3 10 1 0 0,4-9-6 0 0,1 0 0 0 0,0-1 0 0 0,0 1 1 0 0,1 0-1 0 0,0 0 0 0 0,1 0 1 0 0,-1 0-1 0 0,2-1 0 0 0,-1 1 1 0 0,1 0-1 0 0,1-1 0 0 0,0 1 1 0 0,0-1-1 0 0,0 0 0 0 0,1 0 1 0 0,0 0-1 0 0,1-1 0 0 0,0 1 1 0 0,0-1-1 0 0,0 0 0 0 0,1-1 1 0 0,0 1-1 0 0,0-1 0 0 0,1 0 1 0 0,0 0-1 0 0,0-1 0 0 0,0 0 1 0 0,1-1-1 0 0,-1 1 0 0 0,1-1 1 0 0,0-1-1 0 0,1 1 0 0 0,-1-1 1 0 0,0-1-1 0 0,1 0 0 0 0,0 0 1 0 0,-1 0-1 0 0,1-1 0 0 0,0-1 1 0 0,0 1-1 0 0,15-3 0 0 0,1-1-59 0 0,-1-1-1 0 0,1-1 1 0 0,-1-2-1 0 0,0 0 1 0 0,-1-2-1 0 0,0 0 1 0 0,0-1-1 0 0,-1-2 0 0 0,0 0 1 0 0,21-17-1 0 0,22-20-260 0 0,100-99 0 0 0,-124 108 69 0 0,-27 26 30 0 0,23-18-1971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33.64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62 38 536 0 0,'-18'-8'5392'0'0,"-25"-16"3184"0"0,45 23-8458 0 0,1 0 0 0 0,-1 0 1 0 0,1 0-1 0 0,-1 1 0 0 0,1-1 0 0 0,0 1 1 0 0,-1 0-1 0 0,5-1 0 0 0,14 7 6 0 0,0 0 0 0 0,0 2 0 0 0,-1 0 0 0 0,0 1 0 0 0,37 23 0 0 0,-26-11 91 0 0,-1 0 0 0 0,50 47 1 0 0,-77-65-148 0 0,0 0 1 0 0,0 0-1 0 0,0 0 0 0 0,0 0 1 0 0,-1 1-1 0 0,1-1 1 0 0,-1 1-1 0 0,0-1 1 0 0,0 1-1 0 0,-1 0 1 0 0,1 0-1 0 0,-1 0 1 0 0,1 0-1 0 0,-1 0 1 0 0,0 0-1 0 0,0 8 1 0 0,-1-8-5 0 0,-1-1 0 0 0,0 1 0 0 0,0 0 0 0 0,0-1 0 0 0,0 1 0 0 0,0-1 0 0 0,-1 0 0 0 0,0 1 0 0 0,1-1 0 0 0,-1 0 0 0 0,0 0 0 0 0,-1 0 0 0 0,1 0 0 0 0,-1 0 0 0 0,1-1 0 0 0,-1 1 0 0 0,0-1 0 0 0,0 1 0 0 0,-4 1 0 0 0,-23 17 364 0 0,-39 18-1 0 0,48-29-755 0 0,1 2 0 0 0,0 0 0 0 0,1 1 0 0 0,0 0 0 0 0,-28 28 0 0 0,26-11-2460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5.0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1 508 0 0,'-18'18'10143'0'0,"15"6"-9580"0"0,1 0 0 0 0,1 0 0 0 0,1 0 0 0 0,1 0 0 0 0,7 36 0 0 0,-6-47-652 0 0,1 0 0 0 0,0 0 0 0 0,1-1-1 0 0,0 1 1 0 0,1-1 0 0 0,0 0-1 0 0,1 0 1 0 0,1-1 0 0 0,0 0-1 0 0,0 0 1 0 0,17 19 0 0 0,-20-27-772 0 0,0 1 0 0 0,0-1-1 0 0,1 0 1 0 0,-1-1 0 0 0,1 1 0 0 0,7 3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5.3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119 65 2392 0 0,'-19'-11'2720'0'0,"3"4"-719"0"0,5 2-337 0 0,-3-2-424 0 0,2 2-236 0 0,3 0 432 0 0,-9-4-468 0 0,7 2-724 0 0,3-2-620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7.6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13 2172 0 0,'-5'7'7902'0'0,"284"-27"-4273"0"0,144 33-5983 0 0,-373-7-1382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7.9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111 99 2284 0 0,'-20'-15'2999'0'0,"8"7"-977"0"0,1-2 0 0 0,-1 1 0 0 0,2-1-1 0 0,-18-21 1 0 0,15 15-743 0 0,12 16-1267 0 0,1 0 0 0 0,0 0-1 0 0,0 0 1 0 0,0 0 0 0 0,0 0-1 0 0,0 0 1 0 0,0 0 0 0 0,0 0 0 0 0,0 0-1 0 0,-1 0 1 0 0,1 0 0 0 0,0 0-1 0 0,0 0 1 0 0,0 0 0 0 0,0 0-1 0 0,0 0 1 0 0,0 0 0 0 0,0 0 0 0 0,-1 0-1 0 0,1 0 1 0 0,0 0 0 0 0,0 0-1 0 0,0 0 1 0 0,0 0 0 0 0,0 1-1 0 0,0-1 1 0 0,0 0 0 0 0,0 0 0 0 0,0 0-1 0 0,-1 0 1 0 0,1 0 0 0 0,0 0-1 0 0,0 0 1 0 0,0 0 0 0 0,0 0-1 0 0,0 0 1 0 0,0 0 0 0 0,0 1 0 0 0,0-1-1 0 0,0 0 1 0 0,0 0 0 0 0,0 0-1 0 0,0 0 1 0 0,0 0 0 0 0,0 0-1 0 0,0 0 1 0 0,0 1 0 0 0,0-1 0 0 0,0 0-1 0 0,0 0 1 0 0,0 0 0 0 0,0 0-1 0 0,0 0 1 0 0,0 0 0 0 0,0 0-1 0 0,0 0 1 0 0,0 1 0 0 0,0-1-1 0 0,0 0 1 0 0,0 0 0 0 0,0 0 0 0 0,0 0-1 0 0,0 0 1 0 0,0 0 0 0 0,1 0-1 0 0,8 37 514 0 0,-2-16-528 0 0,14 103 135 0 0,9 177 0 0 0,-27-158-2854 0 0,-5 0-4128 0 0,-2-94 597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8.4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1192 0 0,'31'18'8985'0'0,"-25"-18"-8485"0"0,39 1 1746 0 0,-34-1-2078 0 0,238-5 1851 0 0,-127 1-3023 0 0,-1 2-3814 0 0,-103 2 1819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9.7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51 524 1176 0 0,'-28'16'7690'0'0,"11"-16"-5550"0"0,12-23 363 0 0,9 2-2094 0 0,1 0 1 0 0,2 0 0 0 0,0 0 0 0 0,1 1 0 0 0,1 0 0 0 0,1 1 0 0 0,0 0-1 0 0,2 0 1 0 0,0 1 0 0 0,16-18 0 0 0,-16 22-393 0 0,0 1 0 0 0,1 0 0 0 0,0 1 0 0 0,1 0 0 0 0,0 1 0 0 0,1 0 0 0 0,1 2 0 0 0,-1 0 0 0 0,1 0 0 0 0,1 1 0 0 0,0 1 0 0 0,29-8 0 0 0,-36 14-13 0 0,0-1 1 0 0,1 2 0 0 0,-1-1 0 0 0,0 1-1 0 0,1 1 1 0 0,-1 0 0 0 0,1 0 0 0 0,-1 1-1 0 0,0 1 1 0 0,0 0 0 0 0,0 0 0 0 0,0 1-1 0 0,-1 0 1 0 0,1 0 0 0 0,-1 1 0 0 0,0 0-1 0 0,-1 1 1 0 0,10 7 0 0 0,14 14 3 0 0,0 1 0 0 0,-2 2 0 0 0,30 37 0 0 0,-29-31 23 0 0,-18-21-53 0 0,10 11 137 0 0,1 0 0 0 0,1-2 0 0 0,41 32 1 0 0,-59-51-86 0 0,0 0 1 0 0,0-1-1 0 0,0 0 1 0 0,0 0-1 0 0,1-1 0 0 0,-1 0 1 0 0,1 0-1 0 0,0 0 1 0 0,0-1-1 0 0,0 0 1 0 0,0-1-1 0 0,0 0 1 0 0,1 0-1 0 0,-1-1 0 0 0,0 0 1 0 0,0 0-1 0 0,1-1 1 0 0,-1 0-1 0 0,0-1 1 0 0,11-3-1 0 0,-4-1-30 0 0,0-1 0 0 0,0-1 0 0 0,-1 0 0 0 0,0-1 0 0 0,-1-1-1 0 0,0 0 1 0 0,0-1 0 0 0,-1 0 0 0 0,0-1 0 0 0,-1 0 0 0 0,-1-1 0 0 0,15-22 0 0 0,7-17 43 0 0,-3-1 0 0 0,25-61 0 0 0,-39 81 31 0 0,6-21 124 0 0,-14 34-420 0 0,1 0 0 0 0,1 1-1 0 0,13-20 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10.7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42 586 272 0 0,'-3'-2'578'0'0,"0"-1"-1"0"0,0 1 1 0 0,0-1 0 0 0,0 0 0 0 0,0 1-1 0 0,1-1 1 0 0,-1-1 0 0 0,1 1-1 0 0,0 0 1 0 0,0 0 0 0 0,0-1-1 0 0,0 1 1 0 0,1-1 0 0 0,-1 0 0 0 0,0-6-1 0 0,0 3-174 0 0,1 0 0 0 0,1 0 0 0 0,-1 0 1 0 0,1-1-1 0 0,1 1 0 0 0,-1 0 0 0 0,4-14 0 0 0,3-5-179 0 0,1 1-1 0 0,2 0 1 0 0,19-37 0 0 0,-25 53 53 0 0,11-21-167 0 0,2 1-1 0 0,1 0 1 0 0,1 1 0 0 0,41-45 0 0 0,-48 60-72 0 0,0 1 1 0 0,1 1 0 0 0,0-1 0 0 0,1 2-1 0 0,0 0 1 0 0,1 1 0 0 0,0 0-1 0 0,1 1 1 0 0,-1 1 0 0 0,1 1 0 0 0,21-6-1 0 0,-27 10 58 0 0,1 1 0 0 0,0 0-1 0 0,0 1 1 0 0,0 1 0 0 0,-1-1-1 0 0,1 2 1 0 0,0-1-1 0 0,-1 2 1 0 0,1-1 0 0 0,-1 1-1 0 0,0 1 1 0 0,0 0 0 0 0,0 0-1 0 0,0 1 1 0 0,-1 0-1 0 0,1 1 1 0 0,8 8 0 0 0,14 9 126 0 0,-2 3 1 0 0,-1 0-1 0 0,34 40 1 0 0,8 17 50 0 0,25 27 147 0 0,-79-93-323 0 0,1 0 0 0 0,0-1-1 0 0,40 25 1 0 0,-50-36-75 0 0,0-1-1 0 0,1 0 1 0 0,-1 0-1 0 0,1-1 1 0 0,0 0-1 0 0,0-1 1 0 0,0 0-1 0 0,0 0 1 0 0,0-1-1 0 0,1 0 1 0 0,-1-1-1 0 0,18-1 1 0 0,-13-1-22 0 0,0 0-1 0 0,0-2 1 0 0,-1 1 0 0 0,0-2-1 0 0,0 0 1 0 0,0 0 0 0 0,24-15 0 0 0,-13 4 11 0 0,-1 0 0 0 0,0-2 0 0 0,-2-1 1 0 0,0-1-1 0 0,-1 0 0 0 0,-1-2 1 0 0,31-45-1 0 0,16-43-1353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28.3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58 612 0 0,'-9'-12'4310'0'0,"-15"-34"3756"0"0,24 48-7979 0 0,-1-1-1 0 0,1 1 1 0 0,-1-1 0 0 0,1 1 0 0 0,0-1-1 0 0,0 1 1 0 0,0-1 0 0 0,0 1 0 0 0,0-1-1 0 0,0 1 1 0 0,0-1 0 0 0,0 1 0 0 0,0-1-1 0 0,2 4 1 0 0,-2-5-79 0 0,11 137 2731 0 0,3 26-1443 0 0,54 217 333 0 0,-66-369-1249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28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26 189 1000 0 0,'-22'-33'9413'0'0,"21"31"-9188"0"0,1-1 0 0 0,-1 1 0 0 0,0 0 1 0 0,1-1-1 0 0,0 1 0 0 0,-1-1 0 0 0,1 1 0 0 0,0-1 0 0 0,0 1 1 0 0,0-1-1 0 0,1 1 0 0 0,-1-1 0 0 0,1 1 0 0 0,-1-1 0 0 0,1 1 0 0 0,2-4 1 0 0,4-3-79 0 0,1 0 0 0 0,1 1 0 0 0,-1 0 0 0 0,1 1 1 0 0,1 0-1 0 0,0 0 0 0 0,-1 1 0 0 0,2 0 0 0 0,-1 1 1 0 0,1 0-1 0 0,0 1 0 0 0,0 0 0 0 0,12-2 1 0 0,2 0-129 0 0,0 1 0 0 0,0 1 1 0 0,0 1-1 0 0,0 2 1 0 0,30 1-1 0 0,-30 3-6 0 0,1 0 0 0 0,0 2 0 0 0,-1 0-1 0 0,0 2 1 0 0,0 1 0 0 0,-1 1 0 0 0,0 1 0 0 0,0 1 0 0 0,-1 1-1 0 0,-1 1 1 0 0,0 1 0 0 0,-1 0 0 0 0,0 2 0 0 0,-2 1-1 0 0,1 0 1 0 0,-2 2 0 0 0,17 21 0 0 0,-24-25-3 0 0,-2 1 0 0 0,0 0 1 0 0,-1 0-1 0 0,0 0 0 0 0,-1 1 1 0 0,-1 0-1 0 0,-1 1 0 0 0,0-1 0 0 0,-2 1 1 0 0,0 0-1 0 0,0 0 0 0 0,-2 0 0 0 0,0 0 1 0 0,-2 0-1 0 0,-2 23 0 0 0,1-24 22 0 0,-1-1 0 0 0,-1 1-1 0 0,0-1 1 0 0,-2 0 0 0 0,0 0 0 0 0,0 0-1 0 0,-1-1 1 0 0,-1 0 0 0 0,-1 0-1 0 0,0-1 1 0 0,-1 0 0 0 0,0-1-1 0 0,-1 0 1 0 0,-1-1 0 0 0,0 0 0 0 0,-19 14-1 0 0,3-6 35 0 0,-1-3 0 0 0,0 0 0 0 0,-1-2 0 0 0,-38 14 0 0 0,-132 37 42 0 0,169-57-147 0 0,-2 1-474 0 0,1-1-1296 0 0,5 0-3287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6.3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0 200 3116 0 0,'14'-104'8667'0'0,"-12"93"-8191"0"0,1-1-1 0 0,0 1 1 0 0,1 0 0 0 0,0 0 0 0 0,1 0 0 0 0,10-16-1 0 0,-14 26-342 0 0,0 1-122 0 0,0 0 0 0 0,0 0 0 0 0,0 1 0 0 0,0-1 0 0 0,0 0 0 0 0,0 1 0 0 0,0-1 0 0 0,0 1 1 0 0,0 0-1 0 0,0-1 0 0 0,0 1 0 0 0,-1 0 0 0 0,1-1 0 0 0,0 1 0 0 0,0 0 0 0 0,0 0 0 0 0,-1 0 0 0 0,1 0 0 0 0,-1 0 0 0 0,1 0 0 0 0,0 0 0 0 0,-1 0 0 0 0,0 0 0 0 0,1 0 0 0 0,-1 0 0 0 0,0 0 0 0 0,1 0 1 0 0,-1 0-1 0 0,0 0 0 0 0,0 2 0 0 0,3 40 82 0 0,-3-34-72 0 0,-9 254 225 0 0,-1-49-310 0 0,20 28-31 0 0,-6-210 104 0 0,1 0-1 0 0,2 0 1 0 0,1-1-1 0 0,1 0 0 0 0,20 43 1 0 0,-27-69-2 0 0,0 0 1 0 0,1 0-1 0 0,-1 0 1 0 0,1-1-1 0 0,0 0 0 0 0,1 1 1 0 0,-1-1-1 0 0,1 0 1 0 0,-1 0-1 0 0,1-1 1 0 0,1 1-1 0 0,-1-1 0 0 0,0 0 1 0 0,1 0-1 0 0,-1 0 1 0 0,1-1-1 0 0,0 1 1 0 0,8 1-1 0 0,-8-3-8 0 0,0 0 0 0 0,1-1 0 0 0,-1 1-1 0 0,0-1 1 0 0,1-1 0 0 0,-1 1 0 0 0,0-1 0 0 0,0 0 0 0 0,0 0 0 0 0,1 0-1 0 0,-1-1 1 0 0,0 0 0 0 0,-1 0 0 0 0,1 0 0 0 0,0 0 0 0 0,0-1-1 0 0,-1 0 1 0 0,7-6 0 0 0,12-10-4 0 0,-1-1 0 0 0,-1 0-1 0 0,-1-2 1 0 0,-1 0 0 0 0,-1-2 0 0 0,18-30-1 0 0,80-160 593 0 0,-116 214-581 0 0,20-40 546 0 0,-2-1 0 0 0,-2 0 0 0 0,20-80 0 0 0,-33 106-399 0 0,0-1 0 0 0,-1 1 0 0 0,0-1 0 0 0,-1 1 0 0 0,-1-1 0 0 0,-1 0 0 0 0,0 1 0 0 0,-1-1 0 0 0,-1 1 1 0 0,0-1-1 0 0,-1 1 0 0 0,0 0 0 0 0,-2 1 0 0 0,-9-21 0 0 0,12 30-144 0 0,-1 0 0 0 0,1-1 1 0 0,-1 1-1 0 0,0 1 0 0 0,-1-1 0 0 0,1 1 0 0 0,-1-1 1 0 0,0 1-1 0 0,0 0 0 0 0,-1 1 0 0 0,1 0 1 0 0,-1-1-1 0 0,1 2 0 0 0,-1-1 0 0 0,0 1 1 0 0,0 0-1 0 0,0 0 0 0 0,0 0 0 0 0,-1 1 0 0 0,1 0 1 0 0,0 0-1 0 0,-1 1 0 0 0,1 0 0 0 0,0 0 1 0 0,-1 0-1 0 0,-11 3 0 0 0,11-2-34 0 0,0 0 1 0 0,0 1-1 0 0,0 0 1 0 0,1 1-1 0 0,-1-1 1 0 0,1 1-1 0 0,-1 0 1 0 0,1 1-1 0 0,0 0 1 0 0,1 0-1 0 0,-1 0 1 0 0,0 0-1 0 0,1 1 1 0 0,0 0-1 0 0,0 0 1 0 0,1 1-1 0 0,0-1 1 0 0,-1 1-1 0 0,2 0 1 0 0,-1 0-1 0 0,1 0 0 0 0,0 1 1 0 0,0-1-1 0 0,-2 10 1 0 0,3-10-29 0 0,1-1-1 0 0,1 1 1 0 0,-1 0 0 0 0,1 0 0 0 0,0 0 0 0 0,0 0-1 0 0,1 0 1 0 0,0 0 0 0 0,0 0 0 0 0,0 0-1 0 0,1 0 1 0 0,-1-1 0 0 0,1 1 0 0 0,1-1-1 0 0,-1 1 1 0 0,1-1 0 0 0,0 0 0 0 0,0 0-1 0 0,1 0 1 0 0,-1 0 0 0 0,1-1 0 0 0,0 1 0 0 0,1-1-1 0 0,-1 0 1 0 0,1 0 0 0 0,-1-1 0 0 0,10 6-1 0 0,-1-1-143 0 0,-1-1-1 0 0,1 0 0 0 0,1-1 0 0 0,-1-1 1 0 0,1 0-1 0 0,0-1 0 0 0,0 0 0 0 0,0-1 1 0 0,1-1-1 0 0,18 1 0 0 0,-5-3-337 0 0,0-1 0 0 0,-1-2 0 0 0,1-1 0 0 0,-1-1 0 0 0,0-1 0 0 0,0-1 0 0 0,31-14 0 0 0,-20 5-1335 0 0,-2-1 0 0 0,42-27 0 0 0,-57 31-295 0 0,-1 2-366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34.02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171 70 2104 0 0,'7'-19'5539'0'0,"-5"13"-4291"0"0,0 0-1 0 0,0 0 1 0 0,0 0-1 0 0,-1 0 1 0 0,1-1-1 0 0,-1-6 1 0 0,-17 33-286 0 0,-21 80-645 0 0,4 2 1 0 0,-25 135 0 0 0,42-163-158 0 0,3 1-1 0 0,-2 93 1 0 0,14-137-168 0 0,1 1-1 0 0,1-1 1 0 0,2 1 0 0 0,2-1 0 0 0,0 0 0 0 0,3 0 0 0 0,0-1 0 0 0,14 33 0 0 0,-18-54-242 0 0,0 0 0 0 0,1 0-1 0 0,0-1 1 0 0,1 1 0 0 0,0-1-1 0 0,0 0 1 0 0,0-1 0 0 0,1 1 0 0 0,1-1-1 0 0,8 7 1 0 0,-10-10-563 0 0,0 0-1 0 0,1-1 1 0 0,-1 1-1 0 0,1-1 0 0 0,-1-1 1 0 0,1 1-1 0 0,0-1 1 0 0,0 0-1 0 0,10 1 1 0 0,12-1-4592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06.8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176 24 1956 0 0,'-17'-24'15529'0'0,"10"26"-15490"0"0,0-1 0 0 0,0 2 1 0 0,0-1-1 0 0,0 1 0 0 0,1 0 1 0 0,-1 0-1 0 0,1 1 0 0 0,-1 0 0 0 0,1 0 1 0 0,0 0-1 0 0,1 1 0 0 0,-1 0 0 0 0,1 0 1 0 0,0 1-1 0 0,0-1 0 0 0,0 1 1 0 0,-4 8-1 0 0,3-5 1 0 0,0-1 1 0 0,1 1 0 0 0,1 0 0 0 0,-1 1-1 0 0,1-1 1 0 0,1 1 0 0 0,0 0-1 0 0,0 0 1 0 0,1 0 0 0 0,0 0 0 0 0,1 0-1 0 0,-1 13 1 0 0,3-16-94 0 0,-1-1-1 0 0,1 1 0 0 0,1-1 1 0 0,-1 1-1 0 0,1-1 1 0 0,0 0-1 0 0,1 1 1 0 0,-1-1-1 0 0,1-1 1 0 0,0 1-1 0 0,1 0 1 0 0,-1-1-1 0 0,1 1 1 0 0,0-1-1 0 0,1 0 1 0 0,-1 0-1 0 0,1-1 1 0 0,0 0-1 0 0,0 1 1 0 0,1-1-1 0 0,-1-1 1 0 0,1 1-1 0 0,-1-1 1 0 0,1 0-1 0 0,0-1 0 0 0,1 1 1 0 0,-1-1-1 0 0,0 0 1 0 0,1-1-1 0 0,-1 1 1 0 0,1-1-1 0 0,-1-1 1 0 0,1 1-1 0 0,-1-1 1 0 0,1 0-1 0 0,-1-1 1 0 0,1 1-1 0 0,-1-1 1 0 0,1-1-1 0 0,-1 1 1 0 0,1-1-1 0 0,-1 0 1 0 0,0-1-1 0 0,0 1 1 0 0,0-1-1 0 0,0 0 1 0 0,-1-1-1 0 0,1 0 0 0 0,-1 1 1 0 0,0-2-1 0 0,0 1 1 0 0,0-1-1 0 0,0 1 1 0 0,-1-1-1 0 0,0 0 1 0 0,0-1-1 0 0,4-6 1 0 0,-5 6 149 0 0,0-1-1 0 0,0 1 1 0 0,0-1 0 0 0,-1 0 0 0 0,0 0 0 0 0,-1 0-1 0 0,1 0 1 0 0,-1-1 0 0 0,-1 1 0 0 0,1 0 0 0 0,-1 0-1 0 0,-1-1 1 0 0,1 1 0 0 0,-1 0 0 0 0,0 0 0 0 0,-1-1-1 0 0,0 1 1 0 0,0 0 0 0 0,0 1 0 0 0,-1-1 0 0 0,0 0-1 0 0,0 1 1 0 0,-1-1 0 0 0,0 1 0 0 0,0 0 0 0 0,0 0-1 0 0,-1 1 1 0 0,0-1 0 0 0,0 1 0 0 0,0 0 0 0 0,-1 1-1 0 0,0-1 1 0 0,-9-5 0 0 0,9 7-210 0 0,-1-1 0 0 0,1 1 0 0 0,-1 1 0 0 0,1-1 0 0 0,-1 1 0 0 0,0 1 0 0 0,0-1-1 0 0,0 1 1 0 0,0 0 0 0 0,-1 1 0 0 0,1-1 0 0 0,0 1 0 0 0,0 1 0 0 0,-7 1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29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40 1904 0 0,'-12'-40'13344'0'0,"13"55"-11893"0"0,10 44-1090 0 0,-6-29 160 0 0,69 363 1060 0 0,-58-273-2966 0 0,-18-110 452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30.5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46 440 288 0 0,'-6'-8'1445'0'0,"0"-1"-1"0"0,1 1 1 0 0,1-1-1 0 0,-1 0 1 0 0,1 0 0 0 0,-5-18-1 0 0,7 18-598 0 0,0-1 0 0 0,1 0 1 0 0,0 1-1 0 0,1-1 0 0 0,0 0 0 0 0,1-13 0 0 0,1 10-496 0 0,1 0 0 0 0,0 0 0 0 0,1 1 0 0 0,0 0 0 0 0,1 0 0 0 0,0 0 0 0 0,1 0 0 0 0,0 1-1 0 0,1 0 1 0 0,15-20 0 0 0,-12 19-483 0 0,1 1 1 0 0,0-1-1 0 0,1 2 0 0 0,0 0 0 0 0,1 0 0 0 0,0 1 0 0 0,0 1 0 0 0,29-14 1 0 0,-32 18 170 0 0,1-1 1 0 0,1 2-1 0 0,-1 0 1 0 0,0 0-1 0 0,1 1 1 0 0,-1 0-1 0 0,1 1 1 0 0,0 0-1 0 0,0 1 1 0 0,-1 1-1 0 0,1 0 1 0 0,16 3-1 0 0,-20-2-90 0 0,-1 0-1 0 0,1 0 0 0 0,-1 1 1 0 0,1 0-1 0 0,-1 1 1 0 0,0 0-1 0 0,0 0 1 0 0,0 0-1 0 0,-1 1 0 0 0,1 0 1 0 0,-1 0-1 0 0,0 1 1 0 0,-1-1-1 0 0,1 1 1 0 0,-1 1-1 0 0,0-1 0 0 0,-1 1 1 0 0,0-1-1 0 0,0 1 1 0 0,0 1-1 0 0,-1-1 1 0 0,0 0-1 0 0,0 1 0 0 0,-1 0 1 0 0,0 0-1 0 0,0-1 1 0 0,-1 1-1 0 0,0 0 1 0 0,0 0-1 0 0,-1 0 0 0 0,0 0 1 0 0,-1 0-1 0 0,0 0 1 0 0,0 0-1 0 0,0 0 1 0 0,-1 0-1 0 0,0 0 1 0 0,-1-1-1 0 0,0 1 0 0 0,0-1 1 0 0,0 1-1 0 0,-1-1 1 0 0,0 0-1 0 0,-5 6 1 0 0,-3 2-9 0 0,0 0 1 0 0,-1 0 0 0 0,0-2-1 0 0,-1 1 1 0 0,0-2 0 0 0,-20 14 0 0 0,-101 53-430 0 0,126-74 448 0 0,7-4 27 0 0,2-1 15 0 0,0 0 1 0 0,-1 0-1 0 0,1 0 1 0 0,0 0-1 0 0,-1 0 1 0 0,1 1-1 0 0,0-1 0 0 0,0 0 1 0 0,-1 0-1 0 0,1 0 1 0 0,0 0-1 0 0,0 0 1 0 0,-1 1-1 0 0,1-1 1 0 0,0 0-1 0 0,0 0 0 0 0,0 0 1 0 0,-1 0-1 0 0,1 1 1 0 0,0-1-1 0 0,0 0 1 0 0,0 0-1 0 0,0 1 1 0 0,-1-1-1 0 0,1 0 1 0 0,0 0-1 0 0,0 1 0 0 0,0-1 1 0 0,0 0-1 0 0,0 1 1 0 0,0-1-1 0 0,0 0 1 0 0,0 0-1 0 0,0 1 1 0 0,0-1-1 0 0,0 0 1 0 0,0 1-1 0 0,0-1 0 0 0,0 0 1 0 0,0 0-1 0 0,0 1 1 0 0,0-1-1 0 0,0 0 1 0 0,0 0-1 0 0,1 1 1 0 0,-1-1-1 0 0,0 0 0 0 0,0 0 1 0 0,0 1-1 0 0,0-1 1 0 0,1 0-1 0 0,-1 0 1 0 0,0 1-1 0 0,12 16 284 0 0,75 55 691 0 0,-41-34-773 0 0,58 59 0 0 0,-59-44-109 0 0,41 65-1 0 0,-28-36-1537 0 0,-53-76 990 0 0,7 10-2552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30.9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6 2148 0 0,'-7'-5'14559'0'0,"8"16"-14311"0"0,0 0 0 0 0,1-1 0 0 0,7 22-1 0 0,1 11-112 0 0,8 89 497 0 0,8 41 1311 0 0,-25-170-1932 0 0,0 0 0 0 0,0 0 0 0 0,1 0 0 0 0,-1 0 0 0 0,1 0 0 0 0,0 0 0 0 0,-1 0 1 0 0,1-1-1 0 0,0 1 0 0 0,1-1 0 0 0,-1 0 0 0 0,0 1 0 0 0,1-1 0 0 0,-1 0 0 0 0,1 0 0 0 0,0-1 0 0 0,-1 1 0 0 0,1 0 0 0 0,0-1 1 0 0,0 0-1 0 0,0 0 0 0 0,6 2 0 0 0,5 1-256 0 0,1-1 0 0 0,0-1 0 0 0,23 2 0 0 0,-26-3-252 0 0,23 5-2541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35.9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41 141 2092 0 0,'-30'-30'10677'0'0,"19"13"-8329"0"0,15 14-2141 0 0,0 0 0 0 0,0 0 1 0 0,0 0-1 0 0,0 1 1 0 0,0 0-1 0 0,1-1 0 0 0,-1 2 1 0 0,1-1-1 0 0,-1 0 0 0 0,6 0 1 0 0,53-9 39 0 0,-26 6-86 0 0,308-38-2741 0 0,-296 38 1585 0 0,-12 1-453 0 0,-34 4 835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36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5 1884 0 0,'-8'-5'12079'0'0,"11"7"-11972"0"0,0 0 0 0 0,0 0-1 0 0,0 0 1 0 0,0 0 0 0 0,-1 0 0 0 0,1 0-1 0 0,-1 1 1 0 0,1 0 0 0 0,-1-1 0 0 0,0 1-1 0 0,3 5 1 0 0,-4-7-82 0 0,0 0 110 0 0,-1 1 1 0 0,1-1-1 0 0,0 0 1 0 0,0 0-1 0 0,0 0 1 0 0,0 0-1 0 0,0 0 1 0 0,0-1-1 0 0,0 1 1 0 0,0 0-1 0 0,0 0 0 0 0,0-1 1 0 0,1 1-1 0 0,-1 0 1 0 0,1 0-1 0 0,6 4 1076 0 0,2 94-520 0 0,-4 0 0 0 0,-10 133 0 0 0,0-47-380 0 0,8 20 320 0 0,-2-105-1224 0 0,0-3-3465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37.0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0 196 304 0 0,'6'-30'9036'0'0,"-2"25"-8667"0"0,1 0 0 0 0,-1 0 0 0 0,1 1 0 0 0,0 0 0 0 0,0 0-1 0 0,1 0 1 0 0,-1 0 0 0 0,1 1 0 0 0,0 0 0 0 0,0 0 0 0 0,0 1 0 0 0,8-3 0 0 0,16-3-26 0 0,41-8 0 0 0,-25 7-185 0 0,96-19-1447 0 0,-39 8-984 0 0,-2-4-3305 0 0,-71 14 2142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37.7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107 107 2852 0 0,'-4'-6'13149'0'0,"-6"51"-12140"0"0,3 1-1 0 0,-3 58 0 0 0,4-38-736 0 0,-9 414-4 0 0,15-445-378 0 0,-1-26-1032 0 0,-3-21 640 0 0,-1-23-156 0 0,-1-127-231 0 0,18-84 4212 0 0,-12 245-3313 0 0,4-56 1078 0 0,12-56 0 0 0,-12 94-969 0 0,0-1 1 0 0,2 1-1 0 0,0 1 0 0 0,1-1 0 0 0,1 1 1 0 0,17-29-1 0 0,-20 39-163 0 0,1 1 0 0 0,0-1 1 0 0,1 1-1 0 0,0 0 0 0 0,0 0 1 0 0,0 1-1 0 0,1 0 0 0 0,0 0 1 0 0,0 1-1 0 0,0 0 0 0 0,1 1 1 0 0,0 0-1 0 0,0 0 0 0 0,0 0 1 0 0,0 1-1 0 0,0 1 0 0 0,20-3 1 0 0,-22 4-35 0 0,0 0 0 0 0,0 1 1 0 0,0 0-1 0 0,0 1 0 0 0,-1 0 0 0 0,1 0 1 0 0,0 0-1 0 0,0 1 0 0 0,0 0 1 0 0,-1 0-1 0 0,1 1 0 0 0,-1 0 1 0 0,0 0-1 0 0,1 0 0 0 0,-1 1 0 0 0,-1 0 1 0 0,1 0-1 0 0,-1 1 0 0 0,1-1 1 0 0,-1 1-1 0 0,-1 0 0 0 0,1 1 1 0 0,-1-1-1 0 0,0 1 0 0 0,5 8 0 0 0,-5-7 41 0 0,-1-1 0 0 0,0 1-1 0 0,0 0 1 0 0,-1 0 0 0 0,0 0-1 0 0,0 0 1 0 0,0 0 0 0 0,-1 1-1 0 0,-1-1 1 0 0,1 0 0 0 0,-1 0-1 0 0,-1 11 1 0 0,0-6 26 0 0,-2-1 0 0 0,1 1-1 0 0,-1-1 1 0 0,-1 0 0 0 0,0 1 0 0 0,-1-2 0 0 0,-6 13 0 0 0,-2-1 34 0 0,-1-1 0 0 0,-1 0 1 0 0,-1-1-1 0 0,-1-1 0 0 0,-1 0 1 0 0,-28 22-1 0 0,5-9-26 0 0,-86 50 0 0 0,125-81-169 0 0,27-1-2792 0 0,-12-1 2683 0 0,1 1 0 0 0,-1 1 0 0 0,0 0 0 0 0,26 5 1 0 0,-26-2 232 0 0,1 1 1 0 0,0 0 0 0 0,-1 1-1 0 0,0 1 1 0 0,0 0 0 0 0,-1 0-1 0 0,0 1 1 0 0,0 1 0 0 0,0 0-1 0 0,-2 1 1 0 0,1 0 0 0 0,-1 0 0 0 0,12 17-1 0 0,-18-21 108 0 0,1 1 0 0 0,-1-1-1 0 0,0 1 1 0 0,-1 0-1 0 0,0 1 1 0 0,0-1 0 0 0,0 0-1 0 0,-1 1 1 0 0,0 0 0 0 0,-1-1-1 0 0,0 1 1 0 0,0 0 0 0 0,0 0-1 0 0,-1 0 1 0 0,0 0 0 0 0,-1 0-1 0 0,0-1 1 0 0,0 1 0 0 0,-1 0-1 0 0,1 0 1 0 0,-2-1 0 0 0,1 1-1 0 0,-1-1 1 0 0,0 0-1 0 0,-1 0 1 0 0,-4 7 0 0 0,2-5 61 0 0,-1 0 1 0 0,0 0-1 0 0,-1-1 1 0 0,1-1-1 0 0,-1 1 1 0 0,-1-1-1 0 0,0 0 0 0 0,0-1 1 0 0,0 0-1 0 0,0-1 1 0 0,-1 0-1 0 0,0 0 1 0 0,0-1-1 0 0,-1 0 1 0 0,1-1-1 0 0,-1 0 1 0 0,1-1-1 0 0,-1 0 1 0 0,-11 1-1 0 0,6-2-210 0 0,1 0-1 0 0,-1-1 1 0 0,1 0-1 0 0,0-2 1 0 0,-1 1-1 0 0,1-2 1 0 0,0 0-1 0 0,0-1 1 0 0,0-1-1 0 0,1 0 1 0 0,-1 0-1 0 0,1-2 1 0 0,-14-8 0 0 0,26 13-404 0 0,-15-10-457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17.9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0 346 304 0 0,'0'0'4814'0'0,"33"-21"366"0"0,-11 11-4378 0 0,0 1 0 0 0,1 1 0 0 0,0 1 0 0 0,37-6 0 0 0,105-8-711 0 0,-66 10 139 0 0,341-52-150 0 0,186-24-84 0 0,-369 51-9 0 0,52-6-10 0 0,-229 35-138 0 0,-62 7 17 0 0,-1-2 0 0 0,24-5-1 0 0,-38 7 61 0 0,52-2-1179 0 0,-52 2 1134 0 0,1 1-304 0 0,9 1-1499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18.4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 80 2216 0 0,'-29'-19'7874'0'0,"28"18"-7741"0"0,0 0 0 0 0,0 0-1 0 0,0 0 1 0 0,1-1 0 0 0,-1 1 0 0 0,0 0-1 0 0,0 0 1 0 0,1-1 0 0 0,-1 1-1 0 0,1 0 1 0 0,-1-1 0 0 0,1 1 0 0 0,0-1-1 0 0,-1 1 1 0 0,1-1 0 0 0,0 1-1 0 0,0-1 1 0 0,0 1 0 0 0,0-2 0 0 0,0 1 98 0 0,8-28 2402 0 0,-2 30-2617 0 0,-1 0-1 0 0,0 1 1 0 0,1 0-1 0 0,-1 0 0 0 0,0 0 1 0 0,0 1-1 0 0,7 2 1 0 0,25 7-19 0 0,-5-3-13 0 0,0 1 1 0 0,-1 1-1 0 0,0 2 0 0 0,53 28 0 0 0,-23-6-50 0 0,-59-33 74 0 0,-1-1-3 0 0,1 0 0 0 0,-1 1 0 0 0,1 0 0 0 0,-1-1-1 0 0,0 1 1 0 0,1 0 0 0 0,-1-1 0 0 0,0 1 0 0 0,0 0 0 0 0,1 0-1 0 0,-1 0 1 0 0,0 0 0 0 0,0 0 0 0 0,0 1 0 0 0,0-1-1 0 0,0 0 1 0 0,-1 0 0 0 0,1 1 0 0 0,0-1 0 0 0,0 0-1 0 0,-1 1 1 0 0,1-1 0 0 0,-1 1 0 0 0,1-1 0 0 0,-1 1-1 0 0,0-1 1 0 0,0 1 0 0 0,1-1 0 0 0,-1 1 0 0 0,0-1-1 0 0,0 1 1 0 0,-1 2 0 0 0,-10 14-129 0 0,-2 0 0 0 0,0 0 0 0 0,0-2 0 0 0,-2 0 0 0 0,-18 17 0 0 0,-47 35-8045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34.39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102 88 3384 0 0,'-1'-1'211'0'0,"-19"-7"2248"0"0,1 0-1 0 0,0-2 1 0 0,-22-14-1 0 0,41 24-2436 0 0,-1-1-1 0 0,1 1 0 0 0,0 0 1 0 0,0 0-1 0 0,0-1 1 0 0,0 1-1 0 0,0 0 0 0 0,0 0 1 0 0,0-1-1 0 0,0 1 1 0 0,0 0-1 0 0,0-1 0 0 0,0 1 1 0 0,0 0-1 0 0,0-1 1 0 0,0 1-1 0 0,0 0 0 0 0,0 0 1 0 0,0-1-1 0 0,0 1 0 0 0,0 0 1 0 0,0-1-1 0 0,0 1 1 0 0,0 0-1 0 0,0 0 0 0 0,1-1 1 0 0,-1 1-1 0 0,0 0 1 0 0,0 0-1 0 0,0-1 0 0 0,0 1 1 0 0,1 0-1 0 0,-1 0 1 0 0,0 0-1 0 0,0 0 0 0 0,1-1 1 0 0,-1 1-1 0 0,0 0 1 0 0,10-8 269 0 0,7 4-219 0 0,-1-1 0 0 0,1 2 0 0 0,-1 0-1 0 0,1 1 1 0 0,0 1 0 0 0,0 1 0 0 0,18 1-1 0 0,-11-1-152 0 0,409 21-4026 0 0,-281-11-807 0 0,-111-8 1291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19.2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122 4 480 0 0,'0'0'2473'0'0,"18"-3"689"0"0,12 7-2223 0 0,-27-3-764 0 0,0-1 70 0 0,8 3-60 0 0,-8-3 68 0 0,19 14 1202 0 0,-21-11-1383 0 0,0-1 0 0 0,-1 1 0 0 0,1 0 0 0 0,-1-1 0 0 0,0 1 0 0 0,0 0 0 0 0,0 0 0 0 0,0-1 0 0 0,-1 1 0 0 0,1 0 0 0 0,-1 0 0 0 0,1-1 0 0 0,-1 1 0 0 0,0-1 0 0 0,0 1 0 0 0,0-1 0 0 0,0 1 0 0 0,-1-1 0 0 0,-1 3 0 0 0,-38 51 499 0 0,21-29-203 0 0,-33 35 210 0 0,36-43-306 0 0,-24 31 0 0 0,37-44-193 0 0,0 1 1 0 0,1-1-1 0 0,-1 1 0 0 0,1-1 1 0 0,1 1-1 0 0,-1 0 0 0 0,1 0 1 0 0,0 1-1 0 0,-1 12 0 0 0,3-16-41 0 0,0 0 1 0 0,0 0-1 0 0,1 0 0 0 0,0 0 0 0 0,0 0 0 0 0,0 0 0 0 0,0 0 1 0 0,1 0-1 0 0,-1 0 0 0 0,1-1 0 0 0,0 1 0 0 0,0 0 1 0 0,0-1-1 0 0,1 0 0 0 0,-1 1 0 0 0,1-1 0 0 0,0 0 0 0 0,0 0 1 0 0,0-1-1 0 0,0 1 0 0 0,0-1 0 0 0,6 4 0 0 0,9 5-30 0 0,2 0-1 0 0,40 17 0 0 0,-38-18-71 0 0,179 66-3734 0 0,-144-56-404 0 0,-26-8 109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20.8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3910 1160 0 0,'-29'0'7039'0'0,"13"-16"-4186"0"0,16 11-2715 0 0,0 0 0 0 0,0-1-1 0 0,0 1 1 0 0,1 0 0 0 0,0 0 0 0 0,0 0 0 0 0,1-1 0 0 0,-1 1 0 0 0,1 0 0 0 0,0 0 0 0 0,0 1 0 0 0,1-1 0 0 0,4-7 0 0 0,9-12-27 0 0,23-27 1 0 0,-28 37-21 0 0,79-96 80 0 0,5 4 0 0 0,4 5 1 0 0,5 3-1 0 0,163-118 0 0 0,-80 91 2 0 0,269-137-1 0 0,226-53 337 0 0,445-88-49 0 0,532-23-539 0 0,30 136 42 0 0,-346 131 19 0 0,-573 75-52 0 0,-700 76 58 0 0,996-139 50 0 0,-973 131-39 0 0,102-21 16 0 0,-169 31 42 0 0,0-2 0 0 0,0-2-1 0 0,25-12 1 0 0,-48 21-54 0 0,2-2 9 0 0,2-2-15 0 0,0 0 0 0 0,0 1-1 0 0,1 0 1 0 0,8-3 0 0 0,12-8 2 0 0,-4 0-29 0 0,37-16 0 0 0,-3 3 13 0 0,585-336-135 0 0,-442 256 169 0 0,18-10 16 0 0,-144 67-9 0 0,-74 50-41 0 0,12-17-873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21.2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13 1444 0 0,'-33'-1'10654'0'0,"19"0"-8444"0"0,21-2-2031 0 0,1 1 1 0 0,-1 0-1 0 0,0 1 1 0 0,1-1-1 0 0,-1 2 0 0 0,1-1 1 0 0,13 1-1 0 0,62 7-52 0 0,-45-2-32 0 0,20 0-265 0 0,104 25 0 0 0,-161-29 179 0 0,0-1 0 0 0,1 0 0 0 0,-1 1-1 0 0,0-1 1 0 0,0 1 0 0 0,0-1-1 0 0,0 1 1 0 0,0-1 0 0 0,0 1 0 0 0,0 0-1 0 0,0-1 1 0 0,0 1 0 0 0,0 0-1 0 0,0 0 1 0 0,0 0 0 0 0,0 0-1 0 0,0 0 1 0 0,-1 0 0 0 0,1 0 0 0 0,0 0-1 0 0,-1 0 1 0 0,1 0 0 0 0,-1 0-1 0 0,1 1 1 0 0,-1-1 0 0 0,0 0 0 0 0,0 0-1 0 0,1 0 1 0 0,-1 1 0 0 0,0-1-1 0 0,0 0 1 0 0,0 0 0 0 0,0 1-1 0 0,0-1 1 0 0,0 0 0 0 0,-1 0 0 0 0,1 1-1 0 0,0-1 1 0 0,-1 0 0 0 0,1 0-1 0 0,-1 0 1 0 0,1 0 0 0 0,-2 3 0 0 0,-2 4 121 0 0,0 0-1 0 0,-1 0 1 0 0,0-1 0 0 0,-8 10 0 0 0,12-16-128 0 0,-1 2-40 0 0,-113 149 694 0 0,67-70-2734 0 0,37-59-1564 0 0,-14 43 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23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1611 1904 0 0,'12'27'17188'0'0,"-11"-27"-17120"0"0,0 1 0 0 0,0-1 0 0 0,-1 0 0 0 0,1 0 0 0 0,0 0 0 0 0,0 0 0 0 0,0-1 0 0 0,0 1-1 0 0,0 0 1 0 0,0 0 0 0 0,0 0 0 0 0,0-1 0 0 0,-1 1 0 0 0,1-1 0 0 0,0 1 0 0 0,0 0 0 0 0,0-1 0 0 0,-1 1 0 0 0,1-1 0 0 0,0 0 0 0 0,-1 1 0 0 0,1-1 0 0 0,0 0 0 0 0,-1 1 0 0 0,1-1 0 0 0,-1 0 0 0 0,1 0 0 0 0,-1 1 0 0 0,1-1 0 0 0,-1 0 0 0 0,0 0 0 0 0,1 0 0 0 0,-1 0 0 0 0,0 0 0 0 0,0 1 0 0 0,1-4 406 0 0,10-24 490 0 0,147-287-966 0 0,-23 32-25 0 0,-106 233 14 0 0,3 2 0 0 0,1 1 1 0 0,58-63-1 0 0,384-327-276 0 0,-426 400 343 0 0,2 1 0 0 0,0 3 0 0 0,3 2 0 0 0,0 2-1 0 0,2 3 1 0 0,1 3 0 0 0,1 1 0 0 0,0 4 0 0 0,81-16 0 0 0,-112 30-51 0 0,1 0 1 0 0,0 2-1 0 0,0 1 1 0 0,0 1-1 0 0,0 2 1 0 0,-1 0-1 0 0,52 13 1 0 0,-41-5 2 0 0,-1 2 1 0 0,0 1 0 0 0,-1 2 0 0 0,0 2 0 0 0,34 21-1 0 0,-29-12 39 0 0,-1 1 0 0 0,-1 2-1 0 0,-1 2 1 0 0,-2 1 0 0 0,-1 2-1 0 0,54 69 1 0 0,-59-61 22 0 0,-1 2 0 0 0,-3 0 0 0 0,35 80 0 0 0,42 150-60 0 0,-71-181-116 0 0,115 336 887 0 0,-135-393-675 0 0,10 55 0 0 0,-9-34-67 0 0,0 15 38 0 0,-8-37-31 0 0,-5-28-46 0 0,0-5 16 0 0,2 20 38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24.6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 1 996 0 0,'0'0'11971'0'0,"-10"30"-10935"0"0,-7 46-88 0 0,8-29-440 0 0,-22 62 0 0 0,24-78 1992 0 0,8-33-2488 0 0,3-21-208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29.1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32 1352 0 0,'-23'1'3172'0'0,"-11"1"769"0"0,31-2-3400 0 0,-25-1 1790 0 0,38-2-291 0 0,53-4-202 0 0,-46 6-2246 0 0,201-20-1086 0 0,-192 20 1425 0 0,-18 2 76 0 0,-15 1 18 0 0,-117 26 360 0 0,-25-6 381 0 0,139-18-754 0 0,19-2-270 0 0,18-1-457 0 0,82-10-7261 0 0,-90 8 4890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29.9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 74 1128 0 0,'-1'-11'6586'0'0,"9"-49"3686"0"0,-9 57-9936 0 0,-22 25-239 0 0,0 0-1 0 0,2 2 1 0 0,-34 46-1 0 0,48-59-76 0 0,0 0 0 0 0,0 0 0 0 0,2 1 0 0 0,-1 0 0 0 0,1 0 0 0 0,1 0 0 0 0,0 1 0 0 0,1-1-1 0 0,0 1 1 0 0,1 0 0 0 0,0 0 0 0 0,1 17 0 0 0,1-23-9 0 0,1 0 0 0 0,0 0 0 0 0,0 0 0 0 0,1 0 0 0 0,0 0 0 0 0,0 0 0 0 0,1 0 0 0 0,-1-1 0 0 0,2 1 0 0 0,-1-1 0 0 0,1 0 0 0 0,-1 0 0 0 0,2 0 0 0 0,5 7 0 0 0,-3-6-8 0 0,1 0 1 0 0,-1-1-1 0 0,1 0 0 0 0,0 0 1 0 0,1-1-1 0 0,-1 0 1 0 0,1 0-1 0 0,0-1 1 0 0,15 5-1 0 0,-10-5-55 0 0,1 0 0 0 0,-1-1 0 0 0,1 0 0 0 0,0-2 0 0 0,0 1 0 0 0,0-2 0 0 0,0 0 0 0 0,0-1 0 0 0,0 0 0 0 0,0-1 0 0 0,-1-1 0 0 0,1 0 0 0 0,23-10 0 0 0,-32 11 16 0 0,0 0 0 0 0,-1-1 0 0 0,0 0-1 0 0,1 0 1 0 0,-1-1 0 0 0,-1 1-1 0 0,1-1 1 0 0,0 0 0 0 0,-1-1 0 0 0,0 1-1 0 0,0-1 1 0 0,0 0 0 0 0,0 0 0 0 0,5-10-1 0 0,-6 8 13 0 0,-1-1-1 0 0,1 1 1 0 0,-1-1-1 0 0,-1 1 1 0 0,0-1-1 0 0,0 0 0 0 0,0 0 1 0 0,-1 1-1 0 0,0-1 1 0 0,0 0-1 0 0,-3-12 1 0 0,1 10 78 0 0,0 0 0 0 0,-1-1 0 0 0,0 1 1 0 0,-1 1-1 0 0,0-1 0 0 0,0 0 0 0 0,-1 1 0 0 0,-7-10 1 0 0,-6-6 185 0 0,-30-32-1 0 0,40 49-222 0 0,5 4-269 0 0,0 0-1 0 0,-1 0 1 0 0,1 1-1 0 0,-1 0 0 0 0,0-1 1 0 0,0 1-1 0 0,0 1 0 0 0,0-1 1 0 0,-8-3-1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31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76 1772 0 0,'15'-6'3954'0'0,"13"-10"-1582"0"0,30-15-45 0 0,-57 30-2178 0 0,39-21 2577 0 0,-58 31-2695 0 0,2 1 0 0 0,-1 1 1 0 0,1 0-1 0 0,1 1 0 0 0,0 0 0 0 0,1 1 1 0 0,-14 17-1 0 0,23-24-6 0 0,1-1 0 0 0,0 1 1 0 0,1 0-1 0 0,-1 0 0 0 0,1 0 1 0 0,0 1-1 0 0,0-1 0 0 0,1 1 0 0 0,0-1 1 0 0,0 1-1 0 0,1 0 0 0 0,0 0 1 0 0,0 0-1 0 0,0 0 0 0 0,1 0 0 0 0,0 0 1 0 0,0 0-1 0 0,1 0 0 0 0,0-1 1 0 0,0 1-1 0 0,1 0 0 0 0,0 0 0 0 0,4 10 1 0 0,-1-8-12 0 0,-1 1 0 0 0,2-1 0 0 0,0 0 0 0 0,0 0 0 0 0,0-1 0 0 0,1 0 1 0 0,0 0-1 0 0,1-1 0 0 0,0 0 0 0 0,0 0 0 0 0,0 0 0 0 0,1-1 0 0 0,0-1 1 0 0,0 1-1 0 0,1-2 0 0 0,-1 1 0 0 0,1-1 0 0 0,0-1 0 0 0,16 5 0 0 0,-11-5-21 0 0,0 0 0 0 0,0-1 0 0 0,0 0 0 0 0,0-1 0 0 0,0-1-1 0 0,1 0 1 0 0,-1-1 0 0 0,0-1 0 0 0,0 0 0 0 0,0-1 0 0 0,0-1 0 0 0,0 0-1 0 0,14-7 1 0 0,-24 9-7 0 0,-1 0 0 0 0,1-1 0 0 0,-1 1-1 0 0,1-1 1 0 0,-1 0 0 0 0,0 0 0 0 0,0 0 0 0 0,-1-1-1 0 0,1 1 1 0 0,-1-1 0 0 0,0 0 0 0 0,0 0 0 0 0,0 0-1 0 0,0 0 1 0 0,0-1 0 0 0,-1 1 0 0 0,0-1 0 0 0,0 1-1 0 0,2-9 1 0 0,-3 7 28 0 0,0-1 0 0 0,0 0 0 0 0,-1 0 0 0 0,0 1 0 0 0,0-1 0 0 0,-1 0 0 0 0,0 0 0 0 0,0 1 0 0 0,0-1 0 0 0,-1 1 0 0 0,0-1 0 0 0,0 1 0 0 0,-6-12 0 0 0,1 6 34 0 0,0-1 0 0 0,-1 1 0 0 0,-1 0 0 0 0,0 1 0 0 0,-1 0 0 0 0,0 0 0 0 0,0 1 0 0 0,-1 1 0 0 0,0-1 0 0 0,-1 2 0 0 0,-15-10 0 0 0,25 17-228 0 0,0 1-1 0 0,1-1 1 0 0,-1 0-1 0 0,0 1 1 0 0,1 0-1 0 0,-1-1 0 0 0,0 1 1 0 0,0 0-1 0 0,1 0 1 0 0,-1 0-1 0 0,0 0 1 0 0,0 0-1 0 0,0 0 0 0 0,-1 1 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32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67 360 0 0,'-18'-14'13025'0'0,"27"11"-12865"0"0,0-1 0 0 0,0 1 0 0 0,0 1 0 0 0,0 0 0 0 0,0 0 0 0 0,0 1 0 0 0,1 0 0 0 0,18 0 0 0 0,18-1-1 0 0,313-19 254 0 0,-110 11-2932 0 0,-208 9-1111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32.9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155 123 408 0 0,'-3'-1'1513'0'0,"-7"-1"-521"0"0,0-1 1 0 0,0 0-1 0 0,0-1 0 0 0,0 0 1 0 0,1 0-1 0 0,0-1 0 0 0,0 0 1 0 0,0-1-1 0 0,0 0 1 0 0,1 0-1 0 0,0-1 0 0 0,0 0 1 0 0,-7-10-1 0 0,1-3 113 0 0,13 19-1076 0 0,1 1 0 0 0,0-1 0 0 0,-1 0 0 0 0,1 0 0 0 0,0 1 0 0 0,-1-1 0 0 0,1 0 0 0 0,0 0 0 0 0,0 0 0 0 0,0 1 0 0 0,0-1 0 0 0,0 0 0 0 0,0 0 0 0 0,0 0 0 0 0,0 1 0 0 0,0-1 0 0 0,0 0 0 0 0,0 0 0 0 0,1 0 0 0 0,-1 1 0 0 0,0-1-1 0 0,1 0 1 0 0,-1 1 0 0 0,0-1 0 0 0,1 0 0 0 0,-1 0 0 0 0,2 0 0 0 0,0 1-22 0 0,0 0-1 0 0,0 0 1 0 0,0 0 0 0 0,0 0-1 0 0,0 1 1 0 0,0-1-1 0 0,0 0 1 0 0,0 1 0 0 0,0 0-1 0 0,0-1 1 0 0,-1 1-1 0 0,1 0 1 0 0,2 1-1 0 0,27 14 35 0 0,26 16-179 0 0,-1 3 0 0 0,62 51 1 0 0,-116-84 125 0 0,0-1 0 0 0,0 0 1 0 0,0 1-1 0 0,0 0 1 0 0,0 0-1 0 0,-1-1 1 0 0,1 1-1 0 0,-1 0 1 0 0,1 0-1 0 0,-1 0 0 0 0,0 0 1 0 0,0 1-1 0 0,0-1 1 0 0,0 0-1 0 0,0 0 1 0 0,-1 1-1 0 0,1-1 1 0 0,-1 1-1 0 0,1-1 0 0 0,-1 5 1 0 0,0-4 6 0 0,-1 0 1 0 0,0 0 0 0 0,0 0-1 0 0,0 0 1 0 0,-1 0 0 0 0,1 0-1 0 0,-1 0 1 0 0,0 0-1 0 0,0-1 1 0 0,1 1 0 0 0,-2-1-1 0 0,1 1 1 0 0,0-1-1 0 0,0 0 1 0 0,-1 0 0 0 0,-2 2-1 0 0,-42 32-606 0 0,-6 5-2295 0 0,20-9-3758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35.67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545 120 1896 0 0,'-16'-3'8272'0'0,"1"10"-7665"0"0,0 1-1 0 0,0 0 1 0 0,1 1 0 0 0,-27 21 0 0 0,-51 53 465 0 0,58-50-666 0 0,-20 17 203 0 0,2 3 0 0 0,2 1 0 0 0,3 3 0 0 0,-46 72 0 0 0,86-111-291 0 0,7-18-310 0 0,1 0 0 0 0,-1 1 0 0 0,0-1 0 0 0,0 0-1 0 0,0 0 1 0 0,0 1 0 0 0,0-1 0 0 0,0 0 0 0 0,1 0 0 0 0,-1 0 0 0 0,0 1-1 0 0,0-1 1 0 0,0 0 0 0 0,1 0 0 0 0,-1 0 0 0 0,0 0 0 0 0,0 0 0 0 0,0 1-1 0 0,1-1 1 0 0,-1 0 0 0 0,0 0 0 0 0,0 0 0 0 0,1 0 0 0 0,-1 0 0 0 0,0 0-1 0 0,0 0 1 0 0,1 0 0 0 0,-1 0 0 0 0,0 0 0 0 0,0 0 0 0 0,1 0 0 0 0,-1 0-1 0 0,0 0 1 0 0,1 0 0 0 0,-1 0 0 0 0,3-1 5 0 0,0 0 1 0 0,-1 1-1 0 0,1-2 0 0 0,-1 1 1 0 0,1 0-1 0 0,-1 0 1 0 0,1-1-1 0 0,-1 1 0 0 0,4-4 1 0 0,38-39 34 0 0,-3-3 1 0 0,64-90 0 0 0,-57 72-121 0 0,48-69 23 0 0,53-67 724 0 0,-148 200-660 0 0,-1 0-1 0 0,1 0 1 0 0,0 0-1 0 0,0 0 1 0 0,-1 0-1 0 0,1 0 1 0 0,0 0-1 0 0,0 0 1 0 0,0 0-1 0 0,0 0 1 0 0,0 1-1 0 0,0-1 1 0 0,0 0-1 0 0,1 1 1 0 0,-1-1-1 0 0,0 0 1 0 0,0 1-1 0 0,0 0 1 0 0,1-1-1 0 0,-1 1 1 0 0,0 0-1 0 0,1-1 1 0 0,-1 1-1 0 0,0 0 1 0 0,0 0-1 0 0,1 0 1 0 0,-1 0-1 0 0,0 1 1 0 0,3-1-1 0 0,-1 2 7 0 0,-1 0-1 0 0,0 0 1 0 0,1 0-1 0 0,-1 0 1 0 0,0 0-1 0 0,0 0 1 0 0,0 1-1 0 0,-1-1 1 0 0,1 1-1 0 0,0-1 1 0 0,-1 1-1 0 0,2 4 1 0 0,358 675 552 0 0,-354-670-1087 0 0,14 25 549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33.2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82 1468 0 0,'0'-3'1862'0'0,"0"-9"-107"0"0,0-2 718 0 0,0 0 0 0 0,4-25 397 0 0,-3 40-2854 0 0,0-1 1 0 0,0 1-1 0 0,0 0 1 0 0,0 0-1 0 0,0-1 1 0 0,0 1-1 0 0,0 0 1 0 0,0 0-1 0 0,0 0 1 0 0,-1 0-1 0 0,1 0 1 0 0,0 0-1 0 0,-1 0 1 0 0,1 0 0 0 0,0 0-1 0 0,-1 0 1 0 0,0 0-1 0 0,1 1 1 0 0,-1-1-1 0 0,1 0 1 0 0,-1 0-1 0 0,0 2 1 0 0,7 28 184 0 0,10 98-124 0 0,23 136 196 0 0,-30-218-232 0 0,2 0-1 0 0,2-1 1 0 0,29 66 0 0 0,-34-94-863 0 0,1-1 0 0 0,0 0 0 0 0,21 26 1 0 0,-26-37 415 0 0,0 0 0 0 0,1 0 0 0 0,-1-1 0 0 0,1 1 0 0 0,0-1 0 0 0,0-1 0 0 0,1 1 0 0 0,-1-1 0 0 0,1 0 0 0 0,0-1 0 0 0,14 5 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33.6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95 157 892 0 0,'-16'-4'2584'0'0,"0"-1"1"0"0,1-1-1 0 0,-24-12 1 0 0,38 18-2529 0 0,1-1 0 0 0,-1 1 0 0 0,1-1 0 0 0,-1 1 0 0 0,1 0-1 0 0,-1-1 1 0 0,1 1 0 0 0,-1-1 0 0 0,1 0 0 0 0,-1 1 0 0 0,1-1 0 0 0,0 1 0 0 0,-1-1 0 0 0,1 1 0 0 0,0-1 0 0 0,0 0 0 0 0,-1 1 0 0 0,1-1 0 0 0,0 0 0 0 0,0 1 0 0 0,0-1 0 0 0,0 0 0 0 0,0 1 0 0 0,0-1 0 0 0,0 0 0 0 0,0 0 0 0 0,0 1 0 0 0,0-1 0 0 0,0 0 0 0 0,0 1 0 0 0,1-1 0 0 0,-1 1 0 0 0,0-1 0 0 0,0 0-1 0 0,1 1 1 0 0,-1-1 0 0 0,0 1 0 0 0,1-1 0 0 0,0-1 0 0 0,18-18 783 0 0,-1 11-1219 0 0,0 0 0 0 0,1 1 1 0 0,0 1-1 0 0,0 1 0 0 0,1 0 0 0 0,-1 2 1 0 0,30-4-1 0 0,22-5-4599 0 0,-38 4 1093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35.7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 1112 0 0,'0'0'882'0'0,"16"-4"1242"0"0,378-4 627 0 0,-135 8-6305 0 0,-207-2 2643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36.9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15 258 1436 0 0,'-3'-11'1352'0'0,"0"0"0"0"0,0-1 0 0 0,1 0-1 0 0,-1-14 1 0 0,2 7-236 0 0,1 0-1 0 0,1 0 0 0 0,6-37 0 0 0,-7 54-1056 0 0,1-1-1 0 0,-1 1 0 0 0,1 0 0 0 0,0-1 1 0 0,0 1-1 0 0,0 0 0 0 0,0 0 0 0 0,0 0 0 0 0,0-1 1 0 0,2-1-1 0 0,-2 4-44 0 0,0-1 0 0 0,-1 0 0 0 0,1 1 1 0 0,0-1-1 0 0,-1 1 0 0 0,1-1 0 0 0,0 1 0 0 0,0-1 0 0 0,0 1 1 0 0,-1 0-1 0 0,1-1 0 0 0,0 1 0 0 0,0 0 0 0 0,0 0 0 0 0,0 0 1 0 0,0-1-1 0 0,-1 1 0 0 0,1 0 0 0 0,1 0 0 0 0,2 1-3 0 0,0 0 0 0 0,0 1 0 0 0,0-1-1 0 0,-1 1 1 0 0,1-1 0 0 0,-1 1 0 0 0,1 0-1 0 0,-1 1 1 0 0,0-1 0 0 0,4 3 0 0 0,26 25 30 0 0,-1 1 1 0 0,-2 1 0 0 0,-1 1 0 0 0,36 54 0 0 0,-23-30-16 0 0,187 249 166 0 0,-227-302-96 0 0,1 0-1 0 0,0 0 1 0 0,0-1-1 0 0,1 0 1 0 0,-1 1-1 0 0,1-1 1 0 0,-1 0-1 0 0,1-1 1 0 0,0 1 0 0 0,5 2-1 0 0,-7-5-63 0 0,0 1-1 0 0,0-1 1 0 0,0 1-1 0 0,0-1 1 0 0,0 0-1 0 0,0 0 1 0 0,0 0-1 0 0,0 0 0 0 0,0 0 1 0 0,0-1-1 0 0,0 1 1 0 0,0-1-1 0 0,-1 1 1 0 0,1-1-1 0 0,0 0 1 0 0,0 1-1 0 0,0-1 1 0 0,-1 0-1 0 0,1 0 1 0 0,0 0-1 0 0,-1 0 1 0 0,1-1-1 0 0,-1 1 1 0 0,1 0-1 0 0,-1-1 1 0 0,0 1-1 0 0,2-3 1 0 0,7-7-2 0 0,-1-2 0 0 0,0 1 0 0 0,-1-1 1 0 0,0 0-1 0 0,9-23 0 0 0,24-78-134 0 0,-21 54 57 0 0,121-303-1183 0 0,-131 341 337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38.9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38 1272 0 0,'0'0'1062'0'0,"4"-31"3165"0"0,-4 30-4209 0 0,1 1 1 0 0,-1-1 0 0 0,1 0 0 0 0,0 1 0 0 0,-1-1-1 0 0,1 1 1 0 0,0 0 0 0 0,-1-1 0 0 0,1 1 0 0 0,0 0-1 0 0,0-1 1 0 0,-1 1 0 0 0,1 0 0 0 0,0 0 0 0 0,0-1 0 0 0,-1 1-1 0 0,1 0 1 0 0,0 0 0 0 0,0 0 0 0 0,0 0 0 0 0,-1 0-1 0 0,1 0 1 0 0,0 0 0 0 0,0 1 0 0 0,0-1 0 0 0,-1 0-1 0 0,1 0 1 0 0,0 1 0 0 0,1-1 0 0 0,-1 2-4 0 0,1-1 1 0 0,0 0 0 0 0,-1 1-1 0 0,1 0 1 0 0,-1-1 0 0 0,1 1-1 0 0,-1 0 1 0 0,0 0-1 0 0,1 0 1 0 0,0 3 0 0 0,2 4-3 0 0,0 0 0 0 0,-1 0 1 0 0,0 1-1 0 0,1 10 0 0 0,5 63 427 0 0,-4 144-1 0 0,-5-158 2122 0 0,2-72-2535 0 0,0-1 0 0 0,0 1 0 0 0,-1 0 0 0 0,1-1 0 0 0,-1 1 0 0 0,0-1 0 0 0,0 0 0 0 0,0 0 0 0 0,0-5 0 0 0,1 3 13 0 0,5-19 51 0 0,3-9-60 0 0,16-39-1 0 0,-23 65-26 0 0,1-1 1 0 0,0 2-1 0 0,1-1 0 0 0,0 0 1 0 0,0 1-1 0 0,0 0 0 0 0,1 0 1 0 0,0 0-1 0 0,14-11 0 0 0,-18 15 2 0 0,23-7-4 0 0,-22 9-2 0 0,1 0 1 0 0,-1 1 0 0 0,0 0-1 0 0,0-1 1 0 0,0 1 0 0 0,0 0 0 0 0,0 1-1 0 0,0-1 1 0 0,0 1 0 0 0,0-1-1 0 0,0 1 1 0 0,0 0 0 0 0,0 0-1 0 0,0 0 1 0 0,0 1 0 0 0,0-1 0 0 0,0 0-1 0 0,-1 1 1 0 0,1 0 0 0 0,-1 0-1 0 0,1 0 1 0 0,-1 0 0 0 0,0 0-1 0 0,0 0 1 0 0,0 1 0 0 0,0-1-1 0 0,0 1 1 0 0,2 3 0 0 0,5 8-10 0 0,0 0 0 0 0,-1 1 0 0 0,10 26 1 0 0,-12-25 8 0 0,-1-1 15 0 0,-4-14 70 0 0,-2-7 89 0 0,1 3-168 0 0,0 1-1 0 0,0-1 0 0 0,1 0 1 0 0,-1 0-1 0 0,0 0 0 0 0,1 1 0 0 0,0-1 1 0 0,-1 0-1 0 0,3-2 0 0 0,1-10-1 0 0,-1 1 7 0 0,2 0-1 0 0,-1 0 0 0 0,2 1 0 0 0,0-1 0 0 0,0 1 1 0 0,1 0-1 0 0,1 1 0 0 0,0 0 0 0 0,1 0 0 0 0,0 1 1 0 0,0 0-1 0 0,2 0 0 0 0,21-17 0 0 0,-30 27-12 0 0,0-1 0 0 0,1 0 0 0 0,-1 0-1 0 0,1 1 1 0 0,-1 0 0 0 0,1-1 0 0 0,-1 1 0 0 0,1 0 0 0 0,0 0 0 0 0,0 0-1 0 0,0 1 1 0 0,3-1 0 0 0,0 0-1 0 0,-1 1 11 0 0,-1 0-8 0 0,0 0 0 0 0,-1 1 0 0 0,1 0 0 0 0,-1 0 0 0 0,0 0 0 0 0,1 0 0 0 0,-1 0 0 0 0,0 1 1 0 0,0-1-1 0 0,1 1 0 0 0,-1 0 0 0 0,0 0 0 0 0,-1 0 0 0 0,1 1 0 0 0,0-1 0 0 0,-1 1 0 0 0,1-1 0 0 0,-1 1 0 0 0,0 0 0 0 0,0 0 0 0 0,0 0 0 0 0,0 0 0 0 0,1 3 0 0 0,8 10-6 0 0,53 90-143 0 0,-52-88-418 0 0,15 19-4700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41.3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57 187 1700 0 0,'-3'1'2429'0'0,"1"-1"-2354"0"0,-7 1 1439 0 0,-1-1-1 0 0,0 0 0 0 0,-13-2 2722 0 0,24 1-4183 0 0,-1 0 0 0 0,1 1-1 0 0,-1-1 1 0 0,1 0 0 0 0,-1 0 0 0 0,1 0-1 0 0,-1 0 1 0 0,1 0 0 0 0,0 1-1 0 0,-1-1 1 0 0,1 0 0 0 0,0 1 0 0 0,0-1-1 0 0,0 0 1 0 0,-1 1 0 0 0,2-1 0 0 0,87-27 460 0 0,111-19 1 0 0,102-3-2116 0 0,-179 32 52 0 0,27-7-4464 0 0,-116 20 2704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42.8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85 1392 0 0,'-19'0'10313'0'0,"7"1"-8033"0"0,221-39-1382 0 0,24-5-3333 0 0,-199 38 671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43.3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7 326 364 0 0,'-6'-98'15567'0'0,"7"100"-15521"0"0,0-1 0 0 0,0 0 0 0 0,1 1 0 0 0,-1-1 0 0 0,0 1 0 0 0,0-1 0 0 0,-1 1 0 0 0,1-1 0 0 0,0 1 0 0 0,0 0 0 0 0,-1 0 0 0 0,1-1 0 0 0,0 5 0 0 0,-1-5-41 0 0,64 158 771 0 0,83 150 0 0 0,-69-153-96 0 0,-67-132-494 0 0,1-1 0 0 0,0 0 0 0 0,2-2-1 0 0,33 41 1 0 0,-47-61-169 0 0,1 0 0 0 0,0 0 0 0 0,0 0 0 0 0,0 0 0 0 0,0 0-1 0 0,1 0 1 0 0,-1 0 0 0 0,0-1 0 0 0,0 1 0 0 0,0 0 0 0 0,1-1 0 0 0,-1 1 0 0 0,0-1-1 0 0,1 0 1 0 0,-1 1 0 0 0,0-1 0 0 0,1 0 0 0 0,-1 0 0 0 0,0 0 0 0 0,1 0 0 0 0,-1 0 0 0 0,1 0-1 0 0,-1 0 1 0 0,2-1 0 0 0,-1 0-5 0 0,1 0 0 0 0,-1 0 0 0 0,0 0-1 0 0,0 0 1 0 0,0-1 0 0 0,0 1 0 0 0,0-1 0 0 0,0 0 0 0 0,-1 0-1 0 0,1 1 1 0 0,0-1 0 0 0,1-3 0 0 0,4-6-6 0 0,-1 0 1 0 0,0 0-1 0 0,-1-1 1 0 0,4-12-1 0 0,13-56-225 0 0,-3 0-1 0 0,16-163 1 0 0,-20 119 18 0 0,1-14-110 0 0,18-107-3285 0 0,-21 204 898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44.1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47 2200 0 0,'31'-25'10645'0'0,"-28"23"-10336"0"0,1 1 0 0 0,0-1 0 0 0,0 1 0 0 0,0 0-1 0 0,0 0 1 0 0,0 0 0 0 0,0 0 0 0 0,0 1 0 0 0,0 0 0 0 0,6 0 0 0 0,-7 0-281 0 0,-1 1 1 0 0,1 0 0 0 0,-1-1-1 0 0,1 1 1 0 0,-1 0 0 0 0,0 0-1 0 0,1 1 1 0 0,-1-1 0 0 0,0 0-1 0 0,0 1 1 0 0,0 0 0 0 0,0-1-1 0 0,0 1 1 0 0,0 0 0 0 0,0 0-1 0 0,-1 0 1 0 0,1 0 0 0 0,-1 0 0 0 0,2 3-1 0 0,6 10-58 0 0,-2 0 0 0 0,1 1 1 0 0,-2-1-1 0 0,0 2 0 0 0,-1-1 0 0 0,4 24 0 0 0,9 106-449 0 0,-16-120 532 0 0,-2-25-4 0 0,0 0-1 0 0,0 0 0 0 0,0 0 0 0 0,0 0 0 0 0,0 0 1 0 0,0 0-1 0 0,0 0 0 0 0,0 0 0 0 0,1 0 0 0 0,-1 0 1 0 0,0 0-1 0 0,1 0 0 0 0,-1 0 0 0 0,0 0 0 0 0,1 0 1 0 0,-1 0-1 0 0,1-1 0 0 0,-1 1 0 0 0,2 1 0 0 0,5-17 444 0 0,5-42 100 0 0,-11 53-471 0 0,4-23 29 0 0,1-1 0 0 0,1 2 0 0 0,1-1 0 0 0,1 1 0 0 0,1 0 0 0 0,17-28 0 0 0,-25 50-185 0 0,0 1-1 0 0,0 0 1 0 0,1 0-1 0 0,-1 0 1 0 0,1 0-1 0 0,0 0 0 0 0,-1 1 1 0 0,1-1-1 0 0,1 1 1 0 0,-1-1-1 0 0,0 1 0 0 0,0 0 1 0 0,1 0-1 0 0,0 1 1 0 0,4-2-1 0 0,-6 2-3 0 0,1 1-1 0 0,0 0 1 0 0,0 0 0 0 0,-1 0-1 0 0,1 0 1 0 0,0 1 0 0 0,-1-1-1 0 0,1 1 1 0 0,-1-1 0 0 0,1 1-1 0 0,-1 0 1 0 0,1 0 0 0 0,-1 0-1 0 0,1 0 1 0 0,-1 1 0 0 0,0-1-1 0 0,0 1 1 0 0,1-1 0 0 0,-1 1-1 0 0,0 0 1 0 0,0 0 0 0 0,-1 0-1 0 0,4 3 1 0 0,11 16-18 0 0,-1 1 1 0 0,0 1-1 0 0,-2 0 0 0 0,-1 0 1 0 0,0 2-1 0 0,-2-1 0 0 0,-1 1 1 0 0,-1 1-1 0 0,-1-1 0 0 0,4 34 1 0 0,-6-22 324 0 0,-13-71-275 0 0,9 13 34 0 0,1-1 0 0 0,0 0 1 0 0,2 1-1 0 0,1 0 0 0 0,0 0 0 0 0,16-38 1 0 0,-15 44-73 0 0,0 1 1 0 0,2 0 0 0 0,0 0 0 0 0,1 0 0 0 0,0 1 0 0 0,0 0 0 0 0,2 1 0 0 0,0 0-1 0 0,23-19 1 0 0,-4 13-515 0 0,-29 18 538 0 0,1-1-1 0 0,-1 1 1 0 0,1-1-1 0 0,0 1 1 0 0,-1-1-1 0 0,1 1 1 0 0,-1 0-1 0 0,1 0 1 0 0,0 0-1 0 0,-1 0 1 0 0,1 0-1 0 0,0 0 1 0 0,-1 1-1 0 0,1-1 1 0 0,-1 0-1 0 0,1 1 1 0 0,-1-1-1 0 0,1 1 1 0 0,2 1-1 0 0,1 2 6 0 0,0 0-1 0 0,0 0 0 0 0,-1 1 0 0 0,1-1 0 0 0,-1 1 0 0 0,0 0 0 0 0,-1 1 0 0 0,1-1 0 0 0,-1 1 0 0 0,0-1 0 0 0,0 1 0 0 0,2 8 1 0 0,5 16 8 0 0,9 42 0 0 0,3 7 45 0 0,-17-63-320 0 0,17 36-1136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49.5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3 660 0 0,'-17'5'9825'0'0,"38"-8"-8825"0"0,21-1-691 0 0,60 3-257 0 0,123 16 0 0 0,-163-10-618 0 0,205 17-5656 0 0,-209-20 3516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36.26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1 223 792 0 0,'8'-50'4725'0'0,"-4"21"-2726"0"0,1 0 1 0 0,2 1-1 0 0,16-47 1 0 0,-22 74-1965 0 0,-1 1 1 0 0,0-1-1 0 0,0 0 1 0 0,0 1 0 0 0,1-1-1 0 0,-1 1 1 0 0,0-1-1 0 0,1 1 1 0 0,-1-1 0 0 0,0 1-1 0 0,1-1 1 0 0,-1 1-1 0 0,1 0 1 0 0,-1-1 0 0 0,1 1-1 0 0,-1-1 1 0 0,1 1-1 0 0,-1 0 1 0 0,1-1 0 0 0,-1 1-1 0 0,1 0 1 0 0,0 0-1 0 0,-1 0 1 0 0,1-1 0 0 0,-1 1-1 0 0,1 0 1 0 0,0 0 0 0 0,-1 0-1 0 0,1 0 1 0 0,-1 0-1 0 0,1 0 1 0 0,0 0 0 0 0,-1 0-1 0 0,1 0 1 0 0,-1 0-1 0 0,1 0 1 0 0,0 1 0 0 0,-1-1-1 0 0,1 0 1 0 0,-1 0-1 0 0,1 1 1 0 0,-1-1 0 0 0,1 0-1 0 0,-1 1 1 0 0,1-1-1 0 0,-1 0 1 0 0,1 1 0 0 0,-1-1-1 0 0,1 1 1 0 0,-1-1-1 0 0,1 1 1 0 0,-1 0 0 0 0,20 25 581 0 0,5 28-344 0 0,-3 0 1 0 0,-3 1-1 0 0,13 58 0 0 0,0-2-103 0 0,73 207 199 0 0,26-9 600 0 0,-127-302-882 0 0,17 29 598 0 0,-20-34-635 0 0,0-1 0 0 0,0 0 0 0 0,0 1 0 0 0,0-1 0 0 0,1 0 0 0 0,-1 0 0 0 0,0 0 0 0 0,1 0 1 0 0,-1 0-1 0 0,1 0 0 0 0,0 0 0 0 0,-1 0 0 0 0,1 0 0 0 0,-1-1 0 0 0,1 1 0 0 0,0-1 0 0 0,0 1 0 0 0,-1-1 1 0 0,1 0-1 0 0,0 0 0 0 0,3 0 0 0 0,4-2-5 0 0,1 0-1 0 0,-2-1 1 0 0,1 0 0 0 0,0-1 0 0 0,0 0-1 0 0,-1 0 1 0 0,0-1 0 0 0,0 0 0 0 0,0 0-1 0 0,-1-1 1 0 0,0 0 0 0 0,10-11 0 0 0,13-14-73 0 0,36-51 1 0 0,-63 78 17 0 0,236-371-1422 0 0,-169 252 243 0 0,127-166 0 0 0,-188 278 751 0 0,2-4 107 0 0,2 0-1 0 0,17-16 1 0 0,3 9-2102 0 0,-30 21 1850 0 0,0-1 1 0 0,0 1-1 0 0,0 0 0 0 0,1 0 0 0 0,-1 1 1 0 0,0-1-1 0 0,1 1 0 0 0,-1-1 0 0 0,5 1 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51.0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14 669 864 0 0,'-5'-24'1905'0'0,"1"0"0"0"0,1 0-1 0 0,1-1 1 0 0,2-44 0 0 0,4 26 646 0 0,16-77 1 0 0,-20 119-2526 0 0,0-1 1 0 0,0 0 0 0 0,0 1-1 0 0,1-1 1 0 0,-1 1 0 0 0,1-1-1 0 0,-1 0 1 0 0,1 1 0 0 0,0-1-1 0 0,-1 1 1 0 0,1 0 0 0 0,0-1-1 0 0,0 1 1 0 0,0 0 0 0 0,0-1-1 0 0,0 1 1 0 0,0 0 0 0 0,0 0 0 0 0,3-2-1 0 0,-3 3-17 0 0,0 0-1 0 0,0 0 1 0 0,0 0 0 0 0,0 0-1 0 0,0 0 1 0 0,-1 1 0 0 0,1-1-1 0 0,0 0 1 0 0,0 0 0 0 0,0 1-1 0 0,0-1 1 0 0,0 0 0 0 0,-1 1-1 0 0,1-1 1 0 0,0 1-1 0 0,0-1 1 0 0,0 1 0 0 0,-1 0-1 0 0,1-1 1 0 0,0 1 0 0 0,-1 0-1 0 0,1-1 1 0 0,0 2 0 0 0,5 6 28 0 0,0 1 0 0 0,-1-1 0 0 0,0 1 0 0 0,5 13 0 0 0,63 190 177 0 0,-28-72-216 0 0,48 82 164 0 0,-73-182-71 0 0,3 0 0 0 0,1-2 0 0 0,37 45 0 0 0,-59-81-66 0 0,-1 0 0 0 0,1 0 0 0 0,0 0 0 0 0,0 0 0 0 0,0-1 0 0 0,0 1 0 0 0,0-1 0 0 0,1 1 0 0 0,-1-1 0 0 0,0 0 0 0 0,1 0 0 0 0,-1 0 0 0 0,1 0 0 0 0,-1 0 0 0 0,1-1 0 0 0,-1 1 0 0 0,6 0 0 0 0,-4-1-9 0 0,1-1-1 0 0,0 1 1 0 0,-1-1-1 0 0,1 0 1 0 0,-1 0-1 0 0,1 0 1 0 0,-1-1 0 0 0,1 1-1 0 0,4-4 1 0 0,5-3-11 0 0,0-1 0 0 0,-1 0 0 0 0,0-1 0 0 0,20-19 0 0 0,-7 2-19 0 0,-1-1 0 0 0,-1-2 0 0 0,-2 0 0 0 0,29-53-1 0 0,57-140-83 0 0,-66 116-119 0 0,-5 0 1 0 0,-4-3-1 0 0,22-142 0 0 0,-51 230-1158 0 0,1 0-1 0 0,12-33 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51.9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8 193 1600 0 0,'-7'-11'5541'0'0,"8"9"-5327"0"0,1-1 1 0 0,0 1 0 0 0,0 0 0 0 0,-1 0-1 0 0,1 0 1 0 0,1 0 0 0 0,-1 0 0 0 0,0 1-1 0 0,0-1 1 0 0,1 0 0 0 0,-1 1 0 0 0,3-1-1 0 0,-2 1-50 0 0,21 4 143 0 0,-18 1-281 0 0,-1 1 0 0 0,1 0-1 0 0,-1 0 1 0 0,0 0 0 0 0,0 0 0 0 0,-1 1 0 0 0,0 0 0 0 0,0 0 0 0 0,0 0-1 0 0,0 0 1 0 0,-1 1 0 0 0,0-1 0 0 0,-1 1 0 0 0,1 0 0 0 0,2 12-1 0 0,2 16 144 0 0,7 66-1 0 0,-13-92-138 0 0,1 112 455 0 0,-2-87 281 0 0,0-34-747 0 0,0 0 0 0 0,0 0 0 0 0,0 1-1 0 0,0-1 1 0 0,0 0 0 0 0,0 1-1 0 0,0-1 1 0 0,0 0 0 0 0,0 1 0 0 0,0-1-1 0 0,0 0 1 0 0,0 1 0 0 0,0-1-1 0 0,0 0 1 0 0,0 1 0 0 0,0-1 0 0 0,0 0-1 0 0,0 1 1 0 0,1-1 0 0 0,-1 0-1 0 0,0 0 1 0 0,0 1 0 0 0,0-1-1 0 0,1 0 1 0 0,-1 0 0 0 0,0 1 0 0 0,0-1-1 0 0,1 0 1 0 0,-1 0 0 0 0,0 0-1 0 0,0 1 1 0 0,1-1 0 0 0,-1 0 0 0 0,10-6 116 0 0,5-14-140 0 0,27-79 59 0 0,35-75 869 0 0,-63 148-770 0 0,1 0 0 0 0,1 0 0 0 0,1 2-1 0 0,26-29 1 0 0,-39 48-149 0 0,2 0 1 0 0,-1 0-1 0 0,1 0 0 0 0,-1 0 1 0 0,1 1-1 0 0,1 0 0 0 0,-1 0 0 0 0,0 1 1 0 0,1 0-1 0 0,0 0 0 0 0,7-2 1 0 0,-10 4-10 0 0,-1 0 1 0 0,1 1-1 0 0,-1-1 1 0 0,1 1-1 0 0,-1 0 0 0 0,1 0 1 0 0,0 1-1 0 0,-1-1 1 0 0,1 1-1 0 0,-1-1 1 0 0,1 1-1 0 0,-1 0 1 0 0,1 1-1 0 0,-1-1 0 0 0,0 1 1 0 0,0-1-1 0 0,0 1 1 0 0,1 0-1 0 0,-2 0 1 0 0,1 0-1 0 0,0 0 1 0 0,0 1-1 0 0,-1-1 1 0 0,4 5-1 0 0,2 3-2 0 0,0 1 0 0 0,-1-1 0 0 0,0 1 0 0 0,-1 1 0 0 0,-1-1 0 0 0,1 1 0 0 0,-2 0 0 0 0,7 25 0 0 0,-2 7 1 0 0,4 55 1 0 0,-8-55 78 0 0,-5-41-65 0 0,1 7-41 0 0,4-21-43 0 0,0 0 0 0 0,-1 0 0 0 0,3-17 0 0 0,-3 14 1 0 0,0 0 0 0 0,9-21 0 0 0,-8 25 40 0 0,21-42 73 0 0,34-51 0 0 0,-50 89-14 0 0,0 0 1 0 0,0 1-1 0 0,2 0 1 0 0,-1 1-1 0 0,1 0 1 0 0,1 1 0 0 0,0 0-1 0 0,21-12 1 0 0,-32 22-23 0 0,1-1 0 0 0,-1 1 0 0 0,1 0 0 0 0,0 0 0 0 0,0 0 0 0 0,0 0 0 0 0,0 0 0 0 0,0 1 1 0 0,0-1-1 0 0,0 1 0 0 0,0 0 0 0 0,0 0 0 0 0,0 0 0 0 0,0 0 0 0 0,0 0 0 0 0,-1 1 0 0 0,1 0 0 0 0,0-1 1 0 0,0 1-1 0 0,0 0 0 0 0,0 0 0 0 0,0 0 0 0 0,3 3 0 0 0,0 0 9 0 0,-1 0 0 0 0,1 0 0 0 0,-1 1 0 0 0,0 0 0 0 0,-1 0-1 0 0,1 0 1 0 0,-1 0 0 0 0,0 1 0 0 0,5 8 0 0 0,11 25 201 0 0,25 68 1 0 0,-33-73-624 0 0,2 0 0 0 0,2-1 1 0 0,21 35-1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58.8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116 140 392 0 0,'0'0'3134'0'0,"39"-12"1997"0"0,7 4-3843 0 0,-33 7-1033 0 0,-10 1 112 0 0,20-12 12 0 0,-21 12-378 0 0,1-2 12 0 0,0 1 0 0 0,-1-1 0 0 0,1 0 0 0 0,0 0 0 0 0,-1 0 0 0 0,1 0 0 0 0,-1 0 0 0 0,1-1 0 0 0,-1 1 0 0 0,0-1 0 0 0,0 1 1 0 0,0-1-1 0 0,2-5 0 0 0,-3 7-16 0 0,0 0 19 0 0,1 0 9 0 0,-1 0 0 0 0,0-1 0 0 0,0 1 0 0 0,0 0 0 0 0,0 0 0 0 0,0-1 0 0 0,0 1 0 0 0,0-1 0 0 0,0 1 0 0 0,-1 0 0 0 0,1-1 0 0 0,-1 0 0 0 0,1 1 0 0 0,0-4 0 0 0,3-4 95 0 0,-3 8-60 0 0,-1 0-5 0 0,1-1 0 0 0,-1 1 0 0 0,0 0 0 0 0,1 0 0 0 0,-1-1 0 0 0,0 1 0 0 0,0 0 1 0 0,0 0-1 0 0,0-1 0 0 0,0 1 0 0 0,0 0 0 0 0,0 0 0 0 0,0-1 0 0 0,0 1 0 0 0,-1 0 0 0 0,1 0 0 0 0,0-1 0 0 0,-1 1 1 0 0,1 0-1 0 0,-1 0 0 0 0,0-2 0 0 0,-4 2-38 0 0,0-1-1 0 0,1 1 1 0 0,-1 0 0 0 0,0 1 0 0 0,0-1 0 0 0,0 1-1 0 0,0 0 1 0 0,1 0 0 0 0,-1 1 0 0 0,0-1 0 0 0,0 1 0 0 0,0 0-1 0 0,1 0 1 0 0,-1 1 0 0 0,1-1 0 0 0,-1 1 0 0 0,1 0-1 0 0,-1 1 1 0 0,1-1 0 0 0,0 1 0 0 0,-4 3 0 0 0,1-2 7 0 0,1 1 0 0 0,-1 0 0 0 0,1 1 0 0 0,0-1 0 0 0,1 1 0 0 0,0 1 0 0 0,0-1 0 0 0,0 1 0 0 0,1-1 0 0 0,0 1 0 0 0,0 0 0 0 0,-4 12 0 0 0,6-13-14 0 0,1 0 0 0 0,0 0-1 0 0,1 0 1 0 0,-1 0 0 0 0,1 1 0 0 0,0-1 0 0 0,1 0 0 0 0,-1 0 0 0 0,1 0 0 0 0,1 1-1 0 0,-1-1 1 0 0,1 0 0 0 0,0 0 0 0 0,0-1 0 0 0,1 1 0 0 0,0 0 0 0 0,6 9-1 0 0,-5-8 4 0 0,1-1 0 0 0,-1 0-1 0 0,1 0 1 0 0,0 0 0 0 0,1-1-1 0 0,0 0 1 0 0,0 0 0 0 0,0 0-1 0 0,0-1 1 0 0,1 1 0 0 0,-1-1-1 0 0,1-1 1 0 0,13 5 0 0 0,-16-6-2 0 0,1-1 0 0 0,0 0 0 0 0,0 0 0 0 0,1-1 0 0 0,-1 1 0 0 0,0-1 0 0 0,0 0 1 0 0,0 0-1 0 0,0-1 0 0 0,0 0 0 0 0,9-2 0 0 0,-9 1-8 0 0,0-1-1 0 0,0 0 1 0 0,-1 0-1 0 0,1 0 1 0 0,-1 0-1 0 0,1-1 1 0 0,-1 1-1 0 0,0-1 1 0 0,-1 0 0 0 0,7-9-1 0 0,25-49 185 0 0,-34 60-173 0 0,0 0-7 0 0,0 0 1 0 0,0 0 0 0 0,-1 1 0 0 0,1-1 0 0 0,-1 0-1 0 0,1 0 1 0 0,-1 0 0 0 0,0 0 0 0 0,1 0 0 0 0,-1 0-1 0 0,0 1 1 0 0,0-1 0 0 0,-1 0 0 0 0,1 0 0 0 0,0 0-1 0 0,-1 0 1 0 0,1 0 0 0 0,-1 0 0 0 0,0-2 0 0 0,-1 1 3 0 0,-1-1 0 0 0,1 0 0 0 0,-1 1 0 0 0,1-1 0 0 0,-1 1 0 0 0,0 0 0 0 0,-1 0 0 0 0,1 0 0 0 0,-5-3 0 0 0,2 3 13 0 0,1 0 0 0 0,0 1-1 0 0,0 0 1 0 0,-1 0 0 0 0,1 0-1 0 0,-1 1 1 0 0,0 0 0 0 0,1 0-1 0 0,-1 1 1 0 0,0-1-1 0 0,0 1 1 0 0,1 0 0 0 0,-1 1-1 0 0,0-1 1 0 0,0 1 0 0 0,-10 3-1 0 0,7-1 3 0 0,1-1 0 0 0,0 1 0 0 0,0 1 0 0 0,1 0 0 0 0,-14 8 0 0 0,18-10-18 0 0,1 1 0 0 0,0 0 0 0 0,-1 0-1 0 0,1 0 1 0 0,0 0 0 0 0,0 1 0 0 0,1-1 0 0 0,-1 0-1 0 0,1 1 1 0 0,-1-1 0 0 0,1 1 0 0 0,0 0-1 0 0,0-1 1 0 0,1 1 0 0 0,-1 0 0 0 0,1 0 0 0 0,0-1-1 0 0,0 1 1 0 0,0 0 0 0 0,0 0 0 0 0,2 5-1 0 0,-2-6-2 0 0,1 0-1 0 0,-1 0 0 0 0,1 0 0 0 0,0 0 1 0 0,0 0-1 0 0,0-1 0 0 0,0 1 0 0 0,0 0 1 0 0,1-1-1 0 0,-1 1 0 0 0,1-1 0 0 0,-1 1 1 0 0,1-1-1 0 0,0 0 0 0 0,0 0 0 0 0,0 1 1 0 0,0-2-1 0 0,1 1 0 0 0,-1 0 0 0 0,0 0 0 0 0,1-1 1 0 0,-1 1-1 0 0,1-1 0 0 0,0 0 0 0 0,-1 1 1 0 0,1-1-1 0 0,0-1 0 0 0,4 2 0 0 0,-1-2-10 0 0,-1 0 1 0 0,1 0-1 0 0,0 0 0 0 0,0-1 0 0 0,-1 0 0 0 0,1 0 0 0 0,0-1 0 0 0,-1 0 0 0 0,0 0 0 0 0,1 0 0 0 0,-1 0 0 0 0,0-1 0 0 0,0 0 1 0 0,0 0-1 0 0,0 0 0 0 0,-1 0 0 0 0,1-1 0 0 0,-1 0 0 0 0,0 0 0 0 0,0 0 0 0 0,0-1 0 0 0,-1 1 0 0 0,1-1 0 0 0,-1 0 0 0 0,0 0 1 0 0,0 0-1 0 0,-1 0 0 0 0,0-1 0 0 0,0 1 0 0 0,0 0 0 0 0,0-1 0 0 0,0-9 0 0 0,-1 12 13 0 0,0 1 0 0 0,-1 0 0 0 0,1-1 0 0 0,-1 1 0 0 0,0 0 0 0 0,0-1 0 0 0,0 1 0 0 0,0-1 0 0 0,0 1 0 0 0,-1-1 0 0 0,1 1 0 0 0,-1 0 0 0 0,1-1 0 0 0,-1 1 0 0 0,0 0 0 0 0,0 0 0 0 0,0-1 0 0 0,0 1 0 0 0,0 0 0 0 0,-1 0 1 0 0,1 0-1 0 0,-1 0 0 0 0,1 0 0 0 0,-1 1 0 0 0,1-1 0 0 0,-1 0 0 0 0,0 1 0 0 0,0-1 0 0 0,0 1 0 0 0,0 0 0 0 0,0 0 0 0 0,0 0 0 0 0,-1 0 0 0 0,1 0 0 0 0,0 0 0 0 0,0 0 0 0 0,-1 1 0 0 0,1-1 0 0 0,-1 1 0 0 0,1-1 0 0 0,0 1 0 0 0,-1 0 0 0 0,1 0 0 0 0,-1 0 0 0 0,1 0 0 0 0,0 1 0 0 0,-1-1 0 0 0,-4 2 0 0 0,3-1-13 0 0,1 0 0 0 0,-1 0 0 0 0,0 0 1 0 0,0 0-1 0 0,1 1 0 0 0,-1-1 0 0 0,1 1 0 0 0,-1 0 0 0 0,1 0 0 0 0,0 0 0 0 0,0 1 1 0 0,0-1-1 0 0,0 1 0 0 0,0 0 0 0 0,0 0 0 0 0,1 0 0 0 0,-1 0 0 0 0,1 0 1 0 0,0 0-1 0 0,0 1 0 0 0,0-1 0 0 0,0 1 0 0 0,1-1 0 0 0,-1 1 0 0 0,0 6 0 0 0,1-7-44 0 0,1-1-1 0 0,0 1 1 0 0,0-1-1 0 0,0 1 1 0 0,0-1-1 0 0,1 0 1 0 0,-1 1-1 0 0,1-1 1 0 0,-1 1-1 0 0,1-1 1 0 0,0 0-1 0 0,0 0 1 0 0,0 1-1 0 0,0-1 0 0 0,0 0 1 0 0,0 0-1 0 0,1 0 1 0 0,-1 0-1 0 0,1 0 1 0 0,0 0-1 0 0,-1-1 1 0 0,1 1-1 0 0,0 0 1 0 0,0-1-1 0 0,0 0 1 0 0,0 1-1 0 0,0-1 1 0 0,0 0-1 0 0,1 0 1 0 0,-1 0-1 0 0,0 0 0 0 0,3 0 1 0 0,-2 0-99 0 0,-3-1 135 0 0,1 0 0 0 0,0 0 0 0 0,-1 0 0 0 0,1 0 0 0 0,0-1 0 0 0,-1 1 0 0 0,1 0 0 0 0,-1 0 0 0 0,1-1 0 0 0,0 1 0 0 0,-1 0 0 0 0,1-1 0 0 0,-1 1 1 0 0,1-1-1 0 0,-1 1 0 0 0,1-1 0 0 0,-1 1 0 0 0,1 0 0 0 0,-1-1 0 0 0,1 0 0 0 0,-1 1 0 0 0,0-1 0 0 0,1 1 0 0 0,-1-1 0 0 0,0 0 0 0 0,0 1 0 0 0,1-1 1 0 0,-1 1-1 0 0,0-1 0 0 0,0 0 0 0 0,0 1 0 0 0,0-1 0 0 0,0 0 0 0 0,0 1 0 0 0,0-1 0 0 0,0 0 0 0 0,0 1 0 0 0,0-1 0 0 0,0 0 0 0 0,0 1 0 0 0,0-1 1 0 0,-1 0-1 0 0,1 1 0 0 0,0-1 0 0 0,0 0 0 0 0,-1 0 0 0 0,-16-13 2386 0 0,18 25-300 0 0,2 6-2551 0 0,8 80 1020 0 0,0 110 1 0 0,-17 97 81 0 0,4-263-515 0 0,1 50 199 0 0,11 94 0 0 0,16-2-110 0 0,-1-59-95 0 0,-24-123-88 0 0,-1 0 0 0 0,0 0 0 0 0,1 1-1 0 0,-1-1 1 0 0,0 0 0 0 0,0 0-1 0 0,0 1 1 0 0,0-1 0 0 0,0 0 0 0 0,0 1-1 0 0,0-1 1 0 0,-1 0 0 0 0,1 0-1 0 0,0 0 1 0 0,-1 1 0 0 0,1-1-1 0 0,-1 0 1 0 0,1 0 0 0 0,-1 0 0 0 0,0 0-1 0 0,1 0 1 0 0,-1 0 0 0 0,0 0-1 0 0,0 0 1 0 0,0 0 0 0 0,-1 1 0 0 0,-2 1-4 0 0,0-1 0 0 0,0 0 0 0 0,0 0 0 0 0,0 0 0 0 0,-9 3 0 0 0,-7 2 16 0 0,-19 10-29 0 0,-169 84-18 0 0,203-98 19 0 0,3-2 8 0 0,0 0 1 0 0,1 0-1 0 0,-1 1 1 0 0,0-1-1 0 0,1 0 1 0 0,-1 1-1 0 0,1 0 1 0 0,0-1-1 0 0,-1 1 1 0 0,1 0-1 0 0,0 0 1 0 0,0-1-1 0 0,0 1 1 0 0,0 0-1 0 0,0 0 1 0 0,1 0-1 0 0,-1 0 1 0 0,0 3-1 0 0,1-4 4 0 0,0 1 0 0 0,0-1 0 0 0,1 1 0 0 0,-1-1 0 0 0,0 0 0 0 0,1 1 0 0 0,-1-1-1 0 0,1 0 1 0 0,0 1 0 0 0,-1-1 0 0 0,1 0 0 0 0,0 1 0 0 0,0-1 0 0 0,0 0 0 0 0,0 0 0 0 0,0 0 0 0 0,0 0-1 0 0,0 0 1 0 0,2 1 0 0 0,5 4 38 0 0,1-1 0 0 0,0 0 0 0 0,1-1 0 0 0,-1 0 0 0 0,15 4 0 0 0,-16-5-51 0 0,113 39 225 0 0,145 58-82 0 0,-232-82-142 0 0,-1 1-1 0 0,37 27 1 0 0,-68-45-11 0 0,5 9-27 0 0,-7-4 42 0 0,-1-3-7 0 0,-1-1 0 0 0,1 0 0 0 0,-1 0 0 0 0,0 0 0 0 0,0 0 1 0 0,0 0-1 0 0,0 0 0 0 0,0 0 0 0 0,0 0 0 0 0,-1-1 1 0 0,1 1-1 0 0,-5 1 0 0 0,-157 47-165 0 0,-30 10 203 0 0,171-52-30 0 0,15-5-7 0 0,0-1-1 0 0,0 1 0 0 0,0 1 0 0 0,0 0 1 0 0,1 0-1 0 0,-14 10 0 0 0,20-14 7 0 0,0 0 0 0 0,1 1 0 0 0,-1-1 0 0 0,1 1 0 0 0,-1-1 0 0 0,0 1 0 0 0,1 0 0 0 0,0-1 0 0 0,-1 1 0 0 0,1 0-1 0 0,-1-1 1 0 0,1 1 0 0 0,0 0 0 0 0,-1-1 0 0 0,1 1 0 0 0,0 0 0 0 0,0 0 0 0 0,-1-1 0 0 0,1 1 0 0 0,0 0 0 0 0,0 0 0 0 0,0-1 0 0 0,0 1 0 0 0,0 0 0 0 0,0 0-1 0 0,0-1 1 0 0,0 1 0 0 0,1 1 0 0 0,0 0 0 0 0,0-1 0 0 0,0 1 1 0 0,0-1-1 0 0,0 0 0 0 0,0 0 0 0 0,1 1 0 0 0,-1-1 0 0 0,0 0 0 0 0,1 0 0 0 0,-1 0 0 0 0,0 0 0 0 0,3 0 0 0 0,45 16-23 0 0,-49-17 21 0 0,248 49-105 0 0,-235-46 120 0 0,4 0-139 0 0,0 2 0 0 0,0 0-1 0 0,-1 0 1 0 0,0 2-1 0 0,0 0 1 0 0,15 9-1 0 0,-29-15 93 0 0,-2 0 30 0 0,1 1 0 0 0,-1-1 0 0 0,0 0 0 0 0,0 0 0 0 0,0 0 0 0 0,0 1 0 0 0,0-1 0 0 0,0 0 0 0 0,0 0 0 0 0,0 1 0 0 0,-1-1 0 0 0,1 0 0 0 0,0 0 0 0 0,-1 0 0 0 0,1 0 0 0 0,-1 0-1 0 0,1 0 1 0 0,-1 1 0 0 0,0-1 0 0 0,1 0 0 0 0,-1 0 0 0 0,0-1 0 0 0,0 1 0 0 0,0 0 0 0 0,0 0 0 0 0,0 0 0 0 0,0-1 0 0 0,0 1 0 0 0,0 0 0 0 0,0-1 0 0 0,0 1 0 0 0,0-1 0 0 0,-2 2-1 0 0,-24 10-57 0 0,0 0-1 0 0,-44 12 0 0 0,8-2 29 0 0,37-14 18 0 0,17-5 5 0 0,0 0 1 0 0,0 0-1 0 0,0 1 1 0 0,0 0 0 0 0,-13 10-1 0 0,20-13 1 0 0,-1 0-1 0 0,1 1 1 0 0,0-1 0 0 0,0 1-1 0 0,0 0 1 0 0,0 0 0 0 0,0 0-1 0 0,0 0 1 0 0,1 0 0 0 0,-1 0-1 0 0,0 0 1 0 0,1 1-1 0 0,0-1 1 0 0,-1 0 0 0 0,1 1-1 0 0,0-1 1 0 0,0 1 0 0 0,1-1-1 0 0,-1 1 1 0 0,1 0 0 0 0,-1-1-1 0 0,1 1 1 0 0,0 5-1 0 0,0-6 11 0 0,1 0 0 0 0,0 0 1 0 0,1 1 0 0 0,-1-1-1 0 0,0 1 1 0 0,0-1-1 0 0,0 1 1 0 0,0-1 0 0 0,-1 1-1 0 0,1 0 1 0 0,0 4-1 0 0,2 7 32 0 0,6 15 35 0 0,-1 1 0 0 0,-2 1 1 0 0,-1-1-1 0 0,2 62 0 0 0,-3-36 18 0 0,24 357 1167 0 0,-16-203-1010 0 0,-12-201-245 0 0,1-1 1 0 0,0 1-1 0 0,1-1 1 0 0,-1 0-1 0 0,6 13 1 0 0,-2-4 21 0 0,-1-1 1 0 0,3 20 0 0 0,6 21 35 0 0,-1-8-99 0 0,-11-48 13 0 0,0 11 52 0 0,3 6 361 0 0,-3-17-267 0 0,7 29 329 0 0,10 7-352 0 0,-17-35-155 0 0,16 31 80 0 0,-17-32 293 0 0,3 9 1053 0 0,-5-9-1385 0 0,-1 0 1 0 0,1 0 0 0 0,-1 0 0 0 0,1 0 0 0 0,-1-1 0 0 0,1 0-1 0 0,-1 1 1 0 0,0-1 0 0 0,1 0 0 0 0,-1 0 0 0 0,1 0 0 0 0,-1-1-1 0 0,0 1 1 0 0,1-1 0 0 0,-1 1 0 0 0,1-1 0 0 0,-1 0 0 0 0,-2-1-1 0 0,3 1-240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0.3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618 72 1124 0 0,'-6'-9'5584'0'0,"7"7"-5377"0"0,-1-1 0 0 0,0 0 0 0 0,0 0 0 0 0,-1 0-1 0 0,1 0 1 0 0,-1 0 0 0 0,1 0 0 0 0,-1 0 0 0 0,0 0 0 0 0,0 1 0 0 0,0-1 0 0 0,0 0 0 0 0,0 1 0 0 0,-4-6 0 0 0,4 7 71 0 0,-15-12 2080 0 0,-1 12-2162 0 0,0 0-1 0 0,0 1 0 0 0,1 1 0 0 0,-1 1 0 0 0,0 0 0 0 0,-21 6 0 0 0,-13 1-106 0 0,13-4 128 0 0,1 2 0 0 0,0 1 0 0 0,0 2 0 0 0,0 2 0 0 0,2 1 0 0 0,-45 23 0 0 0,73-32-82 0 0,0 0-1 0 0,1 0 1 0 0,0 1-1 0 0,-1 0 1 0 0,2 0 0 0 0,-1 0-1 0 0,1 1 1 0 0,-1 0-1 0 0,1 0 1 0 0,1 1-1 0 0,0-1 1 0 0,0 1 0 0 0,-6 11-1 0 0,8-12-50 0 0,0 0 0 0 0,1 0-1 0 0,-1 1 1 0 0,1-1 0 0 0,0 0 0 0 0,1 1-1 0 0,0-1 1 0 0,0 1 0 0 0,0-1 0 0 0,0 0-1 0 0,1 1 1 0 0,0-1 0 0 0,1 0-1 0 0,-1 0 1 0 0,1 0 0 0 0,6 12 0 0 0,3 3-4 0 0,0 0 1 0 0,2-1 0 0 0,1 0-1 0 0,0-1 1 0 0,1-1 0 0 0,2 0 0 0 0,-1-1-1 0 0,22 16 1 0 0,-21-19-55 0 0,1 0 0 0 0,0-2 0 0 0,1 0 0 0 0,0-2 0 0 0,1 0 0 0 0,0-1 0 0 0,1 0 0 0 0,41 9 0 0 0,-48-15-66 0 0,0-1-1 0 0,1-1 0 0 0,-1-1 0 0 0,0 0 0 0 0,0-1 0 0 0,0 0 0 0 0,1-1 0 0 0,-1 0 1 0 0,-1-2-1 0 0,1 1 0 0 0,0-2 0 0 0,-1 0 0 0 0,0 0 0 0 0,0-1 0 0 0,0-1 0 0 0,14-10 0 0 0,-13 7 23 0 0,-1 0-1 0 0,0-1 1 0 0,-1 0-1 0 0,0-1 1 0 0,-1 0-1 0 0,0-1 1 0 0,-1-1-1 0 0,0 1 1 0 0,-1-2-1 0 0,-1 1 1 0 0,0-1-1 0 0,-1 0 1 0 0,7-23-1 0 0,-11 28 65 0 0,0 0-1 0 0,-1 0 1 0 0,0-1 0 0 0,-1 1-1 0 0,0 0 1 0 0,-1-1-1 0 0,0 1 1 0 0,-1-1-1 0 0,0 1 1 0 0,0-1-1 0 0,-1 1 1 0 0,0 0-1 0 0,-1 0 1 0 0,0 0 0 0 0,-1 0-1 0 0,0 1 1 0 0,-1-1-1 0 0,0 1 1 0 0,0 0-1 0 0,-1 0 1 0 0,0 1-1 0 0,0-1 1 0 0,-1 2-1 0 0,0-1 1 0 0,-11-8-1 0 0,-16-14-709 0 0,-9-8-2838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1.7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0 1144 0 0,'-6'8'7983'0'0,"17"-4"-7527"0"0,0 0 1 0 0,1-1-1 0 0,-1-1 1 0 0,1 0 0 0 0,0 0-1 0 0,-1-1 1 0 0,16-1-1 0 0,10 3 80 0 0,647 9 2267 0 0,-403-16-1703 0 0,1457 26 1678 0 0,-1218-6-2121 0 0,664 14 163 0 0,71-21-520 0 0,-689-40-482 0 0,-305 11 59 0 0,-119 18 236 0 0,146 15 1 0 0,-201-7-80 0 0,-6-4-22 0 0,-78-2-24 0 0,1 0 37 0 0,11 0-41 0 0,-11 0 41 0 0,-1 0-45 0 0,10 0 16 0 0,-10 0-27 0 0,0 0 30 0 0,9-1-61 0 0,-9 1 78 0 0,0 0-26 0 0,8 1 20 0 0,-8-1-36 0 0,0 0 31 0 0,9 0-51 0 0,-9 0 45 0 0,0 0-6 0 0,10-1-16 0 0,-10 1 31 0 0,0 0-204 0 0,9-2-469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2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205 109 1044 0 0,'14'-6'3908'0'0,"2"-6"-1101"0"0,0 0 0 0 0,16-16 0 0 0,-26 23-2254 0 0,-3-2 217 0 0,-3 6-704 0 0,1 1 0 0 0,0-1 0 0 0,-1 0 0 0 0,1 1 0 0 0,-1-1 0 0 0,0 0 0 0 0,1 0-1 0 0,-1 0 1 0 0,1 1 0 0 0,-1-1 0 0 0,0 0 0 0 0,0 0 0 0 0,1 0 0 0 0,-1 0 0 0 0,0 0 0 0 0,0 1 0 0 0,0-1 0 0 0,0 0 0 0 0,0 0 0 0 0,0 0 0 0 0,0 0 0 0 0,0 0 0 0 0,-1 0-1 0 0,1 1 1 0 0,0-1 0 0 0,0 0 0 0 0,-1 0 0 0 0,0-1 0 0 0,-4 0 21 0 0,0-1 0 0 0,0 1 0 0 0,0 1 0 0 0,0-1 0 0 0,0 1 0 0 0,-1 0 0 0 0,1 0 0 0 0,-1 1 0 0 0,1-1 0 0 0,0 1 0 0 0,-1 0 0 0 0,1 1 0 0 0,-7 0 0 0 0,-2 1 27 0 0,0 1-1 0 0,1 0 1 0 0,0 1 0 0 0,-16 6-1 0 0,19-6-37 0 0,0 1-1 0 0,0 0 1 0 0,0 1-1 0 0,1 0 0 0 0,0 1 1 0 0,0 0-1 0 0,1 0 1 0 0,0 1-1 0 0,0 0 1 0 0,-9 12-1 0 0,14-16-43 0 0,1 0 1 0 0,-1 1-1 0 0,1-1 1 0 0,-1 0-1 0 0,1 1 0 0 0,1-1 1 0 0,-1 1-1 0 0,1 0 1 0 0,0 0-1 0 0,0-1 0 0 0,0 1 1 0 0,0 0-1 0 0,1 0 1 0 0,0 0-1 0 0,0 0 0 0 0,0 0 1 0 0,1 0-1 0 0,0 0 1 0 0,0-1-1 0 0,0 1 0 0 0,0 0 1 0 0,1 0-1 0 0,0-1 1 0 0,0 1-1 0 0,4 6 0 0 0,0-1-25 0 0,1-1-1 0 0,0 0 1 0 0,0 0-1 0 0,1-1 1 0 0,1 0-1 0 0,-1 0 1 0 0,1-1-1 0 0,1 0 1 0 0,-1 0-1 0 0,1-1 1 0 0,0 0-1 0 0,1-1 0 0 0,15 5 1 0 0,-13-5-105 0 0,1 0-1 0 0,0-2 1 0 0,0 1-1 0 0,0-2 1 0 0,0 0-1 0 0,1-1 1 0 0,-1 0 0 0 0,0-1-1 0 0,1-1 1 0 0,20-3-1 0 0,-29 3 69 0 0,0-1-1 0 0,-1 0 0 0 0,1 1 0 0 0,-1-2 0 0 0,1 1 0 0 0,-1-1 0 0 0,0 0 1 0 0,0 0-1 0 0,0 0 0 0 0,0 0 0 0 0,0-1 0 0 0,-1 0 0 0 0,0 0 0 0 0,0-1 1 0 0,0 1-1 0 0,6-10 0 0 0,-6 7 53 0 0,0 0-1 0 0,0 0 1 0 0,-1 0 0 0 0,0-1-1 0 0,-1 1 1 0 0,0-1 0 0 0,0 0-1 0 0,-1 0 1 0 0,1 0 0 0 0,-2 0-1 0 0,1-13 1 0 0,-2 12 14 0 0,1 0 1 0 0,-1 1-1 0 0,-1-1 1 0 0,0 0-1 0 0,0 1 0 0 0,-1-1 1 0 0,0 1-1 0 0,0 0 0 0 0,-1 0 1 0 0,-7-12-1 0 0,7 14-42 0 0,1 1-1 0 0,-1 0 1 0 0,-1 1-1 0 0,1-1 1 0 0,0 1-1 0 0,-1 0 0 0 0,0 0 1 0 0,0 0-1 0 0,0 0 1 0 0,-1 1-1 0 0,1 0 1 0 0,-1 0-1 0 0,0 1 1 0 0,0-1-1 0 0,-9-1 1 0 0,-18 1-2950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3.2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1 272 0 0,'0'0'11371'0'0,"-1"0"-11275"0"0,0 0 1 0 0,0 0-1 0 0,0 0 0 0 0,0 0 1 0 0,1 0-1 0 0,-1 0 0 0 0,0 0 1 0 0,0 0-1 0 0,0 1 0 0 0,0-1 1 0 0,0 0-1 0 0,1 0 1 0 0,-1 1-1 0 0,0-1 0 0 0,-1 2 1 0 0,28 314 2571 0 0,-20-208-2077 0 0,2 66 572 0 0,-6-167-355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6.0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0 245 1264 0 0,'5'-28'3589'0'0,"2"0"-1"0"0,15-42 1 0 0,-13 46-1927 0 0,-9 22-1538 0 0,1 0 0 0 0,-1 0 1 0 0,1 0-1 0 0,0 0 0 0 0,0 1 0 0 0,0-1 1 0 0,0 0-1 0 0,0 1 0 0 0,0-1 0 0 0,0 1 1 0 0,2-3-1 0 0,-3 4-102 0 0,1 0 0 0 0,-1 0 1 0 0,0 0-1 0 0,1-1 0 0 0,-1 1 1 0 0,0 0-1 0 0,1 0 0 0 0,-1 0 1 0 0,0 0-1 0 0,1 0 0 0 0,-1 0 0 0 0,1 0 1 0 0,-1 0-1 0 0,0 0 0 0 0,1 0 1 0 0,-1 0-1 0 0,0 0 0 0 0,1 0 1 0 0,-1 0-1 0 0,0 0 0 0 0,1 0 0 0 0,-1 0 1 0 0,0 1-1 0 0,1-1 0 0 0,-1 0 1 0 0,0 0-1 0 0,1 0 0 0 0,-1 1 1 0 0,0-1-1 0 0,1 0 0 0 0,-1 0 0 0 0,0 1 1 0 0,0-1-1 0 0,1 1 0 0 0,1 2 15 0 0,1 1 0 0 0,-1 0 1 0 0,0 0-1 0 0,0 0 0 0 0,-1 0 0 0 0,1 1 0 0 0,-1-1 0 0 0,1 6 0 0 0,32 231 267 0 0,-2-9-89 0 0,-25-200-168 0 0,1-1 1 0 0,1-1-1 0 0,2 0 1 0 0,1 0-1 0 0,20 35 0 0 0,-28-57-35 0 0,1 0 0 0 0,0 0-1 0 0,0-1 1 0 0,0 0 0 0 0,1 0-1 0 0,1 0 1 0 0,-1 0 0 0 0,1-1 0 0 0,0-1-1 0 0,0 1 1 0 0,0-1 0 0 0,1 0-1 0 0,0 0 1 0 0,0-1 0 0 0,0 0 0 0 0,1-1-1 0 0,-1 0 1 0 0,1 0 0 0 0,0-1-1 0 0,0 0 1 0 0,-1 0 0 0 0,1-1 0 0 0,1 0-1 0 0,-1-1 1 0 0,0 0 0 0 0,0 0-1 0 0,0-1 1 0 0,0 0 0 0 0,0-1-1 0 0,0 0 1 0 0,8-3 0 0 0,10-5-18 0 0,-1 0 0 0 0,-1-2 0 0 0,0-1 0 0 0,-1-1 0 0 0,0-1 0 0 0,-1-1 0 0 0,-1-1 0 0 0,35-35 0 0 0,-31 25 208 0 0,-1-1 1 0 0,-1 0-1 0 0,-2-2 1 0 0,-1-1-1 0 0,-2 0 1 0 0,19-40-1 0 0,-28 49 42 0 0,-1-1 0 0 0,0 0 0 0 0,-2-1 0 0 0,-1 0 0 0 0,-1 0 0 0 0,3-34 0 0 0,-7 46-167 0 0,-1 0 1 0 0,0-1-1 0 0,-1 1 1 0 0,0-1-1 0 0,-1 1 1 0 0,0 0-1 0 0,-1 0 1 0 0,-1 0-1 0 0,0 0 1 0 0,0 0-1 0 0,-1 1 1 0 0,-1-1 0 0 0,0 1-1 0 0,-10-13 1 0 0,7 12-61 0 0,0 1 1 0 0,-1 0-1 0 0,0 1 1 0 0,-1 0-1 0 0,0 1 1 0 0,-1 0-1 0 0,1 0 1 0 0,-18-8-1 0 0,24 14-12 0 0,-1 0 0 0 0,0 1 0 0 0,1-1 0 0 0,-1 1 0 0 0,0 1 0 0 0,0-1 0 0 0,0 1 0 0 0,-1 0 0 0 0,1 0 0 0 0,0 1 0 0 0,0-1 0 0 0,0 2 0 0 0,-1-1 0 0 0,1 0 0 0 0,0 1 0 0 0,0 1 0 0 0,0-1-1 0 0,0 1 1 0 0,0 0 0 0 0,0 0 0 0 0,-8 5 0 0 0,11-6-7 0 0,1 0 0 0 0,-1 1 0 0 0,1-1 1 0 0,0 1-1 0 0,0 0 0 0 0,0 0 0 0 0,0 0 0 0 0,0 0 0 0 0,0 0 0 0 0,1 0 0 0 0,-1 1 0 0 0,1-1 0 0 0,-1 0 0 0 0,1 1 0 0 0,0-1 0 0 0,0 1 0 0 0,0-1 0 0 0,0 1 0 0 0,0 2 0 0 0,1 0-6 0 0,-1-1-1 0 0,1 1 1 0 0,1-1-1 0 0,-1 1 1 0 0,1-1 0 0 0,-1 0-1 0 0,1 1 1 0 0,0-1-1 0 0,1 0 1 0 0,2 8-1 0 0,2 0-19 0 0,1 0-1 0 0,0 0 1 0 0,0-1-1 0 0,1 0 0 0 0,1-1 1 0 0,16 17-1 0 0,-5-10-240 0 0,0-1 0 0 0,1-1-1 0 0,1-1 1 0 0,0-1 0 0 0,0-1-1 0 0,2-1 1 0 0,43 14 0 0 0,-34-15-1643 0 0,58 10 1 0 0,-57-15-2379 0 0,55 0-1 0 0,-59-5-390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6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245 49 124 0 0,'-17'-42'13902'0'0,"6"37"-12420"0"0,5 4-1344 0 0,0 1 0 0 0,-1 0 0 0 0,1 0 0 0 0,0 1 0 0 0,0 0-1 0 0,0 0 1 0 0,0 1 0 0 0,0-1 0 0 0,0 1 0 0 0,0 1 0 0 0,1-1 0 0 0,-1 1 0 0 0,1 0-1 0 0,0 0 1 0 0,-1 0 0 0 0,-6 7 0 0 0,-1 0 15 0 0,1 1 0 0 0,0 0 0 0 0,0 1-1 0 0,1 0 1 0 0,-11 17 0 0 0,18-24-133 0 0,1 0 1 0 0,0 0-1 0 0,0 1 1 0 0,0-1-1 0 0,1 1 1 0 0,-1 0-1 0 0,1 0 0 0 0,1 0 1 0 0,-1 0-1 0 0,1 0 1 0 0,0 0-1 0 0,1 0 1 0 0,-1 0-1 0 0,1 0 0 0 0,0 0 1 0 0,1 1-1 0 0,-1-1 1 0 0,1 0-1 0 0,1 0 1 0 0,-1 0-1 0 0,1 0 0 0 0,0-1 1 0 0,0 1-1 0 0,1 0 1 0 0,5 9-1 0 0,-3-9-79 0 0,0 1-1 0 0,0-1 1 0 0,0 1-1 0 0,1-1 0 0 0,0-1 1 0 0,1 1-1 0 0,-1-1 1 0 0,1-1-1 0 0,0 1 1 0 0,0-1-1 0 0,0 0 1 0 0,1 0-1 0 0,-1-1 1 0 0,1 0-1 0 0,0-1 1 0 0,0 1-1 0 0,0-2 1 0 0,14 3-1 0 0,-12-4-7 0 0,-1 0-1 0 0,1 0 1 0 0,0 0 0 0 0,-1-1 0 0 0,1-1-1 0 0,-1 0 1 0 0,1 0 0 0 0,-1-1-1 0 0,0 0 1 0 0,0 0 0 0 0,0-1-1 0 0,0-1 1 0 0,-1 1 0 0 0,0-1 0 0 0,0-1-1 0 0,0 1 1 0 0,9-9 0 0 0,-11 8 111 0 0,0 0 0 0 0,-1-1 1 0 0,1 1-1 0 0,-1-1 0 0 0,0 0 1 0 0,-1 0-1 0 0,0 0 0 0 0,0-1 1 0 0,0 1-1 0 0,-1-1 1 0 0,-1 0-1 0 0,1 0 0 0 0,-1 0 1 0 0,0-1-1 0 0,-1 1 0 0 0,0 0 1 0 0,0-1-1 0 0,-1 1 0 0 0,0 0 1 0 0,-2-12-1 0 0,2 15 54 0 0,-2 0 0 0 0,1-1 0 0 0,0 1 0 0 0,-1 0 0 0 0,0 0 0 0 0,0 0 0 0 0,0 0 0 0 0,-1 0-1 0 0,0 0 1 0 0,0 1 0 0 0,0-1 0 0 0,0 1 0 0 0,-1 0 0 0 0,0 0 0 0 0,0 0 0 0 0,0 1 0 0 0,0-1 0 0 0,0 1 0 0 0,-1 0 0 0 0,1 0 0 0 0,-1 1 0 0 0,-9-5 0 0 0,6 4-321 0 0,1 1 0 0 0,-2-1 1 0 0,1 1-1 0 0,0 1 1 0 0,0 0-1 0 0,-9-1 0 0 0,7 2-1584 0 0,0 0 0 0 0,0 1 0 0 0,0 0 0 0 0,-18 4 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4.7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1 216 848 0 0,'0'0'1967'0'0,"3"-32"4581"0"0,3 25-6135 0 0,0 1 1 0 0,1 1-1 0 0,0-1 0 0 0,0 1 1 0 0,0 1-1 0 0,1-1 0 0 0,-1 1 1 0 0,1 0-1 0 0,0 1 0 0 0,0 0 1 0 0,1 0-1 0 0,12-2 0 0 0,14-2 115 0 0,61-3 0 0 0,-80 9-355 0 0,962-34 416 0 0,-709 30-569 0 0,115 18-44 0 0,-153 15-764 0 0,-199-26 681 0 0,-29-1 7 0 0,1-1 0 0 0,3 1-366 0 0,0-1 1 0 0,1 2 0 0 0,-1-1-1 0 0,0 1 1 0 0,14 5-1 0 0,-20-6 212 0 0,38 13-2612 0 0,-34-12 2649 0 0,0-1 1 0 0,1-1 0 0 0,-1 1 0 0 0,0-1 0 0 0,0 1 0 0 0,0-1 0 0 0,0-1 0 0 0,1 1 0 0 0,-1-1 0 0 0,0 0 0 0 0,0 0 0 0 0,7-3 0 0 0,-10 3 286 0 0,35-20 2393 0 0,-35 19-2291 0 0,0 1-2 0 0,1-1 0 0 0,-1 0 0 0 0,1 0-1 0 0,-1 0 1 0 0,1 0 0 0 0,-1-1 0 0 0,0 1-1 0 0,0-1 1 0 0,0 1 0 0 0,-1-1 0 0 0,3-3 0 0 0,-2 3 18 0 0,-1 2 2 0 0,-1 0-159 0 0,1 1 0 0 0,-1 0 0 0 0,1-1 0 0 0,-1 1 0 0 0,1 0 0 0 0,-1-1 0 0 0,1 1 0 0 0,-1 0 0 0 0,0-1-1 0 0,1 1 1 0 0,-1-1 0 0 0,1 1 0 0 0,-1-1 0 0 0,0 1 0 0 0,0-1 0 0 0,1 1 0 0 0,-1-1 0 0 0,0 1 0 0 0,0-1-1 0 0,1 0 1 0 0,-1 1 0 0 0,0-1 0 0 0,0 1 0 0 0,0-1 0 0 0,0 0 0 0 0,0 1 0 0 0,0-1 0 0 0,0 1 0 0 0,0-1-1 0 0,0 0 1 0 0,-3-22 561 0 0,2 20-562 0 0,0 2-14 0 0,0 0 1 0 0,1 0-1 0 0,-1 0 1 0 0,0-1-1 0 0,0 1 0 0 0,0 0 1 0 0,0 0-1 0 0,0 0 1 0 0,0 0-1 0 0,0 1 1 0 0,0-1-1 0 0,0 0 0 0 0,0 0 1 0 0,0 1-1 0 0,-1-1 1 0 0,1 0-1 0 0,0 1 1 0 0,-1 0-1 0 0,1-1 0 0 0,0 1 1 0 0,-3-1-1 0 0,-4-2 29 0 0,-1 0 0 0 0,1 0 0 0 0,-1 1 0 0 0,1 0-1 0 0,-1 1 1 0 0,0 0 0 0 0,0 0 0 0 0,1 0 0 0 0,-1 2 0 0 0,0-1 0 0 0,0 1-1 0 0,0 0 1 0 0,1 1 0 0 0,-1 0 0 0 0,0 0 0 0 0,1 1 0 0 0,0 0-1 0 0,-1 0 1 0 0,1 1 0 0 0,1 0 0 0 0,-1 0 0 0 0,1 1 0 0 0,-1 0-1 0 0,1 1 1 0 0,1-1 0 0 0,-1 1 0 0 0,1 1 0 0 0,0-1 0 0 0,0 1 0 0 0,1 0-1 0 0,0 0 1 0 0,0 1 0 0 0,1 0 0 0 0,0 0 0 0 0,0 0 0 0 0,1 0-1 0 0,0 0 1 0 0,-3 11 0 0 0,4-5-48 0 0,1 0 0 0 0,0 0 0 0 0,1-1-1 0 0,0 1 1 0 0,1 0 0 0 0,1 0 0 0 0,0-1 0 0 0,1 1 0 0 0,0-1 0 0 0,1 1-1 0 0,0-1 1 0 0,1 0 0 0 0,1-1 0 0 0,0 1 0 0 0,1-1 0 0 0,9 12-1 0 0,-11-16-76 0 0,0-1-1 0 0,0 0 1 0 0,1-1-1 0 0,0 0 1 0 0,0 0-1 0 0,1 0 1 0 0,-1 0-1 0 0,1-1 1 0 0,0 0-1 0 0,1-1 1 0 0,-1 0-1 0 0,1 0 1 0 0,0 0-1 0 0,0-1 1 0 0,0 0-1 0 0,1-1 1 0 0,-1 1-1 0 0,0-2 1 0 0,1 1-1 0 0,0-1 1 0 0,-1-1-1 0 0,1 1 1 0 0,0-2-1 0 0,-1 1 1 0 0,1-1-1 0 0,13-3 1 0 0,-16 2 62 0 0,-1 0 0 0 0,1-1 0 0 0,0 0 0 0 0,-1 0 0 0 0,1 0 0 0 0,-1-1 0 0 0,0 1 0 0 0,0-1 0 0 0,0-1 0 0 0,0 1 1 0 0,-1-1-1 0 0,0 1 0 0 0,0-1 0 0 0,0 0 0 0 0,-1-1 0 0 0,1 1 0 0 0,-1-1 0 0 0,-1 0 0 0 0,1 1 0 0 0,-1-1 1 0 0,0 0-1 0 0,2-10 0 0 0,-2 9 79 0 0,0 0 1 0 0,-1-1-1 0 0,0 1 1 0 0,0 0-1 0 0,-1-1 1 0 0,0 1-1 0 0,0-1 1 0 0,-1 1 0 0 0,1 0-1 0 0,-2-1 1 0 0,1 1-1 0 0,-1 0 1 0 0,0 0-1 0 0,-1 0 1 0 0,1 0-1 0 0,-2 0 1 0 0,1 1-1 0 0,-8-12 1 0 0,7 13-37 0 0,0 0 0 0 0,0 1 1 0 0,0 0-1 0 0,-1 0 0 0 0,1 0 0 0 0,-1 1 0 0 0,0 0 1 0 0,0-1-1 0 0,0 2 0 0 0,-1-1 0 0 0,1 1 0 0 0,-1-1 1 0 0,1 2-1 0 0,-1-1 0 0 0,0 0 0 0 0,0 1 0 0 0,0 0 1 0 0,-7 0-1 0 0,7 1-574 0 0,1 1 0 0 0,-1 0-1 0 0,0 0 1 0 0,1 0 0 0 0,-1 0 0 0 0,0 1 0 0 0,1 0 0 0 0,-1 0 0 0 0,1 0-1 0 0,0 1 1 0 0,0 0 0 0 0,-5 3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37.46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203 16 1140 0 0,'0'0'5973'0'0,"-27"-16"-1829"0"0,-20 22-3211 0 0,25 3-851 0 0,-52 17 64 0 0,63-22-112 0 0,8-3 38 0 0,-13 6 178 0 0,16-7-244 0 0,0 0 0 0 0,-1 1 0 0 0,1-1 0 0 0,0 0 0 0 0,0 0 0 0 0,0 1 0 0 0,0-1 0 0 0,0 0 0 0 0,-1 1 0 0 0,1-1 0 0 0,0 0 0 0 0,0 1 0 0 0,0-1 0 0 0,0 0 0 0 0,0 1 0 0 0,0-1 0 0 0,0 0 0 0 0,0 1 0 0 0,0-1 0 0 0,0 0 0 0 0,0 1 0 0 0,0-1 0 0 0,0 0-1 0 0,0 0 1 0 0,0 1 0 0 0,1-1 0 0 0,-1 0 0 0 0,0 1 0 0 0,0-1 0 0 0,0 0 0 0 0,0 1 0 0 0,0-1 0 0 0,1 0 0 0 0,-1 0 0 0 0,0 1 0 0 0,0-1 0 0 0,1 0 0 0 0,-1 0 0 0 0,0 0 0 0 0,0 1 0 0 0,1-1 0 0 0,-1 0 0 0 0,0 0 0 0 0,1 0 0 0 0,-1 0 0 0 0,0 0 0 0 0,1 0 0 0 0,-1 1 0 0 0,0-1 0 0 0,0 0 0 0 0,1 0 0 0 0,-1 0 0 0 0,0 0 0 0 0,1 0 0 0 0,0 0 0 0 0,72 20-136 0 0,122 18 1 0 0,-69-16-2436 0 0,-78-13-1837 0 0,-29-7 923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6.9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0 1920 0 0,'-13'20'12321'0'0,"11"-15"-11263"0"0,46 11 424 0 0,88 17 0 0 0,53-3-2872 0 0,-83-15-373 0 0,-95-14 1483 0 0,96 15-2432 0 0,-33-9-3047 0 0,-48-5 1804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7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148 92 1408 0 0,'-120'-91'18586'0'0,"132"160"-18525"0"0,-2 0 0 0 0,-4 1 0 0 0,-4 113 0 0 0,-22 55-2758 0 0,-6-81-4958 0 0,14-87 173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7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1 808 0 0,'-3'27'9723'0'0,"4"-26"-9467"0"0,2 1-89 0 0,1 0 1 0 0,-1-1 0 0 0,0 1-1 0 0,1-1 1 0 0,-1 0-1 0 0,0 0 1 0 0,6 1 0 0 0,-8-2-163 0 0,51 9 497 0 0,55 3 0 0 0,3 0-544 0 0,-74-7-376 0 0,96 16-926 0 0,-48-6-4929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41.5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10 170 952 0 0,'0'0'1922'0'0,"31"-17"4460"0"0,-14 7-5089 0 0,1 1 1 0 0,29-12 0 0 0,-39 18-1152 0 0,0-1 1 0 0,0 0-1 0 0,14-9 1 0 0,-7 4 115 0 0,14-11 501 0 0,-27 18-658 0 0,25-22 733 0 0,-26 23-780 0 0,1 0 101 0 0,0-1 0 0 0,0 0 1 0 0,0 1-1 0 0,0-1 0 0 0,0 0 0 0 0,-1 0 0 0 0,1 0 0 0 0,-1 0 0 0 0,1 0 0 0 0,-1 0 0 0 0,0-1 1 0 0,2-3-1 0 0,-24 3-90 0 0,5 3-22 0 0,4 0-33 0 0,0 1 0 0 0,1 0 0 0 0,-1 1 1 0 0,0 0-1 0 0,1 1 0 0 0,0 0 0 0 0,-1 1 1 0 0,1 0-1 0 0,1 1 0 0 0,-1 0 0 0 0,1 1 1 0 0,0 0-1 0 0,0 0 0 0 0,0 1 0 0 0,1 1 1 0 0,0-1-1 0 0,1 1 0 0 0,-8 10 0 0 0,13-13-8 0 0,0 0 0 0 0,0-1 0 0 0,1 1 0 0 0,0 0 0 0 0,0 1 0 0 0,1-1 0 0 0,-1 0 0 0 0,1 0 0 0 0,0 1 0 0 0,1-1 0 0 0,-1 1 1 0 0,1-1-1 0 0,0 0 0 0 0,0 1 0 0 0,1-1 0 0 0,-1 1 0 0 0,1-1 0 0 0,1 0 0 0 0,-1 1 0 0 0,1-1 0 0 0,0 0 0 0 0,0 0 0 0 0,0 0 0 0 0,1 0 0 0 0,4 6 0 0 0,-1-2-1 0 0,0 0 0 0 0,0 0 0 0 0,1-1 0 0 0,0 0 0 0 0,1 0 0 0 0,-1-1 0 0 0,2 0 0 0 0,-1-1 0 0 0,1 0 0 0 0,0 0 0 0 0,0 0 0 0 0,12 4 0 0 0,-13-7-6 0 0,1 0-1 0 0,0-1 1 0 0,-1 0-1 0 0,1 0 1 0 0,0-1 0 0 0,0 0-1 0 0,0-1 1 0 0,0 0-1 0 0,0 0 1 0 0,0-1-1 0 0,0 0 1 0 0,0-1-1 0 0,0 0 1 0 0,0 0 0 0 0,-1-1-1 0 0,1 0 1 0 0,15-8-1 0 0,-17 7 20 0 0,0 0 1 0 0,-1-1-1 0 0,1 1 0 0 0,-1-1 0 0 0,0-1 1 0 0,0 1-1 0 0,-1-1 0 0 0,0 0 1 0 0,0 0-1 0 0,0 0 0 0 0,-1-1 0 0 0,0 0 1 0 0,0 0-1 0 0,0 0 0 0 0,-1 0 0 0 0,0 0 1 0 0,-1-1-1 0 0,0 1 0 0 0,0-1 0 0 0,2-15 1 0 0,-4 19 1 0 0,1 0 0 0 0,-1 0 1 0 0,0 0-1 0 0,-1 0 0 0 0,1 0 1 0 0,-1 0-1 0 0,1 0 0 0 0,-1 0 1 0 0,0 0-1 0 0,-1 1 0 0 0,1-1 0 0 0,-1 0 1 0 0,1 1-1 0 0,-1-1 0 0 0,-4-5 1 0 0,2 5-13 0 0,1 0 0 0 0,-1 1 0 0 0,-1-1 0 0 0,1 1 0 0 0,0 0 1 0 0,-1 0-1 0 0,1 0 0 0 0,-1 0 0 0 0,0 1 0 0 0,-8-3 0 0 0,4 2-7 0 0,-1 0 0 0 0,0 0 0 0 0,0 1 0 0 0,0 0 0 0 0,0 1 0 0 0,0 0 0 0 0,-1 0 0 0 0,1 1 0 0 0,0 1 0 0 0,0 0 0 0 0,0 0 0 0 0,0 1 0 0 0,0 0 0 0 0,-12 5 0 0 0,16-5 11 0 0,3 0-24 0 0,1 0 0 0 0,-1-1 0 0 0,1 1 0 0 0,0 0-1 0 0,-1 0 1 0 0,1 1 0 0 0,0-1 0 0 0,0 0 0 0 0,0 1 0 0 0,0-1 0 0 0,1 1 0 0 0,-1-1 0 0 0,1 1-1 0 0,0 0 1 0 0,-1 0 0 0 0,1 0 0 0 0,0 0 0 0 0,1 0 0 0 0,-1 0 0 0 0,1 0 0 0 0,-1 0 0 0 0,1 0-1 0 0,0 0 1 0 0,0 0 0 0 0,0 0 0 0 0,0 0 0 0 0,1 0 0 0 0,-1 0 0 0 0,1 0 0 0 0,0 0 0 0 0,0 0-1 0 0,0 0 1 0 0,0 0 0 0 0,0-1 0 0 0,3 5 0 0 0,0 0-79 0 0,0-1 1 0 0,0 0 0 0 0,1 0-1 0 0,0 0 1 0 0,0 0-1 0 0,0-1 1 0 0,1 0-1 0 0,-1 0 1 0 0,1 0-1 0 0,1-1 1 0 0,9 6 0 0 0,-8-7 35 0 0,-1 0 1 0 0,1 0 0 0 0,-1-1 0 0 0,1 0-1 0 0,0-1 1 0 0,0 0 0 0 0,0 0 0 0 0,0 0-1 0 0,-1-1 1 0 0,13-1 0 0 0,-16 0 42 0 0,0 1 0 0 0,-1-1 0 0 0,1 0 0 0 0,0 0 0 0 0,-1 0 0 0 0,1-1 0 0 0,-1 1 0 0 0,1-1 1 0 0,-1 0-1 0 0,0 0 0 0 0,0 0 0 0 0,0 0 0 0 0,0-1 0 0 0,0 1 0 0 0,0-1 0 0 0,0 1 0 0 0,-1-1 0 0 0,0 0 0 0 0,1 0 0 0 0,-1-1 1 0 0,0 1-1 0 0,-1 0 0 0 0,4-7 0 0 0,-4 4-8 0 0,0 0 0 0 0,0 0 0 0 0,0 0 0 0 0,-1 0 0 0 0,1 0 0 0 0,-2 0 0 0 0,1 0 0 0 0,-1 0 0 0 0,0 0 0 0 0,0 0 0 0 0,0 0 0 0 0,-1 1 0 0 0,-3-9 0 0 0,-13-6-819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43.7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 93 180 0 0,'11'7'4538'0'0,"-4"-4"-3510"0"0,18 7 3093 0 0,-24-10-4068 0 0,0 0 0 0 0,-1 0 0 0 0,1 0 0 0 0,0 0 0 0 0,-1 0 0 0 0,1 0 0 0 0,0 0 0 0 0,0 0 0 0 0,-1 0 0 0 0,1 0 0 0 0,0 0 0 0 0,-1 0 0 0 0,1 0 0 0 0,0-1 0 0 0,-1 1 1 0 0,1 0-1 0 0,0 0 0 0 0,-1-1 0 0 0,1 1 0 0 0,-1 0 0 0 0,1-1 0 0 0,0 1 0 0 0,-1-1 0 0 0,1 1 0 0 0,-1-1 0 0 0,1 1 0 0 0,-1-1 0 0 0,0 1 0 0 0,1-1 0 0 0,-1 0 0 0 0,1 0 0 0 0,0-1-13 0 0,-2-3 96 0 0,1 0 0 0 0,-1 0 1 0 0,0 1-1 0 0,0-1 0 0 0,0 0 0 0 0,0 0 1 0 0,-4-6-1 0 0,2 7-49 0 0,0-1 0 0 0,-1 1 0 0 0,0 0 0 0 0,0 0 0 0 0,0 0 0 0 0,0 1 0 0 0,0-1 0 0 0,-1 1 0 0 0,0 0 0 0 0,1 0 0 0 0,-1 1 0 0 0,0-1 0 0 0,0 1 1 0 0,-1 0-1 0 0,1 1 0 0 0,0-1 0 0 0,-1 1 0 0 0,1 0 0 0 0,-1 0 0 0 0,1 1 0 0 0,-1-1 0 0 0,-8 2 0 0 0,-11-1 82 0 0,0 1 0 0 0,1 2 0 0 0,-1 0 0 0 0,1 1 0 0 0,0 2 0 0 0,-45 16 0 0 0,53-15-77 0 0,0 0-1 0 0,1 2 1 0 0,-1 0-1 0 0,2 0 0 0 0,-1 2 1 0 0,1 0-1 0 0,1 0 1 0 0,0 1-1 0 0,1 1 0 0 0,-18 23 1 0 0,16-16-24 0 0,0 1-1 0 0,2 1 1 0 0,0 0 0 0 0,2 0 0 0 0,0 1 0 0 0,2 0-1 0 0,0 1 1 0 0,-5 35 0 0 0,10-46-35 0 0,1 0-1 0 0,1 0 1 0 0,0 0 0 0 0,0 0 0 0 0,2 0 0 0 0,0 1-1 0 0,0-1 1 0 0,1 0 0 0 0,1 0 0 0 0,0 0 0 0 0,1-1-1 0 0,0 1 1 0 0,1-1 0 0 0,0 0 0 0 0,1 0-1 0 0,0 0 1 0 0,11 14 0 0 0,-10-18-17 0 0,0-1-1 0 0,1-1 1 0 0,0 1-1 0 0,0-1 1 0 0,0-1 0 0 0,0 1-1 0 0,1-1 1 0 0,0-1 0 0 0,0 0-1 0 0,1 0 1 0 0,-1 0 0 0 0,1-2-1 0 0,-1 1 1 0 0,1-1-1 0 0,0 0 1 0 0,11 0 0 0 0,5 0-7 0 0,0-2 1 0 0,1 0 0 0 0,-1-2 0 0 0,0 0 0 0 0,26-7 0 0 0,-34 5 27 0 0,1 0 1 0 0,-2-1-1 0 0,1-1 0 0 0,0-1 1 0 0,20-11-1 0 0,-30 13-21 0 0,-1 1 0 0 0,0-1 0 0 0,0-1-1 0 0,0 1 1 0 0,-1-1 0 0 0,0 0 0 0 0,0-1-1 0 0,0 1 1 0 0,-1-1 0 0 0,0 0 0 0 0,-1-1 0 0 0,1 1-1 0 0,4-13 1 0 0,1-4-23 0 0,-2-1-1 0 0,-1 0 1 0 0,-1 0-1 0 0,-1 0 1 0 0,4-49-1 0 0,-9 60 4 0 0,0 1 1 0 0,0 0-1 0 0,-1 0 0 0 0,-1 0 1 0 0,0 0-1 0 0,0 0 1 0 0,-2 0-1 0 0,0 1 0 0 0,0-1 1 0 0,-1 1-1 0 0,0 0 0 0 0,-1 0 1 0 0,-10-14-1 0 0,10 19-129 0 0,0 0-1 0 0,0 1 1 0 0,-1 0 0 0 0,1 1 0 0 0,-1 0-1 0 0,-1 0 1 0 0,1 0 0 0 0,-1 1 0 0 0,1 0-1 0 0,-1 0 1 0 0,0 1 0 0 0,-1 0-1 0 0,1 0 1 0 0,0 1 0 0 0,-1 0 0 0 0,1 1-1 0 0,-1 0 1 0 0,0 0 0 0 0,0 1-1 0 0,-15 1 1 0 0,-1 7-2014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45.6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52 198 8 0 0,'-52'-35'16708'0'0,"91"33"-16034"0"0,50 4-1 0 0,-14 0-539 0 0,404-16 31 0 0,-2 0-144 0 0,289 37 80 0 0,-710-21-80 0 0,62 3 13 0 0,-115-5-35 0 0,0 0-15 0 0,67 5 22 0 0,-68-5 18 0 0,0 0-30 0 0,-1 1 2 0 0,0-1 0 0 0,1 0 0 0 0,-1 0 1 0 0,0-1-1 0 0,1 1 0 0 0,-1 0 0 0 0,0 0 0 0 0,1-1 0 0 0,-1 1 1 0 0,0 0-1 0 0,0-1 0 0 0,0 0 0 0 0,1 1 0 0 0,-1-1 0 0 0,0 0 1 0 0,0 1-1 0 0,0-1 0 0 0,1-1 0 0 0,5-13-313 0 0,-2 1 0 0 0,0-1 1 0 0,0 0-1 0 0,4-31 0 0 0,-9 44 300 0 0,-9-22-57 0 0,4 20 75 0 0,1 0-1 0 0,-1 0 0 0 0,1 0 1 0 0,-1 1-1 0 0,-10-5 0 0 0,13 7 40 0 0,-16-3 44 0 0,14 3-80 0 0,-26 6 44 0 0,26-4-50 0 0,-1 1 0 0 0,0-1 0 0 0,1 1 1 0 0,-1 0-1 0 0,1 1 0 0 0,0-1 1 0 0,0 1-1 0 0,-1-1 0 0 0,2 1 1 0 0,-1 1-1 0 0,0-1 0 0 0,1 0 0 0 0,-1 1 1 0 0,1 0-1 0 0,0 0 0 0 0,0 0 1 0 0,1 0-1 0 0,-1 0 0 0 0,1 1 0 0 0,0-1 1 0 0,0 1-1 0 0,0-1 0 0 0,1 1 1 0 0,0 0-1 0 0,-1 5 0 0 0,0-4-45 0 0,1-1 0 0 0,1 1 0 0 0,-1-1 0 0 0,1 1 0 0 0,0 0 0 0 0,0 0 0 0 0,1-1 0 0 0,-1 1 0 0 0,1 0-1 0 0,0-1 1 0 0,1 1 0 0 0,0-1 0 0 0,0 0 0 0 0,0 1 0 0 0,0-1 0 0 0,1 0 0 0 0,0 0 0 0 0,0 0 0 0 0,0-1 0 0 0,0 1 0 0 0,6 5-1 0 0,-6-8-24 0 0,-1 0 0 0 0,1 0 0 0 0,0 0-1 0 0,-1 0 1 0 0,1 0 0 0 0,0-1-1 0 0,0 1 1 0 0,0-1 0 0 0,0 0 0 0 0,0 0-1 0 0,0 0 1 0 0,0 0 0 0 0,1-1-1 0 0,-1 1 1 0 0,0-1 0 0 0,0 0 0 0 0,1 0-1 0 0,-1 0 1 0 0,0 0 0 0 0,0-1-1 0 0,1 1 1 0 0,-1-1 0 0 0,6-2 0 0 0,-4 1 62 0 0,-1 0 1 0 0,1 0-1 0 0,0-1 1 0 0,-1 0-1 0 0,1 0 1 0 0,-1 0-1 0 0,0-1 1 0 0,0 1-1 0 0,0-1 1 0 0,0 0-1 0 0,-1 0 1 0 0,6-8-1 0 0,-9 11 30 0 0,1 0-1 0 0,-1 0 0 0 0,1-1 1 0 0,-1 1-1 0 0,1 0 0 0 0,-1 0 1 0 0,0-1-1 0 0,0 1 0 0 0,1 0 1 0 0,-1-1-1 0 0,0 1 0 0 0,0 0 1 0 0,0-1-1 0 0,-1 1 1 0 0,1 0-1 0 0,0-1 0 0 0,0 1 1 0 0,-1 0-1 0 0,1 0 0 0 0,-1-1 1 0 0,1 1-1 0 0,-1 0 0 0 0,1 0 1 0 0,-1 0-1 0 0,0 0 0 0 0,0 0 1 0 0,0 0-1 0 0,1 0 0 0 0,-1 0 1 0 0,0 0-1 0 0,0 0 0 0 0,0 0 1 0 0,0 0-1 0 0,-1 0 1 0 0,1 1-1 0 0,0-1 0 0 0,0 1 1 0 0,0-1-1 0 0,-1 1 0 0 0,1-1 1 0 0,0 1-1 0 0,0-1 0 0 0,-3 1 1 0 0,2 0-2 0 0,-17-2-60 0 0,16 3-17 0 0,2-1 26 0 0,0 0 0 0 0,0 0 0 0 0,0 0 0 0 0,0 0 0 0 0,1 0 0 0 0,-1 0 0 0 0,0 0 0 0 0,0 1 0 0 0,0-1 0 0 0,0 0 0 0 0,0 0 1 0 0,1 1-1 0 0,-1-1 0 0 0,0 1 0 0 0,0-1 0 0 0,0 1 0 0 0,1-1 0 0 0,-1 1 0 0 0,0-1 0 0 0,1 1 0 0 0,-1 0 0 0 0,1-1 0 0 0,-1 1 0 0 0,0 0 0 0 0,1-1 0 0 0,0 1 0 0 0,-1 0 0 0 0,1 0 0 0 0,-1 0 0 0 0,1-1 0 0 0,0 1 1 0 0,-1 1-1 0 0,2-1 14 0 0,-1 0 0 0 0,1 0 0 0 0,0 0 1 0 0,-1-1-1 0 0,1 1 0 0 0,0 0 0 0 0,-1 0 1 0 0,1-1-1 0 0,0 1 0 0 0,0-1 0 0 0,0 1 1 0 0,-1-1-1 0 0,1 1 0 0 0,0-1 0 0 0,0 1 1 0 0,0-1-1 0 0,0 0 0 0 0,0 0 0 0 0,2 1 1 0 0,1 0 60 0 0,-3 0-87 0 0,-1-1 86 0 0,1 1-1 0 0,0-1 0 0 0,-1 1 1 0 0,1-1-1 0 0,0 0 1 0 0,0 1-1 0 0,-1-1 0 0 0,1 0 1 0 0,0 0-1 0 0,0 0 1 0 0,-1 0-1 0 0,1 1 1 0 0,0-1-1 0 0,0 0 0 0 0,0 0 1 0 0,-1 0-1 0 0,1-1 1 0 0,0 1-1 0 0,0 0 1 0 0,0 0-1 0 0,-1 0 0 0 0,1 0 1 0 0,0-1-1 0 0,0 1 1 0 0,-1 0-1 0 0,1-1 0 0 0,0 1 1 0 0,-1-1-1 0 0,1 1 1 0 0,0-1-1 0 0,-1 1 1 0 0,1-1-1 0 0,-1 1 0 0 0,1-1 1 0 0,-1 0-1 0 0,2-1 1 0 0,-1 1 107 0 0,17 5-4033 0 0,-6-6 3487 0 0,-9 2-72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46.8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65 656 0 0,'-22'1'13143'0'0,"30"-2"-11644"0"0,29 0-1593 0 0,-2 0 237 0 0,685 1-8 0 0,-665 1-133 0 0,411 36-249 0 0,-269-9 269 0 0,-194-27 0 0 0,28 4 78 0 0,-29-4-85 0 0,0 0-1 0 0,0 0 0 0 0,0-1 0 0 0,0 1 1 0 0,0-1-1 0 0,-1 1 0 0 0,1-1 0 0 0,0 0 1 0 0,0 0-1 0 0,0 0 0 0 0,0 0 0 0 0,0 0 1 0 0,0 0-1 0 0,0-1 0 0 0,0 1 0 0 0,0-1 1 0 0,0 1-1 0 0,0-1 0 0 0,0 0 0 0 0,0 0 1 0 0,2-1-1 0 0,-3 1 2 0 0,4-9 7 0 0,-4 4-28 0 0,9-41-63 0 0,-10 45 94 0 0,-11-36 226 0 0,8 35-233 0 0,0 1 0 0 0,0-1 1 0 0,0 1-1 0 0,-1-1 0 0 0,1 1 0 0 0,-1 0 1 0 0,1 0-1 0 0,-1 1 0 0 0,0-1 0 0 0,0 1 1 0 0,0-1-1 0 0,0 1 0 0 0,0 1 0 0 0,0-1 0 0 0,0 0 1 0 0,-6 1-1 0 0,-8 0 11 0 0,0 0 0 0 0,-24 4 1 0 0,39-3-19 0 0,-5 0-4 0 0,1 0-1 0 0,0 1 0 0 0,0 0 0 0 0,0 0 0 0 0,0 1 0 0 0,1 0 1 0 0,-1 0-1 0 0,1 0 0 0 0,0 1 0 0 0,0 0 0 0 0,0 0 0 0 0,0 1 0 0 0,0-1 1 0 0,1 1-1 0 0,-7 8 0 0 0,10-10-9 0 0,0 0-1 0 0,1-1 1 0 0,-1 1 0 0 0,0 0-1 0 0,1 0 1 0 0,0 0 0 0 0,0 0-1 0 0,0 0 1 0 0,0 0 0 0 0,0 0-1 0 0,1 0 1 0 0,-1 0 0 0 0,1 0-1 0 0,0 0 1 0 0,0 1 0 0 0,0-1-1 0 0,0 0 1 0 0,0 0 0 0 0,1 0-1 0 0,-1 0 1 0 0,1 1 0 0 0,0-1-1 0 0,0 0 1 0 0,0 0 0 0 0,1-1-1 0 0,-1 1 1 0 0,1 0 0 0 0,-1 0-1 0 0,1-1 1 0 0,0 1 0 0 0,0-1-1 0 0,0 1 1 0 0,1-1 0 0 0,-1 0-1 0 0,5 4 1 0 0,-2-2-48 0 0,1 1 0 0 0,0-1-1 0 0,0-1 1 0 0,0 1 0 0 0,0-1 0 0 0,1 0-1 0 0,-1-1 1 0 0,1 1 0 0 0,0-1 0 0 0,0 0-1 0 0,0-1 1 0 0,8 1 0 0 0,-10-1 24 0 0,-1-1 0 0 0,1 0 0 0 0,-1 0 0 0 0,1 0 0 0 0,0-1 0 0 0,-1 1-1 0 0,1-1 1 0 0,-1 0 0 0 0,1 0 0 0 0,-1-1 0 0 0,0 0 0 0 0,1 1 0 0 0,-1-1 0 0 0,0-1 0 0 0,0 1 0 0 0,0 0 0 0 0,-1-1 0 0 0,1 0 0 0 0,-1 0-1 0 0,4-4 1 0 0,-6 6 47 0 0,1 0-1 0 0,-1 0 1 0 0,0-1-1 0 0,0 1 0 0 0,0-1 1 0 0,0 1-1 0 0,0-1 1 0 0,0 0-1 0 0,-1 1 1 0 0,1-1-1 0 0,0 0 0 0 0,-1 1 1 0 0,1-1-1 0 0,-1 0 1 0 0,0 0-1 0 0,0 1 0 0 0,1-1 1 0 0,-1 0-1 0 0,0 0 1 0 0,-1 0-1 0 0,1 1 1 0 0,0-1-1 0 0,0 0 0 0 0,-1 0 1 0 0,1 1-1 0 0,-1-1 1 0 0,1 0-1 0 0,-1 1 0 0 0,0-1 1 0 0,0 0-1 0 0,0 1 1 0 0,0-1-1 0 0,0 1 1 0 0,0-1-1 0 0,0 1 0 0 0,0 0 1 0 0,-1 0-1 0 0,-1-2 1 0 0,0 0 31 0 0,-1 0 1 0 0,0 1-1 0 0,0 0 1 0 0,0-1 0 0 0,0 1-1 0 0,0 1 1 0 0,0-1 0 0 0,-1 1-1 0 0,1-1 1 0 0,0 1-1 0 0,-1 0 1 0 0,1 1 0 0 0,-1-1-1 0 0,1 1 1 0 0,-6 0 0 0 0,3 1-28 0 0,-31 4 44 0 0,35-4-86 0 0,0-1 0 0 0,1 1 0 0 0,-1 0 0 0 0,1 0 1 0 0,-1 0-1 0 0,1 0 0 0 0,-1 0 0 0 0,1 1 0 0 0,0-1 1 0 0,0 1-1 0 0,-1-1 0 0 0,-1 4 0 0 0,0-1-49 0 0,2-2-75 0 0,3 2-208 0 0,2 8-149 0 0,1-9 401 0 0,0-1 1 0 0,0 0-1 0 0,1-1 0 0 0,-1 1 1 0 0,0-1-1 0 0,1 1 1 0 0,-1-1-1 0 0,1-1 0 0 0,-1 1 1 0 0,1-1-1 0 0,0 0 1 0 0,-1 0-1 0 0,1 0 0 0 0,-1 0 1 0 0,1-1-1 0 0,-1 0 0 0 0,1 0 1 0 0,-1 0-1 0 0,1 0 1 0 0,-1-1-1 0 0,0 0 0 0 0,0 0 1 0 0,1 0-1 0 0,-2 0 1 0 0,1-1-1 0 0,0 1 0 0 0,3-4 1 0 0,-6 5 127 0 0,0-1-1 0 0,-1 1 1 0 0,1 0 0 0 0,-1 0 0 0 0,1-1-1 0 0,-1 1 1 0 0,1 0 0 0 0,-1 0 0 0 0,0-1-1 0 0,0 1 1 0 0,0 0 0 0 0,0-1 0 0 0,0 1-1 0 0,0-1 1 0 0,0-1 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8:48.3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1 164 164 0 0,'0'0'8948'0'0,"29"-6"-5856"0"0,254-23 1841 0 0,145-12-3364 0 0,19-1-1103 0 0,180 5-226 0 0,-545 36-183 0 0,-75 0-54 0 0,42-1 5 0 0,2 0-21 0 0,-47 2 10 0 0,18 0-2 0 0,1-1 177 0 0,-14 0-132 0 0,-1 0 0 0 0,1 1 0 0 0,0 0 0 0 0,15 3-1 0 0,-21-3-35 0 0,-2 0-132 0 0,1 0 33 0 0,0 0 0 0 0,-1 0 1 0 0,1 0-1 0 0,0 0 0 0 0,-1 0 0 0 0,1 1 1 0 0,-1-1-1 0 0,1 1 0 0 0,0-1 1 0 0,-1 1-1 0 0,1-1 0 0 0,-1 1 0 0 0,1 0 1 0 0,1 1-1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8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69 102 184 0 0,'-68'-48'18044'0'0,"73"44"-17845"0"0,0 1 0 0 0,1 0 0 0 0,-1 0 1 0 0,1 1-1 0 0,0-1 0 0 0,0 1 1 0 0,0 0-1 0 0,8-1 0 0 0,54-8 161 0 0,132-4-470 0 0,213 12 0 0 0,-213 5-871 0 0,-136 0-758 0 0,-61-2 1130 0 0,9 0-1186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09.4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16 1280 0 0,'-17'-16'11084'0'0,"24"21"-10866"0"0,-6-4-194 0 0,0-1 1 0 0,1 1-1 0 0,-1 0 1 0 0,0-1 0 0 0,0 1-1 0 0,1 0 1 0 0,-1 0-1 0 0,0 0 1 0 0,0 0-1 0 0,0 0 1 0 0,0 0 0 0 0,1 1-1 0 0,9 20 197 0 0,-2 1-1 0 0,0 0 0 0 0,-1 0 1 0 0,-1 0-1 0 0,-1 1 1 0 0,3 30-1 0 0,7 155 281 0 0,-13-136-348 0 0,61 595 1942 0 0,-58-628-2076 0 0,-2-8-677 0 0,14 53-1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38.82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1 748 0 0,'28'14'11234'0'0,"-23"-12"-11382"0"0,33 7 764 0 0,0-2 0 0 0,70 3 0 0 0,-46-5-431 0 0,1187 65 262 0 0,-144-12-286 0 0,-21 53-41 0 0,-810-71 118 0 0,-272-40-219 0 0,23 2 182 0 0,-22-1-366 0 0,0 0 0 0 0,0-1 0 0 0,0 0 0 0 0,0 0 0 0 0,0 0 0 0 0,0 0 0 0 0,0-1 0 0 0,0 1 0 0 0,5-2 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09:10.4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25 2228 0 0,'-44'-18'13613'0'0,"87"22"-9816"0"0,-28-3-4409 0 0,247-3 1222 0 0,-88-2-730 0 0,398 4 581 0 0,-568 0-419 0 0,10-5-202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06.7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 1000 0 0,'0'0'772'0'0,"17"-2"396"0"0,5 2-508 0 0,3 0-428 0 0,-2-2-608 0 0,-7 0-704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07.0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 1116 0 0,'0'0'748'0'0,"17"0"712"0"0,-1-2-624 0 0,1 0-272 0 0,1 2-456 0 0,1-1-152 0 0,3 1-600 0 0,1-2-1036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07.4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1 700 0 0,'65'11'5436'0'0,"0"0"-4014"0"0,3-4-5058 0 0,-51-7 2118 0 0</inkml:trace>
  <inkml:trace contextRef="#ctx0" brushRef="#br0" timeOffset="1">611 105 1084 0 0,'19'2'1934'0'0,"138"8"1587"0"0,-151-9-3763 0 0,1 1-1 0 0,0-1 0 0 0,-1 1 1 0 0,0 0-1 0 0,1 1 1 0 0,-1-1-1 0 0,0 1 0 0 0,0 1 1 0 0,9 6-1 0 0,-6-5-896 0 0,2 2 569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07.7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0 828 0 0,'3'9'2200'0'0,"1"5"-988"0"0,0 3-980 0 0,0-10 176 0 0,2 11-236 0 0,-2 1-328 0 0,0-9-308 0 0,-2 1-136 0 0,5 1-596 0 0,-3-1 964 0 0</inkml:trace>
  <inkml:trace contextRef="#ctx0" brushRef="#br0" timeOffset="1">227 559 728 0 0,'3'18'1803'0'0,"-1"0"0"0"0,0 28 0 0 0,-7 37-1050 0 0,2-45-2706 0 0,2 43 1 0 0,2-63 1371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08.1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320 1 1296 0 0,'0'31'2173'0'0,"-2"0"0"0"0,-2 0-1 0 0,-12 53 1 0 0,-1-27-2923 0 0,-3-1-3287 0 0</inkml:trace>
  <inkml:trace contextRef="#ctx0" brushRef="#br0" timeOffset="1">163 699 700 0 0,'-9'12'1408'0'0,"-1"-3"-164"0"0,2-2-484 0 0,-2 0-28 0 0,1 4-316 0 0,-5-5 45 0 0,4 1-257 0 0,-1 2 40 0 0,-1 0-280 0 0,-1 1-64 0 0,-1-1-276 0 0,0 0-169 0 0,-1-2-1079 0 0,1 0 540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08.5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1488 265 1024 0 0,'-25'2'2282'0'0,"-33"3"1094"0"0,-72-2 0 0 0,35-11-6731 0 0,-109-24 0 0 0,181 28 2411 0 0</inkml:trace>
  <inkml:trace contextRef="#ctx0" brushRef="#br0" timeOffset="1">513 97 460 0 0,'-47'-13'2685'0'0,"1"1"-1"0"0,-95-9 1 0 0,109 17-2350 0 0,-17-3-439 0 0,-59-6-4487 0 0,89 10 2841 0 0</inkml:trace>
  <inkml:trace contextRef="#ctx0" brushRef="#br0" timeOffset="2">1 1 80 0 0,'0'0'-32'0'0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09.0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466 15 2196 0 0,'13'-14'11145'0'0,"-17"20"-11062"0"0,-1 0 1 0 0,0 1 0 0 0,0-2-1 0 0,-1 1 1 0 0,0-1 0 0 0,0 1 0 0 0,0-2-1 0 0,0 1 1 0 0,-9 4 0 0 0,-8 7-9 0 0,-233 162 1214 0 0,154-111-349 0 0,100-65-890 0 0,0-1 0 0 0,0 0 1 0 0,-1 1-1 0 0,1-1 0 0 0,0 1 1 0 0,0 0-1 0 0,0 0 0 0 0,1-1 1 0 0,-1 1-1 0 0,0 0 0 0 0,1 1 1 0 0,-1-1-1 0 0,1 0 0 0 0,0 0 1 0 0,0 1-1 0 0,0-1 1 0 0,0 1-1 0 0,0-1 0 0 0,0 1 1 0 0,0-1-1 0 0,1 1 0 0 0,0-1 1 0 0,-1 1-1 0 0,1-1 0 0 0,0 1 1 0 0,0 0-1 0 0,0-1 0 0 0,1 1 1 0 0,-1-1-1 0 0,1 1 1 0 0,-1 0-1 0 0,1-1 0 0 0,1 4 1 0 0,2 1 33 0 0,1 1 1 0 0,-1-1 0 0 0,1 0-1 0 0,1-1 1 0 0,-1 1 0 0 0,1-1-1 0 0,0 0 1 0 0,1 0 0 0 0,7 5-1 0 0,170 132-1303 0 0,-124-94-2097 0 0,0 1-3417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09.8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0 117 1588 0 0,'12'-10'2988'0'0,"-4"4"-2051"0"0,0 0 0 0 0,0-1 0 0 0,0 0 0 0 0,-1 0 0 0 0,10-15 0 0 0,16-14 2478 0 0,-20 21-1889 0 0,-48 142-24 0 0,16-65-1190 0 0,3 1 0 0 0,-10 81 0 0 0,22-109-181 0 0,3 0-1 0 0,0 0 1 0 0,5 39-1 0 0,-3-64-317 0 0,0 0-1 0 0,1-1 1 0 0,0 1-1 0 0,0 0 1 0 0,1-1 0 0 0,1 0-1 0 0,-1 1 1 0 0,1-1-1 0 0,1-1 1 0 0,0 1-1 0 0,0-1 1 0 0,0 0-1 0 0,1 0 1 0 0,0 0-1 0 0,13 11 1 0 0,-16-16-469 0 0,1-1 1 0 0,-1-1-1 0 0,0 1 1 0 0,1 0-1 0 0,-1-1 0 0 0,1 0 1 0 0,-1 1-1 0 0,1-1 0 0 0,0-1 1 0 0,5 2-1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10.2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 1 424 0 0,'-19'0'5253'0'0,"18"1"-5225"0"0,0-1-2 0 0,1 0-1 0 0,-1 0 0 0 0,0 0 1 0 0,0 0-1 0 0,1 0 0 0 0,-1 0 1 0 0,0 0-1 0 0,1 0 0 0 0,-1 0 0 0 0,1 0 1 0 0,-1 1-1 0 0,0-1 0 0 0,1 0 1 0 0,-1 0-1 0 0,0 1 0 0 0,1-1 1 0 0,-1 0-1 0 0,1 1 0 0 0,-1-1 0 0 0,1 1 1 0 0,-1-1-1 0 0,1 1 0 0 0,-1-1 1 0 0,1 1-1 0 0,0-1 0 0 0,-1 1 1 0 0,1-1-1 0 0,0 1 0 0 0,-1 0 0 0 0,1-1 1 0 0,0 1-1 0 0,0 0 0 0 0,-1-1 1 0 0,1 1-1 0 0,0 0 0 0 0,0-1 1 0 0,0 1-1 0 0,0 0 0 0 0,0-1 0 0 0,0 1 1 0 0,0 0-1 0 0,1 2 585 0 0,-1-3-584 0 0,0 0 1 0 0,1-1-1 0 0,-1 1 1 0 0,0 0-1 0 0,1 0 0 0 0,-1 0 1 0 0,1 0-1 0 0,-1 0 1 0 0,0 0-1 0 0,1 0 0 0 0,-1 0 1 0 0,0 0-1 0 0,1 0 1 0 0,-1 0-1 0 0,0 1 0 0 0,1-1 1 0 0,-1 0-1 0 0,1 0 1 0 0,-1 0-1 0 0,0 0 1 0 0,0 0-1 0 0,1 1 0 0 0,-1-1 1 0 0,0 0-1 0 0,1 0 1 0 0,-1 1-1 0 0,0-1 0 0 0,0 0 1 0 0,1 0-1 0 0,-1 1 1 0 0,0-1-1 0 0,0 0 0 0 0,0 1 1 0 0,1-1-1 0 0,-1 0 1 0 0,0 1-1 0 0,0-1 0 0 0,0 0 1 0 0,0 1-1 0 0,0-1 1 0 0,0 0-1 0 0,0 1 0 0 0,0-1 1 0 0,0 1-1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2T05:16:39.95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201 7 1504,'3'0'5405,"-2"1"-5420,37 0 5969,-26-5-4808,-12 3-1109,0 1 1,0 0-1,0 0 1,0 0-1,0-1 0,0 1 1,0 0-1,0 0 1,0 0-1,0 0 1,0-1-1,0 1 0,0 0 1,0 0-1,0-1 151,-1 0-151,-9 3 72,-1 1-1,1 0 1,0 0-1,-1 1 1,1 0-1,1 0 1,-1 1 0,1 1-1,0 0 1,0 0-1,0 0 1,1 1 0,0 1-1,0-1 1,-10 15-1,6-7 3,1 0 0,1 1 0,0 0 0,1 1 0,1 0 0,0 0 0,2 0 0,-7 26 0,10-31-78,1 0 0,1 1 0,0-1 0,1 0 0,0 1 0,0-1 0,2 0 0,-1 0 0,2 0 0,-1 0 0,2 0 0,-1 0 1,2-1-1,0 1 0,0-1 0,1 0 0,0-1 0,1 1 0,0-1 0,1-1 0,0 1 0,0-1 0,1-1 0,0 0 0,0 0 0,1 0 0,0-1 1,1-1-1,16 8 0,-16-9-45,1 0 0,0-1 1,0 0-1,0-1 1,1 0-1,-1-1 0,1 0 1,-1-1-1,1-1 1,0 0-1,-1-1 0,1 0 1,20-4-1,-24 2-27,1 0 1,-1 0-1,0-1 1,0-1-1,0 1 0,0-1 1,-1-1-1,0 1 0,0-1 1,-1-1-1,1 1 0,-1-2 1,-1 1-1,1-1 1,-1 1-1,-1-2 0,9-15 1,-7 12 40,-2-1 1,1 0 0,-2 0-1,0 0 1,0 0 0,-1-1 0,-1 0-1,0 0 1,-1 1 0,-1-1-1,0 0 1,-3-27 0,1 32 22,0 0-1,-1 0 1,0 0 0,-1 0 0,1 0 0,-2 1 0,1 0-1,-1 0 1,0 0 0,-1 0 0,0 1 0,0 0 0,0 0-1,-1 0 1,0 1 0,-1 0 0,1 1 0,-1 0 0,0 0-1,-9-4 1,-6-1-74,0 1-1,-1 1 0,0 1 0,0 1 0,-29-3 1,-18 4-4259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10.8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1428 0 0,'0'0'10546'0'0,"-4"11"-9844"0"0,17 188 2975 0 0,-4-43-2489 0 0,-9-132-2176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11.3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73 166 2084 0 0,'-18'-25'8490'0'0,"15"21"-7677"0"0,1 0 1 0 0,0 0 0 0 0,1 0 0 0 0,-1 0-1 0 0,1-1 1 0 0,-1 1 0 0 0,1-5 0 0 0,1 6-696 0 0,0 0 0 0 0,0 0 0 0 0,0 0 0 0 0,0 0 0 0 0,1 1 1 0 0,-1-1-1 0 0,1 0 0 0 0,0 0 0 0 0,0 1 0 0 0,0-1 0 0 0,0 0 1 0 0,1 1-1 0 0,-1-1 0 0 0,1 1 0 0 0,-1 0 0 0 0,1-1 0 0 0,0 1 1 0 0,0 0-1 0 0,0 0 0 0 0,0 0 0 0 0,3-2 0 0 0,0-1-97 0 0,0 1-1 0 0,1-1 1 0 0,0 1 0 0 0,0 1-1 0 0,0-1 1 0 0,0 1 0 0 0,1 0-1 0 0,-1 0 1 0 0,1 1 0 0 0,0 0-1 0 0,-1 0 1 0 0,1 0 0 0 0,0 1 0 0 0,0 0-1 0 0,9 0 1 0 0,-7 1-22 0 0,0 0-1 0 0,0 1 1 0 0,-1 0 0 0 0,1 1 0 0 0,0 0 0 0 0,-1 0-1 0 0,0 0 1 0 0,1 1 0 0 0,-1 1 0 0 0,0 0-1 0 0,0 0 1 0 0,-1 0 0 0 0,1 1 0 0 0,-1 0 0 0 0,0 0-1 0 0,11 11 1 0 0,-6-2 4 0 0,-1 0 0 0 0,0 1 0 0 0,-1 0 0 0 0,0 0 0 0 0,13 31 0 0 0,-15-28-13 0 0,0 0 0 0 0,-1 1-1 0 0,-1 0 1 0 0,-1 0 0 0 0,-1 0-1 0 0,-1 0 1 0 0,0 1 0 0 0,-1-1 0 0 0,-2 33-1 0 0,0-43 13 0 0,-1 0-1 0 0,-1 0 0 0 0,1-1 1 0 0,-1 1-1 0 0,0-1 0 0 0,-1 1 0 0 0,0-1 1 0 0,-1 0-1 0 0,1 0 0 0 0,-2 0 1 0 0,1-1-1 0 0,-1 1 0 0 0,0-1 1 0 0,0 0-1 0 0,-1-1 0 0 0,0 1 1 0 0,0-1-1 0 0,-1 0 0 0 0,0-1 1 0 0,0 1-1 0 0,0-1 0 0 0,0-1 1 0 0,-15 7-1 0 0,1-4-247 0 0,-1 0 0 0 0,0-2 0 0 0,-1-1 1 0 0,1 0-1 0 0,-1-2 0 0 0,0 0 0 0 0,-34-3 0 0 0,-21 3-1756 0 0,49 5 879 0 0,19-4-695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16.8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27 224 0 0,'0'0'3516'0'0,"10"-8"-1960"0"0,8 3-258 0 0,1 1 1 0 0,28-3 0 0 0,83 5-373 0 0,-29 2-676 0 0,254 2 150 0 0,216 48-236 0 0,-398-36-159 0 0,125 17 8 0 0,-169-17-47 0 0,-41-6 6 0 0,206 38 104 0 0,-242-38-105 0 0,0 4 0 0 0,-1 1 0 0 0,60 24 0 0 0,-39-4 50 0 0,-62-29-18 0 0,16 10-9 0 0,4 5-10 0 0,-7 0 68 0 0,-1 1-1 0 0,-2 1 1 0 0,0 1-1 0 0,-1 0 0 0 0,-1 2 1 0 0,26 44-1 0 0,-15-23-20 0 0,-18-27-25 0 0,-1 1 0 0 0,0 1-1 0 0,-2 0 1 0 0,0 0 0 0 0,-1 1 0 0 0,-1 0-1 0 0,-1 0 1 0 0,3 30 0 0 0,-1 20 34 0 0,-4 85 0 0 0,-3-127-15 0 0,-1-4-43 0 0,-1 0-1 0 0,-1-1 1 0 0,-1 0 0 0 0,-2 0-1 0 0,0 0 1 0 0,-11 25-1 0 0,7-19-10 0 0,-11 54 1 0 0,14-35-181 0 0,2 1 0 0 0,2 0 0 0 0,5 72 0 0 0,6 68 259 0 0,7-56-6 0 0,-13-109-6 0 0,-1-1 1 0 0,-4 36-1 0 0,1-9 49 0 0,1-40-91 0 0,0-1 0 0 0,0 0 0 0 0,-1 0 0 0 0,-6 16 0 0 0,4-12 1 0 0,3-9-4 0 0,-7 15 38 0 0,0-1-1 0 0,-14 23 1 0 0,5-9-25 0 0,14-26-9 0 0,-1 1 1 0 0,0-1-1 0 0,-1 0 0 0 0,0 0 0 0 0,0 0 0 0 0,-1-1 0 0 0,1 0 1 0 0,-1 0-1 0 0,0 0 0 0 0,-10 6 0 0 0,0 1-34 0 0,-1 1 0 0 0,0-2 0 0 0,-1 0 0 0 0,-33 16 0 0 0,2-3 64 0 0,-14 6-55 0 0,1-12-145 0 0,-117 20-1 0 0,85-22 210 0 0,49-6-22 0 0,11-4 15 0 0,-1 0 1 0 0,-70 2-1 0 0,9-6 390 0 0,-185-18 0 0 0,205 5-366 0 0,-117-13-75 0 0,57 7 161 0 0,86 11 0 0 0,-147-28 952 0 0,136 15-536 0 0,6-2-436 0 0,-87-40 338 0 0,124 52-400 0 0,-33-17 198 0 0,49 24-243 0 0,-31-24 202 0 0,32 24-178 0 0,0 0-107 0 0,-3-3 52 0 0,3 2-19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6T05:10:27.58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17.9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 19 872 0 0,'-3'-18'10148'0'0,"9"26"-9871"0"0,0 1 0 0 0,-1 0-1 0 0,0 0 1 0 0,-1 0 0 0 0,6 17 0 0 0,5 9 258 0 0,3 1-21 0 0,-2 0 0 0 0,-1 1 0 0 0,18 70 0 0 0,43 135 938 0 0,-15-58-498 0 0,-52-157-814 0 0,18 37 1 0 0,-3-8-101 0 0,-7-2 367 0 0,-16-52-407 0 0,6 28 220 0 0,-6-27-142 0 0,10 56 542 0 0,-11-57-572 0 0,2 52 480 0 0,0-12-353 0 0,-2-40-157 0 0,6 42 107 0 0,30 63 199 0 0,-33-99-313 0 0,1 0 0 0 0,0-1 1 0 0,1 1-1 0 0,0-1 0 0 0,9 11 0 0 0,-5-7-29 0 0,12 16 63 0 0,0-2 1 0 0,2 0-1 0 0,1-1 1 0 0,48 36 0 0 0,-38-35-34 0 0,-32-24-20 0 0,44 24 2 0 0,0-4 22 0 0,-37-17-18 0 0,-7-4-4 0 0,3 1 13 0 0,0 0 0 0 0,0 0 0 0 0,0 0-1 0 0,0 1 1 0 0,8 3 0 0 0,-1 0-4 0 0,-10-5 15 0 0,1 2-20 0 0,1-1 0 0 0,-1 1 0 0 0,0-1 0 0 0,1 0 0 0 0,-1 0 1 0 0,1 0-1 0 0,-1 0 0 0 0,6 0 0 0 0,1 1 3 0 0,15 4 11 0 0,-22-6-21 0 0,15 3 18 0 0,44 9-34 0 0,-59-11 40 0 0,40 1-53 0 0,-39-1 40 0 0,1 0-1 0 0,-1-1 1 0 0,1 0 0 0 0,-1 1-1 0 0,1-1 1 0 0,5-1-1 0 0,-4 1-9 0 0,-2 0 18 0 0,0 0-17 0 0,13 0 21 0 0,-13 0-22 0 0,17 0-6 0 0,-20 0 14 0 0,0 0 0 0 0,0 1-1 0 0,-1-1 1 0 0,1 0 0 0 0,0 0 0 0 0,0 0-1 0 0,0 1 1 0 0,0-1 0 0 0,-1 0 0 0 0,1 0-1 0 0,0 0 1 0 0,0 0 0 0 0,0 0-1 0 0,0-1 1 0 0,0 1 0 0 0,1 0 0 0 0,10-1-8 0 0,61-3-2 0 0,-69 4-10 0 0,18-2 11 0 0,-10-1 20 0 0,-9 3-29 0 0,0 0 25 0 0,10-2-34 0 0,-2 1 27 0 0,-1 0-1 0 0,1-1 1 0 0,-1 0-1 0 0,13-5 1 0 0,-21 6 7 0 0,9 0-10 0 0,1-1 0 0 0,-1-1 0 0 0,0 0 0 0 0,0 0 0 0 0,18-9 0 0 0,13-3 16 0 0,55-23-41 0 0,29-10 84 0 0,-112 43-60 0 0,-1 0 0 0 0,1-1 0 0 0,-1-1 0 0 0,15-11 0 0 0,17-8-20 0 0,56-41 177 0 0,-84 54-148 0 0,-2 1-2 0 0,-1 0 0 0 0,21-23 1 0 0,-15 14 14 0 0,35-48-24 0 0,-41 52 3 0 0,-1 0 1 0 0,0 0-1 0 0,-2-1 1 0 0,0-1-1 0 0,-1 0 1 0 0,9-24-1 0 0,5-9-109 0 0,16-39 110 0 0,-4-1 0 0 0,36-148 0 0 0,-64 210-13 0 0,14-42 10 0 0,-9 31 75 0 0,10-53 0 0 0,-18 68-72 0 0,2-13-22 0 0,4-75-1 0 0,-10 94-57 0 0,-4-15-152 0 0,3 34 203 0 0,-20-35-189 0 0,19 35 182 0 0,-23-28-383 0 0,23 26 363 0 0,-1 1 0 0 0,1 0 0 0 0,0 0 0 0 0,0 0-1 0 0,-1 0 1 0 0,1 0 0 0 0,-1 1 0 0 0,0-1 0 0 0,1 0 0 0 0,-1 1 0 0 0,0-1 0 0 0,0 1 0 0 0,0 0 0 0 0,0-1 0 0 0,0 1 0 0 0,-1 0 0 0 0,1 0 0 0 0,0 0-1 0 0,-5 0 1 0 0,5 1 110 0 0,-9 13-536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26.1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1296 1301 616 0 0,'0'0'11695'0'0,"-15"-4"-11221"0"0,-48-1 267 0 0,14 2-410 0 0,0-1-1 0 0,0-4 1 0 0,-60-15 0 0 0,71 9-119 0 0,1-1 0 0 0,-55-32-1 0 0,-65-50-171 0 0,105 64-15 0 0,21 12-23 0 0,1-1-1 0 0,1-2 0 0 0,1 0 0 0 0,1-2 0 0 0,2-2 1 0 0,0 0-1 0 0,2-1 0 0 0,1-1 0 0 0,-19-36 0 0 0,-124-216 94 0 0,142 245-125 0 0,1-1 1 0 0,-25-64-1 0 0,43 94 26 0 0,1-1-1 0 0,-1 1 1 0 0,-1-1 0 0 0,-8-12 0 0 0,12 20 5 0 0,0-2-7 0 0,1 1 0 0 0,-1 0 1 0 0,1-1-1 0 0,-1 1 1 0 0,0 0-1 0 0,0 0 0 0 0,0 0 1 0 0,0 0-1 0 0,0-1 0 0 0,-1 2 1 0 0,1-1-1 0 0,-1 0 0 0 0,1 0 1 0 0,-3-2-1 0 0,9-27 120 0 0,-1 19-122 0 0,-2 0-1 0 0,1 0 1 0 0,-1 0 0 0 0,-1-1-1 0 0,0 1 1 0 0,-1-20 0 0 0,0 31 5 0 0,0-1 17 0 0,0-40 19 0 0,0 40-33 0 0,-2-15-354 0 0,3 24 103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05.2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80 1540 0 0,'6'-79'14806'0'0,"10"518"-10775"0"0,-15-191-3680 0 0,0-165-319 0 0,3 51 89 0 0,-3-105-1276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06.0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175 163 140 0 0,'-25'-20'6826'0'0,"12"5"-5461"0"0,-18-27 3097 0 0,30 40-4371 0 0,0 1 0 0 0,0-1 1 0 0,0 0-1 0 0,0 1 0 0 0,1-1 0 0 0,-1 0 0 0 0,1 0 0 0 0,-1 0 1 0 0,1 1-1 0 0,-1-1 0 0 0,1 0 0 0 0,0 0 0 0 0,0 0 0 0 0,0 0 1 0 0,0 0-1 0 0,0 0 0 0 0,1 0 0 0 0,-1 1 0 0 0,1-1 0 0 0,-1 0 0 0 0,1 0 1 0 0,-1 0-1 0 0,1 0 0 0 0,0 1 0 0 0,0-1 0 0 0,0 0 0 0 0,0 1 1 0 0,0-1-1 0 0,0 1 0 0 0,0-1 0 0 0,3-1 0 0 0,-1 0-30 0 0,0 1 1 0 0,0-1-1 0 0,0 1 0 0 0,1-1 0 0 0,-1 1 0 0 0,1 0 1 0 0,0 0-1 0 0,-1 1 0 0 0,1-1 0 0 0,0 1 0 0 0,0 0 1 0 0,0-1-1 0 0,0 2 0 0 0,5-1 0 0 0,17 0 18 0 0,0 2 0 0 0,0 1-1 0 0,0 1 1 0 0,0 2 0 0 0,0 0-1 0 0,-1 2 1 0 0,46 18 0 0 0,-30-8-112 0 0,0 3 0 0 0,-2 1 1 0 0,71 50-1 0 0,-87-54 20 0 0,-2 1-1 0 0,0 1 1 0 0,-1 0 0 0 0,-1 2-1 0 0,-1 0 1 0 0,27 41 0 0 0,-37-49 26 0 0,0 0 1 0 0,-2 1 0 0 0,0 0-1 0 0,0 0 1 0 0,-1 0 0 0 0,-1 1 0 0 0,0 0-1 0 0,-1 0 1 0 0,-1 0 0 0 0,0 0 0 0 0,-1 0-1 0 0,-1 0 1 0 0,0 0 0 0 0,-3 17 0 0 0,-3 1-1 0 0,-2 0 0 0 0,-1-1 0 0 0,-1 1 0 0 0,-2-2 0 0 0,-1 0 0 0 0,-1 0 1 0 0,-2-1-1 0 0,-1-1 0 0 0,-2-1 0 0 0,0 0 0 0 0,-2-2 0 0 0,-1 0 1 0 0,-1-1-1 0 0,-1-2 0 0 0,-1 0 0 0 0,-1-2 0 0 0,-1 0 0 0 0,0-2 0 0 0,-2-1 1 0 0,0-1-1 0 0,-50 19 0 0 0,22-16-53 0 0,-1-3 0 0 0,-102 15-1 0 0,138-28 7 0 0,-30-2 58 0 0,49-2-3 0 0,-1 0-27 0 0,-10 0 17 0 0,11 0-9 0 0,-13-2-544 0 0,6 0 655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42.3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446 61 1800 0 0,'0'0'6330'0'0,"27"-28"-3052"0"0,-32 19-2965 0 0,5 8-237 0 0,0 0 0 0 0,0 0 0 0 0,0 0 0 0 0,-1 0 1 0 0,1 0-1 0 0,0 0 0 0 0,-1 0 0 0 0,1 0 0 0 0,-1 0 0 0 0,1 0 1 0 0,-1 0-1 0 0,0 0 0 0 0,1 1 0 0 0,-1-1 0 0 0,0 0 1 0 0,1 0-1 0 0,-3-1 0 0 0,-27 1 443 0 0,26 1-419 0 0,-33 4 243 0 0,20-3-235 0 0,0 2 0 0 0,0 0 1 0 0,0 1-1 0 0,0 1 0 0 0,1 1 1 0 0,0 0-1 0 0,0 1 0 0 0,0 1 0 0 0,1 0 1 0 0,1 1-1 0 0,-1 1 0 0 0,1 0 0 0 0,1 1 1 0 0,0 0-1 0 0,0 1 0 0 0,-16 20 0 0 0,16-15 17 0 0,1 0 0 0 0,0 1 0 0 0,1 1 0 0 0,1 0-1 0 0,1 0 1 0 0,0 1 0 0 0,2 0 0 0 0,0 0 0 0 0,2 1 0 0 0,0-1-1 0 0,1 1 1 0 0,-2 40 0 0 0,5-49-104 0 0,1-1-1 0 0,0 1 1 0 0,1-1 0 0 0,0 1 0 0 0,1 0 0 0 0,1-1-1 0 0,0 0 1 0 0,0 1 0 0 0,1-1 0 0 0,0-1-1 0 0,1 1 1 0 0,0-1 0 0 0,1 1 0 0 0,0-1 0 0 0,0-1-1 0 0,1 1 1 0 0,1-1 0 0 0,0-1 0 0 0,0 1-1 0 0,0-1 1 0 0,1-1 0 0 0,0 1 0 0 0,1-2 0 0 0,-1 1-1 0 0,1-1 1 0 0,1-1 0 0 0,-1 0 0 0 0,1 0-1 0 0,0-1 1 0 0,21 5 0 0 0,-13-5-88 0 0,0-2 0 0 0,0 0 0 0 0,0-1-1 0 0,0-1 1 0 0,0-1 0 0 0,0-1 0 0 0,0 0 0 0 0,-1-1 0 0 0,1-1-1 0 0,-1-1 1 0 0,1-1 0 0 0,-2-1 0 0 0,33-15 0 0 0,-28 10 7 0 0,-1-1 1 0 0,0-1-1 0 0,0 0 0 0 0,-1-2 1 0 0,-1 0-1 0 0,-1-2 1 0 0,-1 0-1 0 0,0 0 1 0 0,-1-2-1 0 0,14-22 1 0 0,-18 22 64 0 0,-1 0 0 0 0,-1-1 0 0 0,-1-1 0 0 0,0 1 1 0 0,-2-1-1 0 0,-1-1 0 0 0,0 1 0 0 0,-2-1 0 0 0,2-26 1 0 0,-6 40 39 0 0,0 1 1 0 0,0 0 0 0 0,-1 0 0 0 0,0 0 0 0 0,0 1 0 0 0,-1-1 0 0 0,0 0 0 0 0,-1 0 0 0 0,1 1 0 0 0,-1-1 0 0 0,-1 1 0 0 0,1 0 0 0 0,-1 0 0 0 0,-1 0 0 0 0,1 1 0 0 0,-1-1 0 0 0,0 1 0 0 0,-1 0 0 0 0,0 1 0 0 0,1-1 0 0 0,-9-4 0 0 0,-2-2-343 0 0,-1 1-1 0 0,0 1 1 0 0,-1 1 0 0 0,0 0 0 0 0,0 1-1 0 0,-1 1 1 0 0,-23-5 0 0 0,36 11-715 0 0,0 0 1 0 0,1 1 0 0 0,-1-1 0 0 0,0 2-1 0 0,0-1 1 0 0,-8 2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44.6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0 130 584 0 0,'0'0'7453'0'0,"16"13"-4651"0"0,7-8-2502 0 0,1 0 0 0 0,0-2 0 0 0,0-1 0 0 0,45-2-1 0 0,298 11 750 0 0,46-10-708 0 0,160-6 278 0 0,-334 7-455 0 0,192 18 10 0 0,-375-16-144 0 0,131 3 52 0 0,-184-7-79 0 0,48 2 223 0 0,-23-7-78 0 0,-26 2-116 0 0,0-1 0 0 0,0 0 0 0 0,0 0 0 0 0,-1 0 1 0 0,1 0-1 0 0,-1 0 0 0 0,0 0 0 0 0,0 0 0 0 0,0-1 0 0 0,-1 1 0 0 0,0 0 0 0 0,0 0 0 0 0,0-1 0 0 0,0 1 0 0 0,0 0 0 0 0,-1 0 1 0 0,0 0-1 0 0,0-1 0 0 0,0 1 0 0 0,0 0 0 0 0,-3-4 0 0 0,1 0 48 0 0,-1 1 0 0 0,0-1 1 0 0,-1 1-1 0 0,0 0 0 0 0,0 0 0 0 0,-1 0 1 0 0,1 1-1 0 0,-1 0 0 0 0,-13-10 0 0 0,16 14-70 0 0,0-1 0 0 0,0 1-1 0 0,0 0 1 0 0,-1 0 0 0 0,1 0-1 0 0,-1 1 1 0 0,1-1 0 0 0,-1 1-1 0 0,0 0 1 0 0,0 0 0 0 0,0 0-1 0 0,1 1 1 0 0,-1-1 0 0 0,0 1 0 0 0,0 0-1 0 0,0 0 1 0 0,-5 1 0 0 0,4 0 7 0 0,0 0 0 0 0,0 1 1 0 0,1 0-1 0 0,-1 0 0 0 0,1 0 0 0 0,-1 0 1 0 0,1 1-1 0 0,0 0 0 0 0,0 0 1 0 0,0 0-1 0 0,0 0 0 0 0,0 0 1 0 0,1 1-1 0 0,-4 5 0 0 0,2-4 0 0 0,1 1 0 0 0,0 0 0 0 0,1-1 0 0 0,-1 2-1 0 0,1-1 1 0 0,0 0 0 0 0,1 1 0 0 0,0-1 0 0 0,0 1 0 0 0,0 0-1 0 0,1-1 1 0 0,-1 1 0 0 0,2 0 0 0 0,-1 0 0 0 0,1 0 0 0 0,0 0-1 0 0,2 13 1 0 0,-1-14-18 0 0,1-1 0 0 0,-1 0-1 0 0,1 1 1 0 0,0-1 0 0 0,0 0-1 0 0,0 0 1 0 0,1 0 0 0 0,0 0 0 0 0,0 0-1 0 0,0-1 1 0 0,1 0 0 0 0,0 1-1 0 0,-1-1 1 0 0,1 0 0 0 0,1-1 0 0 0,-1 1-1 0 0,0-1 1 0 0,1 0 0 0 0,0 0-1 0 0,0 0 1 0 0,0 0 0 0 0,7 2 0 0 0,-3-2-45 0 0,0-1 0 0 0,-1 0 0 0 0,1 0 1 0 0,0 0-1 0 0,0-1 0 0 0,0-1 0 0 0,0 0 1 0 0,1 0-1 0 0,-1 0 0 0 0,0-1 0 0 0,0-1 1 0 0,12-2-1 0 0,-16 2 31 0 0,-1 1-1 0 0,1-1 1 0 0,-1 0 0 0 0,1 0-1 0 0,-1 0 1 0 0,0-1 0 0 0,0 1 0 0 0,0-1-1 0 0,0 0 1 0 0,0 0 0 0 0,0-1-1 0 0,-1 1 1 0 0,0-1 0 0 0,1 0 0 0 0,-2 1-1 0 0,1-2 1 0 0,0 1 0 0 0,-1 0 0 0 0,1 0-1 0 0,-1-1 1 0 0,-1 1 0 0 0,1-1-1 0 0,0 0 1 0 0,0-5 0 0 0,-1 7 22 0 0,-1 0 1 0 0,1 0-1 0 0,-1 0 0 0 0,0 0 1 0 0,0-1-1 0 0,0 1 1 0 0,-1 0-1 0 0,1 0 0 0 0,-1 0 1 0 0,1 0-1 0 0,-1 0 1 0 0,0 0-1 0 0,0 0 0 0 0,0 0 1 0 0,-1 0-1 0 0,1 0 1 0 0,-1 0-1 0 0,1 1 0 0 0,-1-1 1 0 0,0 1-1 0 0,0-1 1 0 0,0 1-1 0 0,-1 0 0 0 0,1 0 1 0 0,0 0-1 0 0,-1 0 1 0 0,0 0-1 0 0,1 0 0 0 0,-1 1 1 0 0,0-1-1 0 0,0 1 1 0 0,0 0-1 0 0,-5-2 0 0 0,1 1-5 0 0,0 0-1 0 0,-1 1 0 0 0,1-1 0 0 0,0 1 0 0 0,-1 1 1 0 0,1 0-1 0 0,-1 0 0 0 0,1 0 0 0 0,-1 1 1 0 0,1 0-1 0 0,-1 0 0 0 0,1 1 0 0 0,-10 3 1 0 0,14-3-27 0 0,0 0 1 0 0,0 0 0 0 0,0 0-1 0 0,0 0 1 0 0,1 0 0 0 0,-1 1-1 0 0,1-1 1 0 0,-1 1 0 0 0,-1 3-1 0 0,3-5-6 0 0,1 0-1 0 0,-1 0 1 0 0,0-1 0 0 0,1 1-1 0 0,-1 0 1 0 0,1 0-1 0 0,-1 0 1 0 0,1 0 0 0 0,0 0-1 0 0,-1 0 1 0 0,1 0-1 0 0,0 0 1 0 0,0 0-1 0 0,0 0 1 0 0,0 1 0 0 0,0-1-1 0 0,0 0 1 0 0,0 0-1 0 0,0 0 1 0 0,0 0 0 0 0,0 0-1 0 0,1 0 1 0 0,-1 0-1 0 0,0 0 1 0 0,1 0-1 0 0,-1 0 1 0 0,1 0 0 0 0,-1 0-1 0 0,1 0 1 0 0,-1 0-1 0 0,1-1 1 0 0,0 1 0 0 0,-1 0-1 0 0,1 0 1 0 0,0 0-1 0 0,0-1 1 0 0,-1 1-1 0 0,1-1 1 0 0,0 1 0 0 0,0 0-1 0 0,0-1 1 0 0,1 1-1 0 0,43 13-1073 0 0,-42-14 962 0 0,1 0-17 0 0,1 0 134 0 0,-1 0-1 0 0,1-1 1 0 0,-1 0-1 0 0,1 0 1 0 0,-1 0-1 0 0,0 0 1 0 0,6-3-1 0 0,-8 3 4 0 0,-2 0 28 0 0,0 1 0 0 0,0 0 1 0 0,0-1-1 0 0,0 1 0 0 0,1-1 0 0 0,-1 1 0 0 0,0-1 1 0 0,0 1-1 0 0,0-1 0 0 0,0 1 0 0 0,0 0 0 0 0,0-1 1 0 0,0 1-1 0 0,-1-1 0 0 0,1 1 0 0 0,0-1 1 0 0,0 1-1 0 0,0-1 0 0 0,0 1 0 0 0,-1 0 0 0 0,1-1 1 0 0,0 1-1 0 0,0-1 0 0 0,-1 1 0 0 0,1 0 1 0 0,0-1-1 0 0,0 1 0 0 0,-1 0 0 0 0,1-1 0 0 0,-1 1 1 0 0,-13-16 96 0 0,-14 5-571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41.12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6 266 444 0 0,'2'-62'6497'0'0,"-6"-30"-1484"0"0,1-19 1305 0 0,22 134-5934 0 0,-7 10-167 0 0,0 1 0 0 0,5 37 0 0 0,-4-21-137 0 0,106 501 170 0 0,-71-303-293 0 0,-20-152 774 0 0,-27-95-718 0 0,-1-1 1 0 0,0 1 0 0 0,0 0 0 0 0,1-1-1 0 0,-1 1 1 0 0,1 0 0 0 0,-1-1 0 0 0,0 1 0 0 0,1 0-1 0 0,-1-1 1 0 0,1 1 0 0 0,-1-1 0 0 0,1 1 0 0 0,-1-1-1 0 0,1 0 1 0 0,0 1 0 0 0,-1-1 0 0 0,1 1 0 0 0,0-1-1 0 0,-1 0 1 0 0,1 1 0 0 0,0-1 0 0 0,-1 0 0 0 0,1 0-1 0 0,0 0 1 0 0,0 0 0 0 0,-1 0 0 0 0,1 1 0 0 0,0-1-1 0 0,-1 0 1 0 0,1-1 0 0 0,0 1 0 0 0,0 0-1 0 0,-1 0 1 0 0,1 0 0 0 0,0 0 0 0 0,0 0 0 0 0,0-1-1 0 0,2 0 7 0 0,0-1-1 0 0,0 1 0 0 0,0-1 1 0 0,0 1-1 0 0,0-1 0 0 0,-1 0 0 0 0,6-4 1 0 0,7-10 7 0 0,0-1 0 0 0,-1-1 0 0 0,22-35 1 0 0,28-66-2 0 0,-44 81-25 0 0,316-661-1624 0 0,-308 648-2432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45.0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 1013 1132 0 0,'-7'4'12904'0'0,"12"-10"-12792"0"0,1 0-1 0 0,0 0 1 0 0,0 0 0 0 0,0 1 0 0 0,1 0 0 0 0,0 0-1 0 0,0 1 1 0 0,0 0 0 0 0,15-6 0 0 0,7-5-20 0 0,371-244 424 0 0,175-95-115 0 0,-487 310-244 0 0,400-218 2145 0 0,-449 241-1989 0 0,-37 20-276 0 0,7-3-72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46.1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155 106 1564 0 0,'0'0'3121'0'0,"30"-17"1291"0"0,-14 7-3925 0 0,-14 9-371 0 0,31-25 2495 0 0,-36 3-1449 0 0,0 20-1125 0 0,0 0-1 0 0,0 1 1 0 0,0-1-1 0 0,0 1 1 0 0,-1 0-1 0 0,1 0 1 0 0,-1 0-1 0 0,0 0 0 0 0,1 1 1 0 0,-1 0-1 0 0,0-1 1 0 0,0 1-1 0 0,0 0 1 0 0,0 1-1 0 0,1-1 1 0 0,-1 1-1 0 0,-6 0 1 0 0,1 0-22 0 0,0 0-1 0 0,0 0 1 0 0,0 1 0 0 0,0 1 0 0 0,1-1 0 0 0,-1 1 0 0 0,-11 5 0 0 0,15-5 13 0 0,0 0 1 0 0,0 1-1 0 0,0-1 1 0 0,0 1-1 0 0,1 0 1 0 0,0 0-1 0 0,0 1 1 0 0,-1-1-1 0 0,2 1 1 0 0,-1 0-1 0 0,0 0 1 0 0,1 1-1 0 0,0-1 1 0 0,0 1-1 0 0,0-1 1 0 0,1 1-1 0 0,-1 0 1 0 0,1 0-1 0 0,0 0 1 0 0,1 0-1 0 0,-1 0 1 0 0,1 1-1 0 0,0-1 1 0 0,0 0-1 0 0,1 1 1 0 0,-1-1-1 0 0,1 7 1 0 0,1-5-29 0 0,0 1 0 0 0,0-1 0 0 0,1 0 1 0 0,-1 0-1 0 0,2 0 0 0 0,-1 0 0 0 0,1 0 1 0 0,0 0-1 0 0,0 0 0 0 0,1-1 0 0 0,0 0 0 0 0,0 1 1 0 0,0-1-1 0 0,1-1 0 0 0,0 1 0 0 0,0-1 1 0 0,0 0-1 0 0,1 0 0 0 0,9 6 0 0 0,-7-6-131 0 0,0 0-1 0 0,0-1 0 0 0,1 0 0 0 0,-1 0 0 0 0,1-1 0 0 0,0 0 1 0 0,0 0-1 0 0,0-1 0 0 0,0-1 0 0 0,0 1 0 0 0,19-1 0 0 0,-24-1 133 0 0,0-1-1 0 0,0 1 0 0 0,0-1 0 0 0,0 0 0 0 0,-1 0 0 0 0,1 0 0 0 0,0 0 1 0 0,0-1-1 0 0,-1 1 0 0 0,1-1 0 0 0,-1 0 0 0 0,1 0 0 0 0,-1-1 1 0 0,0 1-1 0 0,0-1 0 0 0,0 1 0 0 0,0-1 0 0 0,0 0 0 0 0,-1 0 0 0 0,1 0 1 0 0,-1 0-1 0 0,0-1 0 0 0,0 1 0 0 0,0-1 0 0 0,0 1 0 0 0,-1-1 0 0 0,1 0 1 0 0,-1 0-1 0 0,1-5 0 0 0,-1 5 65 0 0,0 0 0 0 0,-1 0 0 0 0,1 0 0 0 0,-1 0 0 0 0,0 0-1 0 0,-1 0 1 0 0,1 0 0 0 0,0 0 0 0 0,-1 0 0 0 0,0 0 0 0 0,0 0 0 0 0,0 1 0 0 0,-1-1 0 0 0,1 0 0 0 0,-1 0 0 0 0,0 1 0 0 0,0-1 0 0 0,0 1 0 0 0,-1 0-1 0 0,1-1 1 0 0,-1 1 0 0 0,1 0 0 0 0,-1 0 0 0 0,0 1 0 0 0,0-1 0 0 0,-1 1 0 0 0,1-1 0 0 0,0 1 0 0 0,-1 0 0 0 0,0 0 0 0 0,1 1 0 0 0,-1-1 0 0 0,0 1-1 0 0,0 0 1 0 0,0 0 0 0 0,0 0 0 0 0,0 0 0 0 0,-4 0 0 0 0,1 0-52 0 0,1 1 1 0 0,0-1-1 0 0,-1 1 1 0 0,1 1-1 0 0,-1-1 0 0 0,1 1 1 0 0,0 0-1 0 0,-10 3 0 0 0,13-3-29 0 0,0 0-1 0 0,0 0 0 0 0,1 1 1 0 0,-1-1-1 0 0,0 1 0 0 0,1-1 1 0 0,-1 1-1 0 0,0 0 1 0 0,1 0-1 0 0,0 0 0 0 0,0 1 1 0 0,-1-1-1 0 0,2 0 0 0 0,-1 1 1 0 0,0-1-1 0 0,0 1 0 0 0,1 0 1 0 0,-1 0-1 0 0,0 3 0 0 0,2-4-28 0 0,0 1 0 0 0,0 0 0 0 0,0-1 0 0 0,1 1-1 0 0,-1-1 1 0 0,1 1 0 0 0,-1-1 0 0 0,1 1 0 0 0,0-1-1 0 0,0 1 1 0 0,0-1 0 0 0,1 0 0 0 0,-1 1 0 0 0,1-1-1 0 0,-1 0 1 0 0,1 0 0 0 0,-1 0 0 0 0,1 0 0 0 0,3 2-1 0 0,-1-1-30 0 0,0 0 0 0 0,1-1 0 0 0,-1 1 0 0 0,1-1 0 0 0,-1 0 0 0 0,1-1 0 0 0,0 1 0 0 0,0-1 0 0 0,0 0-1 0 0,0 0 1 0 0,0 0 0 0 0,0-1 0 0 0,0 1 0 0 0,8-2 0 0 0,-10 1 76 0 0,0 0 0 0 0,0-1 0 0 0,0 1 0 0 0,0-1 0 0 0,0 0 0 0 0,-1 0 0 0 0,1 0 0 0 0,0 0 0 0 0,0 0 0 0 0,-1-1 0 0 0,1 1 0 0 0,-1-1 0 0 0,1 0 0 0 0,-1 1 0 0 0,0-1 0 0 0,0 0 0 0 0,0 0 0 0 0,0-1 0 0 0,0 1 0 0 0,0 0 0 0 0,0-1 0 0 0,-1 1 0 0 0,1-1 0 0 0,-1 0 0 0 0,0 1 0 0 0,2-5 0 0 0,-2 4 30 0 0,0 0 0 0 0,-1-1 0 0 0,1 1 0 0 0,0 0 0 0 0,-1-1 1 0 0,0 1-1 0 0,0 0 0 0 0,0-1 0 0 0,0 1 0 0 0,-1 0 0 0 0,1-1 0 0 0,-1 1 0 0 0,0 0 0 0 0,0 0 0 0 0,0 0 1 0 0,0 0-1 0 0,-1-1 0 0 0,1 1 0 0 0,-1 1 0 0 0,0-1 0 0 0,0 0 0 0 0,0 0 0 0 0,0 1 0 0 0,0-1 0 0 0,0 1 1 0 0,-1 0-1 0 0,1 0 0 0 0,-1-1 0 0 0,0 2 0 0 0,0-1 0 0 0,1 0 0 0 0,-1 1 0 0 0,-4-2 0 0 0,5 2-174 0 0,-13 1-486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47.5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67 1296 0 0,'0'0'8108'0'0,"10"-5"-7330"0"0,910-49 4716 0 0,5 47-5094 0 0,-880 7-335 0 0,1239 12-31 0 0,-1023-9-1 0 0,101 4-35 0 0,-129-1-31 0 0,-230-6 24 0 0,5 2-633 0 0,-3-1-196 0 0,-14 5-407 0 0,-28 7-6381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48.1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342 84 788 0 0,'7'-11'4332'0'0,"5"-26"-188"0"0,-13 17-2746 0 0,-2 18-1269 0 0,0 0 1 0 0,-1 0-1 0 0,1 0 1 0 0,-1 1-1 0 0,0-1 0 0 0,1 1 1 0 0,-1 0-1 0 0,0 0 1 0 0,0 1-1 0 0,0-1 1 0 0,0 1-1 0 0,-4-1 1 0 0,-53 2 985 0 0,46 0-824 0 0,4 0-196 0 0,0 0-1 0 0,1 0 0 0 0,-1 1 1 0 0,0 1-1 0 0,1 0 0 0 0,-1 1 1 0 0,1-1-1 0 0,0 2 1 0 0,0 0-1 0 0,1 0 0 0 0,-1 1 1 0 0,1 0-1 0 0,0 0 0 0 0,1 1 1 0 0,-1 0-1 0 0,2 1 1 0 0,-1 0-1 0 0,-10 14 0 0 0,13-15-68 0 0,0 0 0 0 0,0 1 0 0 0,1-1 0 0 0,1 1 0 0 0,-1 0 0 0 0,1 0 0 0 0,1 0 0 0 0,-1 1 0 0 0,1-1 0 0 0,1 0 0 0 0,-1 1 0 0 0,2 0 0 0 0,-1-1 0 0 0,1 1 0 0 0,0-1 0 0 0,1 1 0 0 0,0 0 0 0 0,0-1 0 0 0,1 1 0 0 0,0-1 0 0 0,1 0 0 0 0,0 0 0 0 0,7 15 0 0 0,-3-11-102 0 0,0 0 0 0 0,2-1-1 0 0,-1 0 1 0 0,1 0 0 0 0,1 0 0 0 0,0-1-1 0 0,1-1 1 0 0,-1 0 0 0 0,2 0 0 0 0,-1-1-1 0 0,1-1 1 0 0,1 0 0 0 0,21 9 0 0 0,-25-12-28 0 0,1 0-1 0 0,0 0 1 0 0,0-2 0 0 0,0 1 0 0 0,1-1 0 0 0,-1 0-1 0 0,0-1 1 0 0,1-1 0 0 0,-1 1 0 0 0,1-2 0 0 0,-1 1 0 0 0,1-2-1 0 0,-1 1 1 0 0,1-1 0 0 0,-1-1 0 0 0,0 0 0 0 0,0 0 0 0 0,0-1-1 0 0,10-6 1 0 0,-13 5 123 0 0,0 0 0 0 0,0-1 0 0 0,-1 1 0 0 0,0-2-1 0 0,0 1 1 0 0,0-1 0 0 0,-1 1 0 0 0,0-1 0 0 0,0-1 0 0 0,-1 1 0 0 0,0-1-1 0 0,0 0 1 0 0,-1 0 0 0 0,0 0 0 0 0,-1 0 0 0 0,1-1 0 0 0,-1 1 0 0 0,-1-1-1 0 0,0 1 1 0 0,0-1 0 0 0,-1-14 0 0 0,0 16 12 0 0,0 0 0 0 0,0 0-1 0 0,-1 0 1 0 0,0 0 0 0 0,0 0 0 0 0,-1 0-1 0 0,0 0 1 0 0,0 1 0 0 0,-1-1 0 0 0,1 0 0 0 0,-2 1-1 0 0,1 0 1 0 0,-1 0 0 0 0,1 0 0 0 0,-2 0 0 0 0,1 1-1 0 0,-1-1 1 0 0,1 1 0 0 0,-2 0 0 0 0,1 1 0 0 0,0-1-1 0 0,-1 1 1 0 0,0 0 0 0 0,0 0 0 0 0,0 1 0 0 0,-11-5-1 0 0,9 6-1146 0 0,1 1-1 0 0,-1 0 0 0 0,1 1 0 0 0,-1 0 1 0 0,-10 0-1 0 0,17 0 967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49.6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293 111 276 0 0,'8'7'10420'0'0,"-7"-8"-10388"0"0,0 1 0 0 0,0-1-1 0 0,1 0 1 0 0,-1 0-1 0 0,0 0 1 0 0,0 0 0 0 0,0 0-1 0 0,0 0 1 0 0,0 0-1 0 0,0 0 1 0 0,-1 0 0 0 0,1 0-1 0 0,0 0 1 0 0,0 0-1 0 0,-1-1 1 0 0,2-1 0 0 0,-2 1-10 0 0,0 1 6 0 0,1-5 77 0 0,-1 0-1 0 0,-1 0 1 0 0,1 0 0 0 0,-3-10 0 0 0,0 11-74 0 0,-1 1 1 0 0,0-1-1 0 0,-1 1 0 0 0,1 0 1 0 0,-1 0-1 0 0,0 1 1 0 0,0-1-1 0 0,0 1 1 0 0,0 0-1 0 0,0 0 0 0 0,-1 1 1 0 0,1 0-1 0 0,-1 0 1 0 0,0 0-1 0 0,1 0 1 0 0,-1 1-1 0 0,0 0 0 0 0,0 0 1 0 0,0 1-1 0 0,0 0 1 0 0,0 0-1 0 0,0 0 0 0 0,0 1 1 0 0,0-1-1 0 0,-11 5 1 0 0,7-3 13 0 0,0 0 1 0 0,1 1 0 0 0,0 0-1 0 0,-1 1 1 0 0,1 0-1 0 0,1 1 1 0 0,-1 0 0 0 0,1 0-1 0 0,0 1 1 0 0,0 0-1 0 0,0 0 1 0 0,1 1 0 0 0,0 0-1 0 0,0 0 1 0 0,-8 13 0 0 0,12-16-40 0 0,0 1 1 0 0,0 0-1 0 0,0 1 1 0 0,1-1-1 0 0,0 0 1 0 0,0 1-1 0 0,0-1 1 0 0,1 1-1 0 0,0-1 1 0 0,0 1-1 0 0,1 0 1 0 0,-1 0-1 0 0,1-1 1 0 0,0 1-1 0 0,1 0 1 0 0,-1 0-1 0 0,1-1 1 0 0,0 1-1 0 0,1 0 1 0 0,-1-1-1 0 0,4 9 1 0 0,-2-9-39 0 0,0 0 0 0 0,1 0 0 0 0,-1 0 0 0 0,1 0 0 0 0,0 0 0 0 0,1-1 1 0 0,-1 1-1 0 0,1-1 0 0 0,-1 0 0 0 0,1-1 0 0 0,0 1 0 0 0,1-1 0 0 0,-1 0 1 0 0,1 0-1 0 0,-1-1 0 0 0,1 1 0 0 0,0-1 0 0 0,0-1 0 0 0,10 3 1 0 0,-7-3-21 0 0,1 1 0 0 0,-1-2 0 0 0,1 1 0 0 0,-1-1 0 0 0,0-1 0 0 0,1 0 1 0 0,-1 0-1 0 0,0-1 0 0 0,17-5 0 0 0,-21 5 56 0 0,1 0 0 0 0,-1 0 1 0 0,0-1-1 0 0,0 1 0 0 0,0-1 0 0 0,0-1 1 0 0,0 1-1 0 0,-1-1 0 0 0,0 1 0 0 0,1-1 0 0 0,-1-1 1 0 0,-1 1-1 0 0,1-1 0 0 0,0 1 0 0 0,-1-1 1 0 0,5-10-1 0 0,-7 12 31 0 0,1 1 1 0 0,-1-1-1 0 0,0 0 1 0 0,0 0-1 0 0,0 0 1 0 0,-1 0-1 0 0,1 0 1 0 0,-1 0-1 0 0,1-1 0 0 0,-1 1 1 0 0,0 0-1 0 0,0 0 1 0 0,0 0-1 0 0,-1 0 1 0 0,1 0-1 0 0,-1 0 1 0 0,0 0-1 0 0,0 0 1 0 0,0 0-1 0 0,0 0 1 0 0,0 0-1 0 0,-1 0 0 0 0,1 1 1 0 0,-1-1-1 0 0,0 0 1 0 0,0 1-1 0 0,0-1 1 0 0,0 1-1 0 0,0 0 1 0 0,0 0-1 0 0,-1 0 1 0 0,1 0-1 0 0,-1 0 1 0 0,1 0-1 0 0,-1 1 0 0 0,0-1 1 0 0,-4-1-1 0 0,-1 0 31 0 0,0-1 0 0 0,0 2 0 0 0,0-1 0 0 0,-1 1 0 0 0,1 1 0 0 0,0-1 0 0 0,-1 1 0 0 0,1 1 0 0 0,-1 0 0 0 0,1 0 0 0 0,-1 0 0 0 0,-10 3 0 0 0,13-1-59 0 0,0-1 0 0 0,0 2-1 0 0,0-1 1 0 0,0 1 0 0 0,0 0-1 0 0,0 0 1 0 0,1 0 0 0 0,0 1-1 0 0,0 0 1 0 0,0 0 0 0 0,0 1-1 0 0,0-1 1 0 0,1 1 0 0 0,-7 9 0 0 0,9-12-58 0 0,1 1 0 0 0,-1-1 0 0 0,1 1 0 0 0,0 0 0 0 0,0-1 0 0 0,0 1 0 0 0,0 0 0 0 0,1 0 1 0 0,-1 0-1 0 0,1 0 0 0 0,-1-1 0 0 0,1 1 0 0 0,0 0 0 0 0,0 0 0 0 0,1 0 0 0 0,-1 0 0 0 0,0 0 1 0 0,1 0-1 0 0,0-1 0 0 0,0 1 0 0 0,0 0 0 0 0,0 0 0 0 0,0-1 0 0 0,0 1 0 0 0,1-1 0 0 0,-1 1 1 0 0,1-1-1 0 0,0 1 0 0 0,-1-1 0 0 0,1 0 0 0 0,0 0 0 0 0,1 0 0 0 0,-1 0 0 0 0,4 2 1 0 0,-1 0-87 0 0,0 0 0 0 0,0-1 1 0 0,1 0-1 0 0,-1 0 0 0 0,0 0 1 0 0,1-1-1 0 0,0 0 1 0 0,0 0-1 0 0,0 0 0 0 0,0-1 1 0 0,0 0-1 0 0,0 0 0 0 0,0-1 1 0 0,0 1-1 0 0,8-2 1 0 0,-9 1 128 0 0,-1 0 0 0 0,0-1 0 0 0,0 0 0 0 0,0 0 1 0 0,0 0-1 0 0,-1 0 0 0 0,1-1 0 0 0,0 0 0 0 0,0 0 1 0 0,-1 0-1 0 0,1 0 0 0 0,-1 0 0 0 0,0-1 1 0 0,1 1-1 0 0,-1-1 0 0 0,0 0 0 0 0,-1 0 0 0 0,1 0 1 0 0,0 0-1 0 0,-1 0 0 0 0,0-1 0 0 0,0 1 0 0 0,2-5 1 0 0,-3 6 26 0 0,-1 0 1 0 0,1 0-1 0 0,-1 0 1 0 0,0 0 0 0 0,0 0-1 0 0,0 0 1 0 0,0 0-1 0 0,0 0 1 0 0,0 0 0 0 0,0 0-1 0 0,-1 0 1 0 0,1 0-1 0 0,-1 0 1 0 0,0 0 0 0 0,1 1-1 0 0,-1-1 1 0 0,0 0-1 0 0,0 0 1 0 0,0 1-1 0 0,0-1 1 0 0,0 0 0 0 0,-1 1-1 0 0,1-1 1 0 0,0 1-1 0 0,-1 0 1 0 0,-2-3 0 0 0,-1-1 21 0 0,-1 0 1 0 0,0 1 0 0 0,-1 0 0 0 0,1-1 0 0 0,-10-3 0 0 0,9 5-262 0 0,0 1 1 0 0,0-1-1 0 0,0 1 1 0 0,0 1 0 0 0,0-1-1 0 0,0 1 1 0 0,0 1-1 0 0,-1-1 1 0 0,-12 2 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51.8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564 53 948 0 0,'-9'-30'9958'0'0,"7"8"-6291"0"0,1 25-3184 0 0,-4 33-315 0 0,2-16-83 0 0,-25 346 336 0 0,18-170 74 0 0,-3 306 2031 0 0,13-500-2487 0 0,3 42 137 0 0,-3-43-137 0 0,11 38 226 0 0,-10-38-157 0 0,-1 1-90 0 0,-1-1-1 0 0,1 0 0 0 0,-1 0 0 0 0,0 0 0 0 0,0 1 0 0 0,1-1 0 0 0,-1 0 1 0 0,0 0-1 0 0,0 0 0 0 0,0 0 0 0 0,0-1 0 0 0,0 1 0 0 0,0 0 0 0 0,0 0 1 0 0,0 0-1 0 0,0-1 0 0 0,-1 1 0 0 0,1-1 0 0 0,0 1 0 0 0,-2 0 0 0 0,-30 10 50 0 0,29-9-42 0 0,-1-1 2 0 0,-285 106 719 0 0,259-85-692 0 0,29-21-46 0 0,-32 30 370 0 0,34-30-370 0 0,0-1 1 0 0,0 0-1 0 0,0 0 1 0 0,0 1-1 0 0,0-1 1 0 0,-1 0-1 0 0,1 1 1 0 0,0-1-1 0 0,0 0 1 0 0,0 0-1 0 0,0 1 1 0 0,0-1-1 0 0,0 0 1 0 0,0 1-1 0 0,0-1 1 0 0,0 0 0 0 0,0 0-1 0 0,1 1 1 0 0,-1-1-1 0 0,0 0 1 0 0,0 1-1 0 0,0-1 1 0 0,0 0-1 0 0,0 0 1 0 0,0 1-1 0 0,1-1 1 0 0,-1 0-1 0 0,0 0 1 0 0,0 1-1 0 0,0-1 1 0 0,1 0-1 0 0,-1 0 1 0 0,0 1-1 0 0,15 10 104 0 0,28 11-168 0 0,-27-15 18 0 0,66 39-84 0 0,-2 3 0 0 0,111 91 1 0 0,-144-96 67 0 0,77 95 1 0 0,-113-126 46 0 0,14 26-231 0 0,-24-38 225 0 0,-7 9-88 0 0,-9-5 98 0 0,0-1 0 0 0,0 0-1 0 0,-1-1 1 0 0,1-1 0 0 0,-1 0-1 0 0,-30-1 1 0 0,-2 1 0 0 0,-153 22 6 0 0,171-18 3 0 0,1 1 0 0 0,1 1 0 0 0,-1 1 0 0 0,-47 24 0 0 0,-25 14-5 0 0,64-19 64 0 0,35-28-40 0 0,2 2-22 0 0,1 0-1 0 0,-1 0 1 0 0,1-1 0 0 0,-1 1-1 0 0,1 0 1 0 0,0-1-1 0 0,-1 1 1 0 0,1-1-1 0 0,0 1 1 0 0,0-1-1 0 0,0 1 1 0 0,0-1 0 0 0,0 0-1 0 0,1 0 1 0 0,-1 1-1 0 0,0-1 1 0 0,1 0-1 0 0,-1 0 1 0 0,1 0 0 0 0,-1 0-1 0 0,1-1 1 0 0,-1 1-1 0 0,1 0 1 0 0,1 0-1 0 0,52 17-21 0 0,-32-12 2 0 0,193 75-509 0 0,-178-65 459 0 0,-2 3 0 0 0,0 0 0 0 0,55 42 0 0 0,-64-41 100 0 0,-19-16-68 0 0,-1 1 0 0 0,1 1 0 0 0,-1-1 0 0 0,0 1-1 0 0,-1 0 1 0 0,1 1 0 0 0,-1 0 0 0 0,-1 0 0 0 0,1 0 0 0 0,-1 0 0 0 0,5 10-1 0 0,-10-16 17 0 0,0 0-1 0 0,0 0 0 0 0,0 0 0 0 0,0 0 0 0 0,1 1 1 0 0,-2-1-1 0 0,1 0 0 0 0,0 0 0 0 0,0 0 0 0 0,0 0 1 0 0,0 1-1 0 0,-1-1 0 0 0,1 0 0 0 0,-1 0 1 0 0,1 0-1 0 0,-1 0 0 0 0,1 0 0 0 0,-1 0 0 0 0,1 0 1 0 0,-1 0-1 0 0,0 0 0 0 0,0 0 0 0 0,1 0 0 0 0,-1 0 1 0 0,0-1-1 0 0,0 1 0 0 0,0 0 0 0 0,0-1 0 0 0,0 1 1 0 0,0 0-1 0 0,0-1 0 0 0,0 1 0 0 0,-2 0 0 0 0,-38 13-210 0 0,41-14 227 0 0,-201 33-183 0 0,46-9 295 0 0,143-21-111 0 0,-1 0 1 0 0,-23 11-1 0 0,34-13 3 0 0,-25 9 12 0 0,11 2 9 0 0,15-11-10 0 0,11 42-109 0 0,30 199 450 0 0,-21-101 9 0 0,59 384 1267 0 0,-63-435-1433 0 0,3 144 0 0 0,-20-216-767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53.2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505 39 1128 0 0,'-9'-29'8826'0'0,"7"28"-8758"0"0,0-1 0 0 0,1 1 0 0 0,-1 0 0 0 0,0 0 1 0 0,0 1-1 0 0,0-1 0 0 0,0 0 0 0 0,0 1 0 0 0,0-1 0 0 0,0 1 0 0 0,0-1 0 0 0,0 1 0 0 0,0 0 0 0 0,0 0 0 0 0,-4 0 0 0 0,5 0-38 0 0,-3 0 83 0 0,-13 2 117 0 0,-23 0 283 0 0,0 3 1 0 0,0 1 0 0 0,1 1 0 0 0,0 3-1 0 0,-45 16 1 0 0,73-21-409 0 0,0 1 0 0 0,0-1 0 0 0,0 2 0 0 0,1-1 0 0 0,0 1 0 0 0,1 1 0 0 0,0 0 0 0 0,0 0 0 0 0,-9 11 0 0 0,12-11-55 0 0,1 0 0 0 0,0 0-1 0 0,0 0 1 0 0,1 1 0 0 0,0 0-1 0 0,0 0 1 0 0,1 0 0 0 0,0 0-1 0 0,1 0 1 0 0,0 1 0 0 0,0-1-1 0 0,1 1 1 0 0,0 9-1 0 0,1-3-37 0 0,1-1 0 0 0,1 1 0 0 0,0-1 0 0 0,1 0 0 0 0,1 0-1 0 0,0 0 1 0 0,1 0 0 0 0,1-1 0 0 0,0 0 0 0 0,1 0 0 0 0,1 0-1 0 0,0-1 1 0 0,0 0 0 0 0,1-1 0 0 0,12 13 0 0 0,-7-10-25 0 0,0-1 1 0 0,1 0-1 0 0,0-1 1 0 0,1 0-1 0 0,0-1 1 0 0,1-1 0 0 0,0-1-1 0 0,1-1 1 0 0,0 0-1 0 0,1-1 1 0 0,22 6-1 0 0,-27-10-4 0 0,0 0 0 0 0,0-2 0 0 0,0 0 0 0 0,0 0 0 0 0,0-1-1 0 0,0-1 1 0 0,0 0 0 0 0,0-1 0 0 0,0-1 0 0 0,0 0-1 0 0,0-1 1 0 0,0-1 0 0 0,0 0 0 0 0,-1 0 0 0 0,0-1 0 0 0,0-1-1 0 0,0 0 1 0 0,-1-1 0 0 0,1-1 0 0 0,-2 0 0 0 0,1 0-1 0 0,-1-1 1 0 0,-1-1 0 0 0,1 1 0 0 0,-2-2 0 0 0,1 1 0 0 0,-2-2-1 0 0,1 1 1 0 0,-1-1 0 0 0,9-20 0 0 0,-11 19 61 0 0,0 0 0 0 0,-1-1 0 0 0,-1 1 0 0 0,0-1 0 0 0,-1 0 1 0 0,-1 0-1 0 0,0-1 0 0 0,0 1 0 0 0,-2-27 0 0 0,-1 33-16 0 0,0-1 0 0 0,-1 1 0 0 0,0 0-1 0 0,0 0 1 0 0,0 0 0 0 0,-1 1 0 0 0,0-1-1 0 0,-1 0 1 0 0,0 1 0 0 0,0 0 0 0 0,0 0 0 0 0,-1 0-1 0 0,0 1 1 0 0,-1-1 0 0 0,1 1 0 0 0,-1 0 0 0 0,0 1-1 0 0,-11-8 1 0 0,-46-23-686 0 0,22 17-5377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55.5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0 268 612 0 0,'0'0'9954'0'0,"14"6"-8746"0"0,81 2-360 0 0,181-6 0 0 0,-127-4-791 0 0,739-23 766 0 0,-314 4-396 0 0,55 19 693 0 0,304-13 125 0 0,-95-31-739 0 0,261-17-30 0 0,-393 42-362 0 0,-358 15-119 0 0,362 1-55 0 0,-189-20 149 0 0,-469 26-99 0 0,90 12-1 0 0,-39-2 1 0 0,12 7 21 0 0,-55-7-20 0 0,72 18-264 0 0,-130-28 187 0 0,16 2-1158 0 0,5-1-3426 0 0,-19-16 4465 0 0,-3 7 221 0 0,-1 4 33 0 0,0 0-1 0 0,0 1 0 0 0,-1-1 1 0 0,1 0-1 0 0,-1 0 1 0 0,0 0-1 0 0,1 1 1 0 0,-1-1-1 0 0,0 0 0 0 0,-3-3 1 0 0,0-3 247 0 0,4 7-109 0 0,-19-29 1524 0 0,13 26-1592 0 0,0 0 1 0 0,-1 1-1 0 0,1-1 1 0 0,-1 2-1 0 0,0-1 1 0 0,0 1-1 0 0,0 0 1 0 0,0 0-1 0 0,0 1 1 0 0,-1 0-1 0 0,1 0 0 0 0,-1 1 1 0 0,0 0-1 0 0,1 0 1 0 0,-1 1-1 0 0,0 0 1 0 0,0 0-1 0 0,1 1 1 0 0,-14 2-1 0 0,10 0-73 0 0,1 0 0 0 0,-1 0 0 0 0,1 1-1 0 0,0 0 1 0 0,0 1 0 0 0,1 0 0 0 0,-1 0 0 0 0,1 1 0 0 0,0 1 0 0 0,1 0-1 0 0,-1 0 1 0 0,1 0 0 0 0,-12 16 0 0 0,13-14-23 0 0,0 1 1 0 0,0 1-1 0 0,1-1 1 0 0,1 1-1 0 0,0 1 1 0 0,0-1-1 0 0,1 0 0 0 0,0 1 1 0 0,1 0-1 0 0,1 0 1 0 0,0 0-1 0 0,0 0 1 0 0,1 0-1 0 0,1 1 0 0 0,0-1 1 0 0,0 0-1 0 0,2 0 1 0 0,3 20-1 0 0,-2-22-81 0 0,-1-1 1 0 0,2 1-1 0 0,-1-1 0 0 0,1 0 0 0 0,1 0 0 0 0,0-1 0 0 0,0 1 1 0 0,0-1-1 0 0,1 0 0 0 0,0 0 0 0 0,1-1 0 0 0,0 1 0 0 0,0-2 1 0 0,1 1-1 0 0,-1-1 0 0 0,2 0 0 0 0,-1 0 0 0 0,0-1 0 0 0,1-1 1 0 0,0 1-1 0 0,0-1 0 0 0,0-1 0 0 0,14 4 0 0 0,-13-4-48 0 0,-1-1 0 0 0,1 0 0 0 0,0-1 0 0 0,0 0 0 0 0,0-1 0 0 0,0 0 0 0 0,0 0-1 0 0,0-1 1 0 0,0-1 0 0 0,0 1 0 0 0,18-7 0 0 0,-21 6 94 0 0,-1-1 1 0 0,0 0-1 0 0,0-1 0 0 0,0 1 1 0 0,0-1-1 0 0,-1 0 0 0 0,0 0 1 0 0,1-1-1 0 0,-1 0 0 0 0,-1 0 1 0 0,1 0-1 0 0,-1 0 0 0 0,0-1 1 0 0,0 1-1 0 0,-1-1 0 0 0,1 0 1 0 0,-1 0-1 0 0,3-10 0 0 0,-1 2 118 0 0,-1-1-1 0 0,-1 0 0 0 0,0 0 1 0 0,-1-1-1 0 0,-1 1 1 0 0,0 0-1 0 0,-1-1 0 0 0,-1 1 1 0 0,0 0-1 0 0,-5-23 0 0 0,4 30-113 0 0,1 0-1 0 0,-2 0 0 0 0,1 0 0 0 0,-1 1 0 0 0,0-1 0 0 0,0 1 1 0 0,-1 0-1 0 0,0-1 0 0 0,0 2 0 0 0,-1-1 0 0 0,0 0 0 0 0,0 1 1 0 0,0 0-1 0 0,-1 0 0 0 0,0 1 0 0 0,0-1 0 0 0,-1 1 0 0 0,1 1 1 0 0,-1-1-1 0 0,0 1 0 0 0,-11-5 0 0 0,-14 5-2585 0 0,1 10-3400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57.6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 92 788 0 0,'-11'-17'13631'0'0,"12"15"-13508"0"0,0 1 0 0 0,0-1 1 0 0,1 1-1 0 0,-1 0 0 0 0,0-1 1 0 0,1 1-1 0 0,-1 0 0 0 0,1 0 1 0 0,-1 0-1 0 0,1 0 0 0 0,0 0 1 0 0,-1 1-1 0 0,1-1 0 0 0,0 0 1 0 0,0 1-1 0 0,0-1 0 0 0,3 1 1 0 0,41-6 306 0 0,-31 5-287 0 0,481-44 332 0 0,-473 43-1353 0 0,0 0-1 0 0,0 1 1 0 0,34 4 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58.7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 40 360 0 0,'-51'-10'15633'0'0,"51"9"-15589"0"0,1 0 0 0 0,-1 0 0 0 0,1-1-1 0 0,-1 1 1 0 0,1 0 0 0 0,0 0-1 0 0,-1 0 1 0 0,1 0 0 0 0,0 0 0 0 0,0 0-1 0 0,0 1 1 0 0,0-1 0 0 0,-1 0-1 0 0,1 0 1 0 0,0 1 0 0 0,0-1 0 0 0,1 0-1 0 0,-1 1 1 0 0,0-1 0 0 0,0 1-1 0 0,0-1 1 0 0,0 1 0 0 0,0 0-1 0 0,1-1 1 0 0,-1 1 0 0 0,0 0 0 0 0,2 0-1 0 0,43-6 62 0 0,-36 6-23 0 0,79-4-29 0 0,134 12 0 0 0,-71 0-119 0 0,54 14-85 0 0,-83-6-515 0 0,-120-16 463 0 0,0 1-105 0 0,11 0-123 0 0,-10-1-113 0 0,10 1-1491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2.32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679 163 2004 0 0,'0'0'1808'0'0,"31"-23"4503"0"0,4-31-1269 0 0,-35 53-5002 0 0,1 1-1 0 0,-1-1 1 0 0,0 1 0 0 0,0-1 0 0 0,1 0-1 0 0,-1 1 1 0 0,0-1 0 0 0,0 0 0 0 0,0 1 0 0 0,0-1-1 0 0,0 1 1 0 0,0-1 0 0 0,0 0 0 0 0,0 1 0 0 0,0-1-1 0 0,0 0 1 0 0,0 1 0 0 0,-1-1 0 0 0,1 1 0 0 0,0-1-1 0 0,0 0 1 0 0,-1 1 0 0 0,1-1 0 0 0,0 1 0 0 0,-1-1-1 0 0,1 1 1 0 0,0-1 0 0 0,-1 1 0 0 0,1-1 0 0 0,-1 1-1 0 0,1-1 1 0 0,-1 1 0 0 0,1 0 0 0 0,-1-1 0 0 0,1 1-1 0 0,-2-1 1 0 0,-20-14 901 0 0,21 14-967 0 0,-14-7 173 0 0,0 1 1 0 0,-1 1 0 0 0,0 0 0 0 0,0 0 0 0 0,0 2-1 0 0,0 0 1 0 0,-1 1 0 0 0,0 1 0 0 0,1 0-1 0 0,-1 1 1 0 0,0 1 0 0 0,0 1 0 0 0,0 0 0 0 0,1 1-1 0 0,-1 1 1 0 0,1 0 0 0 0,-1 2 0 0 0,-19 7 0 0 0,11-3-88 0 0,0 2 1 0 0,0 1-1 0 0,2 1 1 0 0,-1 0 0 0 0,1 2-1 0 0,1 1 1 0 0,1 1 0 0 0,0 0-1 0 0,2 2 1 0 0,-29 33 0 0 0,36-36-55 0 0,0 0 1 0 0,1 0-1 0 0,0 2 1 0 0,1-1-1 0 0,1 1 1 0 0,1 1-1 0 0,1-1 1 0 0,0 1 0 0 0,2 1-1 0 0,0-1 1 0 0,1 1-1 0 0,1 0 1 0 0,1 0-1 0 0,0 0 1 0 0,2 0-1 0 0,0 0 1 0 0,6 36 0 0 0,-3-41-15 0 0,0 0 1 0 0,1-1-1 0 0,1 1 1 0 0,0-1-1 0 0,1 0 1 0 0,1 0-1 0 0,0-1 1 0 0,1 1 0 0 0,0-2-1 0 0,1 1 1 0 0,1-1-1 0 0,0-1 1 0 0,0 0-1 0 0,1 0 1 0 0,16 12-1 0 0,-15-15-21 0 0,-1 0-1 0 0,1-1 0 0 0,1-1 1 0 0,-1 0-1 0 0,1-1 0 0 0,1 0 1 0 0,-1-1-1 0 0,0 0 0 0 0,1-1 1 0 0,0-1-1 0 0,0 0 0 0 0,0-1 1 0 0,-1 0-1 0 0,1-1 1 0 0,0-1-1 0 0,27-4 0 0 0,-17 0 0 0 0,0-1-1 0 0,0-1 0 0 0,-1-1 1 0 0,0-1-1 0 0,-1-2 1 0 0,0 0-1 0 0,36-24 1 0 0,-43 24 54 0 0,0 0 0 0 0,-1-1 0 0 0,0-1 0 0 0,-1 0 0 0 0,0-1 0 0 0,-1 0 0 0 0,-1-1 0 0 0,0 0 0 0 0,-1-1 0 0 0,15-32 0 0 0,-22 39 76 0 0,0 1-1 0 0,0 0 1 0 0,-1-1-1 0 0,0 0 1 0 0,0 1 0 0 0,-1-1-1 0 0,0 0 1 0 0,-1 0-1 0 0,0 0 1 0 0,0 0-1 0 0,-1 0 1 0 0,0 1 0 0 0,0-1-1 0 0,-6-17 1 0 0,2 14-49 0 0,0 1 0 0 0,-1-1 1 0 0,0 1-1 0 0,-1 0 0 0 0,0 0 0 0 0,-1 1 1 0 0,0 0-1 0 0,0 1 0 0 0,-17-15 0 0 0,21 21-105 0 0,0-1-1 0 0,0 1 1 0 0,0-1-1 0 0,1 0 0 0 0,0 0 1 0 0,-1 0-1 0 0,1 0 1 0 0,1-1-1 0 0,-1 1 0 0 0,-2-8 1 0 0,5 12 40 0 0,0-1 0 0 0,0 0 0 0 0,1 0 0 0 0,-1 0 0 0 0,0 1 0 0 0,0-1 0 0 0,1 0 0 0 0,-1 0 0 0 0,1 1 0 0 0,-1-1-1 0 0,1 0 1 0 0,-1 0 0 0 0,1 1 0 0 0,-1-1 0 0 0,1 1 0 0 0,0-1 0 0 0,-1 1 0 0 0,1-1 0 0 0,0 1 0 0 0,-1-1 0 0 0,1 1 0 0 0,0-1 0 0 0,1 0 0 0 0,19-9-261 0 0,-21 10 254 0 0,76-27-611 0 0,0 4 0 0 0,114-20-1 0 0,-120 28 724 0 0,-50 10 8 0 0,-12 3-71 0 0,1-1 1 0 0,0 1 0 0 0,-1 1 0 0 0,1 0 0 0 0,0 0 0 0 0,0 0-1 0 0,14 2 1 0 0,-21 0-19 0 0,0 0-1 0 0,0 0 1 0 0,-1 0-1 0 0,1 0 0 0 0,0 0 1 0 0,-1 0-1 0 0,1 0 1 0 0,-1 0-1 0 0,0 1 1 0 0,1-1-1 0 0,-1 1 1 0 0,0-1-1 0 0,0 1 1 0 0,0-1-1 0 0,0 1 1 0 0,0 0-1 0 0,0-1 0 0 0,0 1 1 0 0,0 0-1 0 0,-1 0 1 0 0,1 0-1 0 0,-1 0 1 0 0,1 0-1 0 0,-1 3 1 0 0,1 6 35 0 0,0 0 1 0 0,-1 1-1 0 0,-1 11 0 0 0,0-11-27 0 0,-2 63 51 0 0,-1 110-32 0 0,5-167-24 0 0,1 1 0 0 0,1-1 0 0 0,1 0 0 0 0,0 0 0 0 0,1 0 0 0 0,1 0 0 0 0,13 28 0 0 0,-17-42-7 0 0,1 0 0 0 0,-1 1 0 0 0,1-1 1 0 0,0 0-1 0 0,0 0 0 0 0,0 0 0 0 0,1-1 0 0 0,-1 1 0 0 0,1-1 0 0 0,0 0 0 0 0,0 0 0 0 0,0 0 0 0 0,0 0 0 0 0,1-1 0 0 0,-1 0 1 0 0,1 0-1 0 0,7 3 0 0 0,-5-4-7 0 0,0 0 0 0 0,-1 0 0 0 0,1-1 0 0 0,0 0 1 0 0,-1 0-1 0 0,1-1 0 0 0,0 1 0 0 0,-1-2 0 0 0,1 1 0 0 0,-1-1 1 0 0,12-4-1 0 0,1-2 45 0 0,-1-1 0 0 0,0-1 0 0 0,0-1 0 0 0,-1 0 0 0 0,0-2 0 0 0,-1 0 0 0 0,22-22 0 0 0,20-22 773 0 0,-56 56-780 0 0,8 11 11 0 0,-4 10-59 0 0,0 0 0 0 0,2 0 1 0 0,0-1-1 0 0,1 1 0 0 0,1-2 0 0 0,0 1 1 0 0,2-2-1 0 0,26 32 0 0 0,-26-35-5 0 0,0-1 0 0 0,0-1-1 0 0,2 0 1 0 0,-1 0 0 0 0,2-2 0 0 0,-1 0 0 0 0,1 0-1 0 0,1-1 1 0 0,0-1 0 0 0,0-1 0 0 0,20 7-1 0 0,-29-12-6 0 0,1 0 0 0 0,0-1 0 0 0,-1 0 0 0 0,1 0-1 0 0,0 0 1 0 0,0-1 0 0 0,-1 0 0 0 0,1-1 0 0 0,0 1 0 0 0,0-2-1 0 0,-1 1 1 0 0,1-1 0 0 0,-1 0 0 0 0,1-1 0 0 0,-1 1-1 0 0,0-2 1 0 0,0 1 0 0 0,10-7 0 0 0,-8 3 11 0 0,0 0 1 0 0,0-1-1 0 0,-1 0 1 0 0,0-1-1 0 0,0 0 0 0 0,-1 0 1 0 0,0-1-1 0 0,-1 0 1 0 0,0 0-1 0 0,0 0 0 0 0,6-17 1 0 0,-5 6 73 0 0,1-1 0 0 0,-2 1-1 0 0,-1-1 1 0 0,-1-1 0 0 0,-1 1 0 0 0,-1-1 0 0 0,0 1 0 0 0,-2-1-1 0 0,-3-27 1 0 0,1 39-64 0 0,0-1 0 0 0,0 1-1 0 0,-1 0 1 0 0,0 0 0 0 0,-1 0 0 0 0,-1 1-1 0 0,1-1 1 0 0,-12-16 0 0 0,11 20-163 0 0,0 1 0 0 0,0 0 0 0 0,0 0-1 0 0,-1 1 1 0 0,1 0 0 0 0,-2 0 0 0 0,1 0 0 0 0,0 0 0 0 0,-1 1-1 0 0,0 0 1 0 0,0 1 0 0 0,0 0 0 0 0,-14-5 0 0 0,19 8-93 0 0,0-1 1 0 0,1 1-1 0 0,-1 0 1 0 0,0 0-1 0 0,0 0 1 0 0,1 0-1 0 0,-1 0 1 0 0,0 0-1 0 0,0 1 1 0 0,1-1-1 0 0,-1 1 1 0 0,0-1-1 0 0,1 1 1 0 0,-1-1-1 0 0,0 1 1 0 0,-1 1-1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41.89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363 517 1144 0 0,'18'-13'12407'0'0,"-17"12"-12392"0"0,0-1-1 0 0,-1 1 1 0 0,1 0-1 0 0,-1 0 1 0 0,0-1 0 0 0,1 1-1 0 0,-1 0 1 0 0,0 0-1 0 0,0-1 1 0 0,0 1-1 0 0,0 0 1 0 0,0-1-1 0 0,0 1 1 0 0,0 0 0 0 0,0-1-1 0 0,-1 1 1 0 0,1 0-1 0 0,0-1 1 0 0,-1 1-1 0 0,1 0 1 0 0,-1 0-1 0 0,0 0 1 0 0,1-1 0 0 0,-2-1-1 0 0,-1 1-7 0 0,1 0 1 0 0,0 0-1 0 0,0 0 0 0 0,-1 0 1 0 0,1 1-1 0 0,-1-1 0 0 0,0 1 1 0 0,1-1-1 0 0,-1 1 0 0 0,-5-1 1 0 0,0-1 9 0 0,-1 1 1 0 0,1 0-1 0 0,-1 1 1 0 0,0 0 0 0 0,0 0-1 0 0,-14 1 1 0 0,9 2 9 0 0,0 1 1 0 0,0 1 0 0 0,1 0 0 0 0,0 0-1 0 0,0 2 1 0 0,0-1 0 0 0,0 2 0 0 0,1 0-1 0 0,0 0 1 0 0,0 1 0 0 0,1 1 0 0 0,0-1-1 0 0,1 2 1 0 0,-10 11 0 0 0,12-13-4 0 0,0 1 1 0 0,1 0-1 0 0,0 0 0 0 0,1 1 1 0 0,0 0-1 0 0,1 0 0 0 0,0 1 1 0 0,0-1-1 0 0,1 1 0 0 0,1 0 1 0 0,0 0-1 0 0,0 0 1 0 0,1 1-1 0 0,1-1 0 0 0,-1 1 1 0 0,2-1-1 0 0,0 15 0 0 0,1-21-23 0 0,0 1-1 0 0,0-1 0 0 0,1 0 0 0 0,0 0 1 0 0,-1 0-1 0 0,2-1 0 0 0,-1 1 0 0 0,0 0 1 0 0,1-1-1 0 0,0 1 0 0 0,0-1 0 0 0,0 0 0 0 0,1 0 1 0 0,-1 0-1 0 0,1 0 0 0 0,0-1 0 0 0,0 0 1 0 0,1 0-1 0 0,-1 0 0 0 0,0 0 0 0 0,1 0 1 0 0,0-1-1 0 0,0 0 0 0 0,-1 0 0 0 0,1 0 1 0 0,0-1-1 0 0,1 1 0 0 0,-1-1 0 0 0,0-1 0 0 0,0 1 1 0 0,0-1-1 0 0,1 1 0 0 0,-1-2 0 0 0,0 1 1 0 0,0 0-1 0 0,1-1 0 0 0,-1 0 0 0 0,0 0 1 0 0,0-1-1 0 0,0 0 0 0 0,0 1 0 0 0,0-2 1 0 0,0 1-1 0 0,-1 0 0 0 0,1-1 0 0 0,-1 0 0 0 0,5-4 1 0 0,4-4-10 0 0,-1-1 0 0 0,0 0 0 0 0,-1-1-1 0 0,0 0 1 0 0,-1-1 0 0 0,0 0 0 0 0,-1 0 0 0 0,8-20 0 0 0,49-132 123 0 0,-54 131-43 0 0,10-24 705 0 0,-3-1-1 0 0,-2-1 1 0 0,-3 0-1 0 0,-3-1 1 0 0,6-119-1 0 0,-17 179-774 0 0,-3 3-8 0 0,1 1 8 0 0,0 1 1 0 0,0-1-1 0 0,0 0 0 0 0,0 1 0 0 0,0-1 1 0 0,1 1-1 0 0,-1-1 0 0 0,1 1 0 0 0,0 0 1 0 0,0-1-1 0 0,0 1 0 0 0,-2 5 0 0 0,-9 47 19 0 0,8-32-23 0 0,-25 119-295 0 0,-15 204 0 0 0,42-329 153 0 0,-1 20-437 0 0,3 42 0 0 0,0-70 84 0 0,1 0-1 0 0,0 0 1 0 0,0 0 0 0 0,1 0-1 0 0,0 0 1 0 0,1-1 0 0 0,0 1 0 0 0,0-1-1 0 0,1 0 1 0 0,5 10 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59.2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 45 348 0 0,'-24'-44'12330'0'0,"27"53"-12240"0"0,0 43 1636 0 0,-3 76 0 0 0,-1 9-770 0 0,9-33-485 0 0,5 0 0 0 0,4-1-1 0 0,40 135 1 0 0,-33-144-1130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08.9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88 213 1392 0 0,'-11'-42'6327'0'0,"-11"-12"-2250"0"0,22 52-3971 0 0,-18-29 1137 0 0,3-11 329 0 0,15 40-1392 0 0,-21-38 8355 0 0,21 49-8943 0 0,67 399 1712 0 0,30 108 272 0 0,-46-243-1048 0 0,-38-187-440 0 0,-7-41-56 0 0,-1-11 118 0 0,1 0 0 0 0,19 62-1 0 0,-13-61-66 0 0,-1-5-49 0 0,0-1 1 0 0,18 32 0 0 0,-23-52-11 0 0,-1 0 1 0 0,1 0 0 0 0,1-1-1 0 0,-1 0 1 0 0,2 0 0 0 0,-1-1-1 0 0,1 1 1 0 0,0-2 0 0 0,0 1-1 0 0,14 7 1 0 0,4-1-19 0 0,1-1-1 0 0,0-1 1 0 0,1-1 0 0 0,0-1-1 0 0,1-2 1 0 0,0-1-1 0 0,0-1 1 0 0,0-2 0 0 0,58 0-1 0 0,14-8-66 0 0,154-26 0 0 0,-201 23 24 0 0,48-10 20 0 0,0-4 1 0 0,175-63 0 0 0,-250 74-26 0 0,1-2 0 0 0,-2-1 0 0 0,0-1 0 0 0,-1-1 0 0 0,0-1 0 0 0,-2-2 0 0 0,43-41 0 0 0,-26 17-12 0 0,-3-1 0 0 0,-1-3 0 0 0,33-55 0 0 0,-49 68 29 0 0,-2-1 0 0 0,-1-1 0 0 0,-2-1 0 0 0,12-43-1 0 0,-9 13 137 0 0,14-102-1 0 0,-19 71-187 0 0,2-106 0 0 0,-8 6-501 0 0,-7 196 568 0 0,0 0 5 0 0,0-30 2 0 0,2-4-5 0 0,-2 35 2 0 0,4-45-20 0 0,-4 6 20 0 0,0 38 1 0 0,1-36-37 0 0,-2 36 17 0 0,3-27-86 0 0,-2 27 94 0 0,-1-37-214 0 0,0 38 136 0 0,1-8-653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10.1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42 624 0 0,'-26'-18'11176'0'0,"28"16"-11138"0"0,0 0 0 0 0,1 0 0 0 0,-1 1 1 0 0,1 0-1 0 0,0-1 0 0 0,0 1 0 0 0,-1 0 0 0 0,1 0 0 0 0,0 0 1 0 0,0 1-1 0 0,5-1 0 0 0,42-4 66 0 0,46 1-385 0 0,134 13 0 0 0,-227-9 229 0 0,10 3-76 0 0,-43 5 142 0 0,0-2 1 0 0,-1 0 0 0 0,1-2 0 0 0,-47 0 0 0 0,23 0 123 0 0,49-4-120 0 0,1 0 3 0 0,1 0 1 0 0,-1 0-1 0 0,1 0 1 0 0,-1 1 0 0 0,1-1-1 0 0,0 1 1 0 0,-6 2-1 0 0,11-2-22 0 0,-1 1 0 0 0,1-1 0 0 0,0 1 0 0 0,0-1 0 0 0,0 0 0 0 0,0 0 0 0 0,0 0-1 0 0,1 0 1 0 0,-1 0 0 0 0,0 0 0 0 0,0-1 0 0 0,1 1 0 0 0,-1-1 0 0 0,0 0-1 0 0,1 1 1 0 0,-1-1 0 0 0,0 0 0 0 0,1 0 0 0 0,2-1 0 0 0,7 2-3 0 0,203 24-4960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11.0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1 184 0 0,'3'0'9420'0'0,"8"1"-8797"0"0,-8-1-82 0 0,1 0-37 0 0,73 0 1243 0 0,273 12-644 0 0,-263-5-1006 0 0,-22-3-5675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11.5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32 169 1800 0 0,'-15'-58'8322'0'0,"0"2"-3701"0"0,14 54-4362 0 0,1 2-245 0 0,0 0 0 0 0,0 0 0 0 0,0 0 0 0 0,0 0-1 0 0,0 0 1 0 0,0-1 0 0 0,0 1 0 0 0,-1 0 0 0 0,1 0 0 0 0,0 0 0 0 0,0 0-1 0 0,0-1 1 0 0,0 1 0 0 0,0 0 0 0 0,0 0 0 0 0,0 0 0 0 0,0 0 0 0 0,0-1-1 0 0,1 1 1 0 0,-1 0 0 0 0,0 0 0 0 0,0 0 0 0 0,0 0 0 0 0,0-1 0 0 0,0 1 0 0 0,0 0-1 0 0,0 0 1 0 0,0 0 0 0 0,0 0 0 0 0,0 0 0 0 0,1 0 0 0 0,-1-1 0 0 0,0 1-1 0 0,0 0 1 0 0,0 0 0 0 0,0 0 0 0 0,0 0 0 0 0,0 0 0 0 0,1 0 0 0 0,-1 0 0 0 0,0 0-1 0 0,0 0 1 0 0,0 0 0 0 0,0-1 0 0 0,1 1 0 0 0,-1 0 0 0 0,0 0 0 0 0,0 0-1 0 0,8 8 179 0 0,4 16-64 0 0,37 112 409 0 0,7-1 0 0 0,97 172 0 0 0,-150-301-423 0 0,1 1 1 0 0,-1-1-1 0 0,1 0 1 0 0,0 0-1 0 0,1 0 1 0 0,-1-1 0 0 0,1 1-1 0 0,0-1 1 0 0,1 0-1 0 0,5 4 1 0 0,-10-9-96 0 0,1 1 1 0 0,-1-1 0 0 0,0 0-1 0 0,0 0 1 0 0,0 0-1 0 0,0-1 1 0 0,1 1 0 0 0,-1 0-1 0 0,0 0 1 0 0,0-1 0 0 0,0 1-1 0 0,0 0 1 0 0,0-1-1 0 0,0 1 1 0 0,0-1 0 0 0,0 1-1 0 0,0-1 1 0 0,0 0 0 0 0,0 0-1 0 0,0 1 1 0 0,0-1-1 0 0,0 0 1 0 0,0 0 0 0 0,0-1-1 0 0,18-22 249 0 0,-4-4-277 0 0,-2-1 0 0 0,0 0 0 0 0,-3-1 1 0 0,9-35-1 0 0,5-15-137 0 0,6-9-103 0 0,63-173-1150 0 0,-70 216-287 0 0,-21 43 1307 0 0,0 0 0 0 0,0 1 0 0 0,0-1 0 0 0,0 1 0 0 0,0 0 0 0 0,1-1 0 0 0,-1 1 0 0 0,1 0 0 0 0,0 0 0 0 0,-1 1 0 0 0,1-1-1 0 0,5-2 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12.22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 19 1684 0 0,'-31'-19'12446'0'0,"41"31"-11997"0"0,-3 31-400 0 0,-2 0 0 0 0,-1 54 0 0 0,1 3-14 0 0,-4-83-23 0 0,1 1 57 0 0,0-18-22 0 0,2-7 2 0 0,23-66 1116 0 0,14-34-209 0 0,-35 96-931 0 0,0-1 0 0 0,0 1-1 0 0,1 1 1 0 0,0 0-1 0 0,1 0 1 0 0,17-17 0 0 0,-24 26-45 0 0,0 0 1 0 0,0 0 0 0 0,0 0 0 0 0,0 1 0 0 0,1-1-1 0 0,-1 0 1 0 0,0 1 0 0 0,0-1 0 0 0,0 0 0 0 0,1 1-1 0 0,-1 0 1 0 0,0-1 0 0 0,1 1 0 0 0,-1 0 0 0 0,0-1-1 0 0,1 1 1 0 0,-1 0 0 0 0,0 0 0 0 0,1 0-1 0 0,-1 0 1 0 0,0 0 0 0 0,1 1 0 0 0,-1-1 0 0 0,0 0-1 0 0,3 1 1 0 0,-1 1-37 0 0,-1 0-1 0 0,1 0 1 0 0,0-1-1 0 0,0 2 0 0 0,-1-1 1 0 0,1 0-1 0 0,-1 0 1 0 0,1 1-1 0 0,-1 0 1 0 0,2 2-1 0 0,4 7-208 0 0,-1-1 0 0 0,-1 2 0 0 0,10 23 0 0 0,-4 4-63 0 0,-9-29 263 0 0,0 1 1 0 0,1-1-1 0 0,6 13 0 0 0,-9-22 54 0 0,2 4 50 0 0,2-14 78 0 0,4-14 121 0 0,-9 21-225 0 0,12-35 456 0 0,-9 26-391 0 0,0 0-1 0 0,0 1 1 0 0,1 0 0 0 0,0-1 0 0 0,0 1 0 0 0,1 1-1 0 0,0-1 1 0 0,1 1 0 0 0,0 0 0 0 0,10-11-1 0 0,-15 19-74 0 0,-1-1 0 0 0,1 0-1 0 0,0 1 1 0 0,0-1-1 0 0,0 0 1 0 0,0 1-1 0 0,0-1 1 0 0,1 1-1 0 0,-1 0 1 0 0,0-1-1 0 0,0 1 1 0 0,0 0-1 0 0,0-1 1 0 0,0 1-1 0 0,1 0 1 0 0,-1 0-1 0 0,0 0 1 0 0,0 0-1 0 0,0 0 1 0 0,0 1-1 0 0,1-1 1 0 0,-1 0-1 0 0,0 0 1 0 0,0 1-1 0 0,0-1 1 0 0,0 1 0 0 0,0-1-1 0 0,0 1 1 0 0,0-1-1 0 0,0 1 1 0 0,0-1-1 0 0,0 1 1 0 0,0 0-1 0 0,0 0 1 0 0,0 0-1 0 0,-1-1 1 0 0,1 1-1 0 0,0 0 1 0 0,0 0-1 0 0,0 2 1 0 0,4 4-4 0 0,0 0 0 0 0,-1 0-1 0 0,0 1 1 0 0,4 8 0 0 0,-7-13-7 0 0,38 105 1 0 0,-28-73-2526 0 0,2 2-4057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38.6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109 95 1940 0 0,'4'-21'3648'0'0,"-1"4"-1286"0"0,0 0 0 0 0,9-23 1292 0 0,-7 42-3212 0 0,4 2 124 0 0,-7 2-236 0 0,-1 0 1 0 0,0 0-1 0 0,0 0 1 0 0,0 0-1 0 0,-1 0 0 0 0,0 1 1 0 0,0-1-1 0 0,-2 9 1 0 0,-12 58 1209 0 0,6-34-974 0 0,-30 152 815 0 0,-23 134 4 0 0,48-230-764 0 0,-1 140 1 0 0,26 9-105 0 0,-5-137-526 0 0,-5-79 1058 0 0,1-3-3982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39.3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79 393 1220 0 0,'-8'-6'962'0'0,"1"1"0"0"0,0-2-1 0 0,0 1 1 0 0,0-1 0 0 0,1 0 0 0 0,0 0-1 0 0,0-1 1 0 0,1 1 0 0 0,-5-10 0 0 0,8 13-760 0 0,1 0 0 0 0,-1 0 0 0 0,1-1 0 0 0,0 1 0 0 0,0 0 0 0 0,0-1 0 0 0,1 1 0 0 0,0-1 1 0 0,0 1-1 0 0,0 0 0 0 0,0-1 0 0 0,0 1 0 0 0,1-1 0 0 0,0 1 0 0 0,0 0 0 0 0,0-1 1 0 0,1 1-1 0 0,-1 0 0 0 0,1 0 0 0 0,0 0 0 0 0,4-6 0 0 0,4-5-7 0 0,1 0 0 0 0,1 1 1 0 0,0 0-1 0 0,1 0 0 0 0,0 2 0 0 0,1-1 0 0 0,1 2 1 0 0,0 0-1 0 0,0 1 0 0 0,25-13 0 0 0,-18 12-155 0 0,1 1 0 0 0,0 1 0 0 0,0 1 0 0 0,0 1 0 0 0,1 1 1 0 0,0 1-1 0 0,37-2 0 0 0,-46 7-36 0 0,0 0 1 0 0,0 1 0 0 0,0 1 0 0 0,0 0 0 0 0,0 1 0 0 0,0 1-1 0 0,-1 0 1 0 0,0 1 0 0 0,1 1 0 0 0,-2 0 0 0 0,1 1-1 0 0,-1 0 1 0 0,0 1 0 0 0,0 0 0 0 0,19 18 0 0 0,-24-18-1 0 0,1 0 0 0 0,-1 0 0 0 0,-1 1 0 0 0,1 0 0 0 0,-1 0 0 0 0,-1 1 0 0 0,0 0 0 0 0,0 0 0 0 0,-1 0 0 0 0,-1 1 1 0 0,1 0-1 0 0,-2 0 0 0 0,1 0 0 0 0,-2 0 0 0 0,1 1 0 0 0,-2-1 0 0 0,1 1 0 0 0,-2-1 0 0 0,1 1 0 0 0,-3 20 0 0 0,-1-15-13 0 0,-1 0-1 0 0,0 0 1 0 0,-1 0 0 0 0,-1-1-1 0 0,0 0 1 0 0,-2 0-1 0 0,1-1 1 0 0,-2 0-1 0 0,-15 20 1 0 0,9-15-2 0 0,-1-2 1 0 0,-1 0-1 0 0,0-1 1 0 0,-2-1 0 0 0,0 0-1 0 0,-23 13 1 0 0,5-7 13 0 0,-1-1-1 0 0,-1-2 1 0 0,0-2 0 0 0,-2-2 0 0 0,1-1 0 0 0,-2-3 0 0 0,-54 9 0 0 0,8-5 227 0 0,84-14-236 0 0,-13 2 82 0 0,47 9-48 0 0,-2 2 0 0 0,0 1 0 0 0,-1 1 0 0 0,0 2 0 0 0,-1 0 0 0 0,-1 2 0 0 0,26 27 0 0 0,143 174 181 0 0,-114-122-127 0 0,-74-92-284 0 0,86 93 365 0 0,-40-57-2531 0 0,-45-38 837 0 0,1 0 0 0 0,0-1 0 0 0,-1 0 1 0 0,17 6-1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40.1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247 349 1216 0 0,'-6'-61'13200'0'0,"4"90"-11603"0"0,-20 183 85 0 0,-8 60-1392 0 0,21-204-243 0 0,0 2 11 0 0,-2-1 0 0 0,-32 106 0 0 0,43-173-109 0 0,-1 0 1 0 0,0-1-1 0 0,1 1 1 0 0,-1 0 0 0 0,0 0-1 0 0,0-1 1 0 0,0 1-1 0 0,0-1 1 0 0,0 1-1 0 0,0-1 1 0 0,0 1-1 0 0,0-1 1 0 0,-1 1 0 0 0,-1 1-1 0 0,2-3 21 0 0,0 0 0 0 0,1 0 0 0 0,-1 0 0 0 0,1 0 0 0 0,-1 0 0 0 0,1 1 0 0 0,-1-1-1 0 0,0 0 1 0 0,1 0 0 0 0,-1-1 0 0 0,1 1 0 0 0,-1 0 0 0 0,0 0 0 0 0,1 0 0 0 0,-1 0 0 0 0,1 0 0 0 0,-1-1 0 0 0,1 1-1 0 0,-1 0 1 0 0,1 0 0 0 0,-1-1 0 0 0,1 1 0 0 0,-1 0 0 0 0,1-1 0 0 0,-1 1 0 0 0,1-1 0 0 0,-1 1 0 0 0,0-1-1 0 0,-2-3-107 0 0,0-1 0 0 0,1 1 0 0 0,-1 0-1 0 0,1-1 1 0 0,0 0 0 0 0,0 1 0 0 0,0-1-1 0 0,-1-9 1 0 0,-8-44-22 0 0,3 0 0 0 0,2 0 0 0 0,3 0 0 0 0,9-110-1 0 0,7 55 1940 0 0,42-171 0 0 0,-49 259-1682 0 0,1 1 0 0 0,1 0 0 0 0,1 1 0 0 0,1-1 0 0 0,2 2 0 0 0,0 0 0 0 0,1 0 0 0 0,1 1 0 0 0,30-34 0 0 0,-35 46-134 0 0,-1 0 1 0 0,1 1-1 0 0,1 0 1 0 0,0 1-1 0 0,0 0 1 0 0,0 0 0 0 0,1 1-1 0 0,0 1 1 0 0,0-1-1 0 0,0 2 1 0 0,1 0-1 0 0,0 0 1 0 0,0 1-1 0 0,0 1 1 0 0,0 0-1 0 0,0 0 1 0 0,0 1-1 0 0,1 1 1 0 0,-1 0-1 0 0,0 0 1 0 0,0 2-1 0 0,13 2 1 0 0,-12-2-1 0 0,-1 2-1 0 0,0 0 1 0 0,0 0 0 0 0,0 1 0 0 0,0 0 0 0 0,-1 1 0 0 0,1 0 0 0 0,-2 1-1 0 0,1 1 1 0 0,-1-1 0 0 0,0 2 0 0 0,16 16 0 0 0,-20-18 35 0 0,-1 0 0 0 0,0 0 0 0 0,0 0-1 0 0,0 1 1 0 0,-1-1 0 0 0,0 1 0 0 0,-1 0 0 0 0,0 0 0 0 0,0 1 0 0 0,-1-1 0 0 0,0 0 0 0 0,0 1 0 0 0,-1 0 0 0 0,0-1-1 0 0,0 1 1 0 0,-1 0 0 0 0,-1-1 0 0 0,1 1 0 0 0,-4 17 0 0 0,-2-5-3 0 0,-2 1 0 0 0,0-1-1 0 0,-1-1 1 0 0,-1 1 0 0 0,-1-1 0 0 0,0-1 0 0 0,-2 0 0 0 0,0-1-1 0 0,-1 0 1 0 0,-20 19 0 0 0,-2-2 82 0 0,-2-1 0 0 0,0-2 0 0 0,-69 42 0 0 0,72-52 13 0 0,17-12 72 0 0,0 1 0 0 0,-24 19 0 0 0,41-29-116 0 0,1-1-56 0 0,0 0 1 0 0,0 0 0 0 0,-1 0-1 0 0,1 0 1 0 0,0 0 0 0 0,0 0-1 0 0,0 0 1 0 0,-1 0 0 0 0,1 0-1 0 0,0 0 1 0 0,0 0 0 0 0,0 0-1 0 0,-1 0 1 0 0,1 1 0 0 0,0-1-1 0 0,0 0 1 0 0,0 0 0 0 0,0 0-1 0 0,0 0 1 0 0,-1 0 0 0 0,1 0-1 0 0,0 1 1 0 0,0-1 0 0 0,0 0-1 0 0,0 0 1 0 0,0 0 0 0 0,0 0-1 0 0,0 1 1 0 0,-1-1 0 0 0,1 0-1 0 0,0 0 1 0 0,0 0 0 0 0,0 0-1 0 0,0 1 1 0 0,0-1 0 0 0,0 0-1 0 0,0 0 1 0 0,0 0 0 0 0,0 1-1 0 0,0-1 1 0 0,0 0 0 0 0,0 0-1 0 0,0 1 1 0 0,62 2-1200 0 0,-44-3 1073 0 0,-1 0 0 0 0,0 2-1 0 0,0 0 1 0 0,22 6 0 0 0,-20-2 88 0 0,0 0 0 0 0,0 2-1 0 0,-1 0 1 0 0,0 1 0 0 0,0 0 0 0 0,-1 2 0 0 0,0 0 0 0 0,-1 1 0 0 0,20 19 0 0 0,-30-25 68 0 0,1 0 0 0 0,-2 0 0 0 0,1 1 0 0 0,-1 0 0 0 0,0 0 0 0 0,0 1 0 0 0,-1-1 0 0 0,0 1 0 0 0,0 0 0 0 0,-1 0 0 0 0,0 1 1 0 0,-1-1-1 0 0,0 0 0 0 0,0 1 0 0 0,0 0 0 0 0,-1-1 0 0 0,-1 1 0 0 0,1 0 0 0 0,-2 0 0 0 0,1-1 0 0 0,-1 1 0 0 0,0 0 0 0 0,-4 14 0 0 0,1-10 155 0 0,-1-1 0 0 0,0 0-1 0 0,-1 0 1 0 0,0 0-1 0 0,-1 0 1 0 0,0-1-1 0 0,-1 0 1 0 0,0-1-1 0 0,-18 18 1 0 0,13-15 64 0 0,-2-1 1 0 0,0-1-1 0 0,0 0 0 0 0,-1-1 0 0 0,0-1 1 0 0,-26 11-1 0 0,15-10-46 0 0,0-1 0 0 0,0-1 0 0 0,0-1 0 0 0,-1-2 0 0 0,0 0 0 0 0,0-2 0 0 0,0-2 1 0 0,-1 0-1 0 0,-35-4 0 0 0,46 0-239 0 0,0 0 0 0 0,0 0 1 0 0,-26-10-1 0 0,-1-10-2665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13.0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 56 2472 0 0,'-13'-8'8513'0'0,"9"4"-7766"0"0,11 0-532 0 0,0 0 0 0 0,1 0 1 0 0,0 1-1 0 0,-1 0 0 0 0,1 0 0 0 0,1 1 0 0 0,-1 0 0 0 0,9-1 0 0 0,77-6-66 0 0,-61 7-45 0 0,24-2-1086 0 0,100 4 0 0 0,-153 1 31 0 0,1 0 1 0 0,0 0-1 0 0,0 0 0 0 0,-1 1 1 0 0,1-1-1 0 0,5 4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42.28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200 28 1104 0 0,'4'-27'12506'0'0,"-5"27"-12374"0"0,-4 0 151 0 0,1 0 0 0 0,0 0 1 0 0,0 1-1 0 0,-1 0 0 0 0,1-1 0 0 0,-8 4 1 0 0,1-1-169 0 0,1 0 0 0 0,-1 1 1 0 0,1 0-1 0 0,0 1 1 0 0,1 0-1 0 0,-1 0 0 0 0,1 1 1 0 0,0 1-1 0 0,0-1 0 0 0,1 1 1 0 0,-15 16-1 0 0,19-17-91 0 0,0 0 1 0 0,0-1-1 0 0,1 1 0 0 0,-1 0 1 0 0,2 1-1 0 0,-1-1 0 0 0,0 1 0 0 0,1-1 1 0 0,1 1-1 0 0,-1 0 0 0 0,1-1 1 0 0,0 1-1 0 0,0 0 0 0 0,1 0 0 0 0,0 0 1 0 0,0 0-1 0 0,1 0 0 0 0,0 0 1 0 0,3 13-1 0 0,-1-10-44 0 0,1 1 1 0 0,0-1-1 0 0,1 0 1 0 0,0 0-1 0 0,0 0 0 0 0,1-1 1 0 0,0 0-1 0 0,1 0 1 0 0,0-1-1 0 0,1 1 1 0 0,-1-1-1 0 0,2-1 0 0 0,-1 0 1 0 0,1 0-1 0 0,12 7 1 0 0,-6-5-614 0 0,0 0 1 0 0,1-1-1 0 0,26 9 1 0 0,-25-11-1113 0 0,1-2 0 0 0,0 1 0 0 0,21 1 0 0 0,-6-4-3623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13.93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129 37 1244 0 0,'25'-37'12713'0'0,"-32"38"-12647"0"0,0 1 0 0 0,0 0 0 0 0,0 0 0 0 0,0 1 1 0 0,1 0-1 0 0,-1 0 0 0 0,1 0 0 0 0,-1 1 0 0 0,1 0 1 0 0,0 0-1 0 0,1 0 0 0 0,-1 1 0 0 0,1 0 0 0 0,0 0 1 0 0,0 0-1 0 0,0 1 0 0 0,1 0 0 0 0,0 0 0 0 0,-7 12 1 0 0,6-8 27 0 0,0 0 1 0 0,1 0-1 0 0,1 1 1 0 0,-1-1-1 0 0,2 1 1 0 0,-1 0-1 0 0,1 0 1 0 0,1 0-1 0 0,0 0 1 0 0,1 0-1 0 0,0 0 1 0 0,2 18 0 0 0,1-15-79 0 0,1 1 0 0 0,1-1 0 0 0,0 0 0 0 0,0 0 1 0 0,2-1-1 0 0,-1 1 0 0 0,2-2 0 0 0,0 1 0 0 0,0-1 1 0 0,1 0-1 0 0,1 0 0 0 0,0-1 0 0 0,0-1 1 0 0,1 0-1 0 0,1 0 0 0 0,20 13 0 0 0,-24-17-102 0 0,2 0 0 0 0,-1-1 0 0 0,1 0 0 0 0,0-1-1 0 0,0 0 1 0 0,0 0 0 0 0,0-1 0 0 0,1 0 0 0 0,-1-1 0 0 0,1 0-1 0 0,0-1 1 0 0,-1 0 0 0 0,1 0 0 0 0,0-2 0 0 0,0 1 0 0 0,0-1-1 0 0,-1-1 1 0 0,1 0 0 0 0,0 0 0 0 0,-1-1 0 0 0,0 0 0 0 0,0-1 0 0 0,16-8-1 0 0,-21 9 57 0 0,0 0 0 0 0,0 0 0 0 0,-1-1-1 0 0,1 0 1 0 0,-1 0 0 0 0,0 0 0 0 0,0 0-1 0 0,0-1 1 0 0,-1 0 0 0 0,1 1 0 0 0,-1-1-1 0 0,0 0 1 0 0,-1-1 0 0 0,4-7 0 0 0,-3 4 77 0 0,-1 0 1 0 0,0 0-1 0 0,0 0 1 0 0,-1 0-1 0 0,0 0 1 0 0,-1-1-1 0 0,0 1 1 0 0,-2-15-1 0 0,0 8 118 0 0,-2-1-1 0 0,1 1 1 0 0,-2 0-1 0 0,0 0 1 0 0,-1 1-1 0 0,-1 0 1 0 0,0 0-1 0 0,-1 0 1 0 0,-19-25-1 0 0,17 28-201 0 0,-1 0 0 0 0,0 0 1 0 0,-1 1-1 0 0,-1 1 0 0 0,1 0 0 0 0,-21-11 0 0 0,31 20-149 0 0,0 0-1 0 0,-1 0 1 0 0,1 1 0 0 0,-1-1-1 0 0,1 1 1 0 0,0-1 0 0 0,-1 1-1 0 0,1 0 1 0 0,-1 0 0 0 0,1 0-1 0 0,-6 0 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21.4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1 196 0 0,'-13'26'8059'0'0,"13"-25"-8007"0"0,1 0 0 0 0,-1 0 0 0 0,1 0-1 0 0,-1 0 1 0 0,1 0 0 0 0,0 0 0 0 0,-1 0 0 0 0,1 0 0 0 0,0-1 0 0 0,0 1 0 0 0,-1 0 0 0 0,1 0 0 0 0,0-1 0 0 0,0 1 0 0 0,0 0 0 0 0,0-1 0 0 0,0 1-1 0 0,0-1 1 0 0,0 1 0 0 0,0-1 0 0 0,0 0 0 0 0,2 1 0 0 0,31 5 594 0 0,-12-3-433 0 0,66 18 227 0 0,136 35-10 0 0,555 115 801 0 0,-296-77-994 0 0,-23 16 162 0 0,81 17 8 0 0,6-27-2 0 0,284 3 8 0 0,-59-9-128 0 0,-539-62-251 0 0,1291 193 14 0 0,-1154-175-93 0 0,-15-2-319 0 0,-3 24 136 0 0,-106-20 207 0 0,-149-35-31 0 0,-38-8-89 0 0,0 3 0 0 0,98 33 0 0 0,-100-24-745 0 0,-56-21 720 0 0,18 10-732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22.0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144 157 1556 0 0,'-3'-1'1352'0'0,"-6"-4"-732"0"0,0-1 0 0 0,1 0 0 0 0,0 0 0 0 0,0 0 1 0 0,0-1-1 0 0,1 0 0 0 0,0-1 0 0 0,0 0 0 0 0,1 0 0 0 0,0 0 0 0 0,1-1 0 0 0,-7-11 0 0 0,11 17-376 0 0,-1 0 0 0 0,0 0 0 0 0,0 0 0 0 0,0 1 0 0 0,-1-1 0 0 0,1 0 0 0 0,-5-3 0 0 0,0 0 354 0 0,6 5-446 0 0,0 1-136 0 0,1 0 0 0 0,-1 0 0 0 0,1 0 0 0 0,-1 0 1 0 0,1 0-1 0 0,0 0 0 0 0,-1 0 0 0 0,1 0 0 0 0,-1-1 1 0 0,1 1-1 0 0,-1 0 0 0 0,1 0 0 0 0,0-1 1 0 0,-1 1-1 0 0,1 0 0 0 0,0 0 0 0 0,-1-1 0 0 0,1 1 1 0 0,0 0-1 0 0,-1-1 0 0 0,1 1 0 0 0,0-1 0 0 0,-1 1 1 0 0,1 0-1 0 0,0-1 0 0 0,0 1 0 0 0,0-1 1 0 0,0 1-1 0 0,-1 0 0 0 0,1-1 0 0 0,0 1 0 0 0,0-1 1 0 0,0 1-1 0 0,0-1 0 0 0,0 1 0 0 0,0-1 0 0 0,0 1 1 0 0,0-1-1 0 0,0 1 0 0 0,0 0 0 0 0,0-1 0 0 0,0 1 1 0 0,1-1-1 0 0,-1 1 0 0 0,0-1 0 0 0,0 1 1 0 0,0-1-1 0 0,1 1 0 0 0,-1 0 0 0 0,0-1 0 0 0,0 1 1 0 0,1 0-1 0 0,-1-1 0 0 0,2 0 14 0 0,32 13-9 0 0,5 12-63 0 0,-1 1 1 0 0,-2 2-1 0 0,0 1 1 0 0,42 45-1 0 0,14 10-336 0 0,-67-62 294 0 0,126 114-152 0 0,-149-132 236 0 0,-2-3 0 0 0,0 0-1 0 0,0 0 1 0 0,0 0-1 0 0,0 1 0 0 0,1-1 1 0 0,-1 0-1 0 0,0 0 1 0 0,0 0-1 0 0,0 0 0 0 0,0 0 1 0 0,0 1-1 0 0,0-1 1 0 0,0 0-1 0 0,1 0 0 0 0,-1 0 1 0 0,0 1-1 0 0,0-1 1 0 0,0 0-1 0 0,0 0 0 0 0,0 0 1 0 0,0 0-1 0 0,0 1 1 0 0,0-1-1 0 0,0 0 0 0 0,0 0 1 0 0,0 0-1 0 0,0 1 1 0 0,0-1-1 0 0,0 0 0 0 0,0 0 1 0 0,0 0-1 0 0,-1 1 1 0 0,1-1-1 0 0,0 0 0 0 0,0 0 1 0 0,0 0-1 0 0,0 0 1 0 0,0 1-1 0 0,-11 5 11 0 0,1 0-1 0 0,-1 0 1 0 0,0-1-1 0 0,0 0 1 0 0,-1-1 0 0 0,0-1-1 0 0,-16 4 1 0 0,1 0 44 0 0,-148 47-162 0 0,60-12-6465 0 0,93-33 1859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32.0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0 112 924 0 0,'1'-8'8976'0'0,"-1"8"-8912"0"0,118 3 444 0 0,313-18 159 0 0,-227 2-505 0 0,210-9-35 0 0,208-8-79 0 0,-367 17-69 0 0,-91 2-74 0 0,-101 9-927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32.63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 57 344 0 0,'-7'-10'5125'0'0,"-13"-28"1473"0"0,19 37-6563 0 0,1 1 0 0 0,0 0 1 0 0,0-1-1 0 0,0 1 0 0 0,0 0 0 0 0,0 0 0 0 0,0-1 0 0 0,0 1 1 0 0,0 0-1 0 0,-1 0 0 0 0,1-1 0 0 0,0 1 0 0 0,0 0 0 0 0,0-1 0 0 0,0 1 1 0 0,0 0-1 0 0,1-1 0 0 0,-1 1 0 0 0,0 0 0 0 0,0 0 0 0 0,0-1 1 0 0,0 1-1 0 0,0 0 0 0 0,0 0 0 0 0,0-1 0 0 0,0 1 0 0 0,1 0 1 0 0,-1 0-1 0 0,0-1 0 0 0,10 4-23 0 0,-1 0 0 0 0,0 1 0 0 0,0 0 0 0 0,0 1 0 0 0,-1 0 0 0 0,1 0 0 0 0,-1 1 0 0 0,13 11 0 0 0,9 6 3 0 0,-10-9-13 0 0,0 0 0 0 0,-1 2 0 0 0,29 32 1 0 0,-40-40-3 0 0,-2 0 1 0 0,1 0 0 0 0,-1 1 0 0 0,0 0 0 0 0,-1 1 0 0 0,0-1 0 0 0,-1 1 0 0 0,0 0 0 0 0,0 0 0 0 0,-1 0 0 0 0,3 14 0 0 0,-5-12 28 0 0,-1-7-18 0 0,0 0 0 0 0,0 0 1 0 0,-1 0-1 0 0,0-1 0 0 0,0 1 0 0 0,0 0 1 0 0,0 0-1 0 0,-1-1 0 0 0,1 1 0 0 0,-1-1 1 0 0,0 1-1 0 0,-1-1 0 0 0,1 0 0 0 0,-1 0 1 0 0,0 0-1 0 0,0 0 0 0 0,0 0 0 0 0,-7 5 1 0 0,-3 5 13 0 0,-61 66 135 0 0,36-42-1972 0 0,2 2-4314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0:33.5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270 5 284 0 0,'18'-2'3462'0'0,"-3"0"-2188"0"0,-12 2-896 0 0,0 0-133 0 0,0 0-1 0 0,0 0 1 0 0,0 0-1 0 0,0 1 1 0 0,0-1-1 0 0,0 1 0 0 0,-1 0 1 0 0,1 0-1 0 0,0 0 1 0 0,0 0-1 0 0,5 4 333 0 0,-12 19 1032 0 0,-47 34-798 0 0,-92 81 0 0 0,38-41-690 0 0,101-95-84 0 0,0 1 0 0 0,0 1 0 0 0,0-1 0 0 0,1 0 0 0 0,-1 1 0 0 0,1 0 0 0 0,0 0 0 0 0,1 0 0 0 0,-1 0 0 0 0,1 0 0 0 0,0 1 0 0 0,-2 8 0 0 0,4-11-1 0 0,0 0 0 0 0,0 0-1 0 0,0 1 1 0 0,0-1 0 0 0,1 0-1 0 0,0 0 1 0 0,-1 0 0 0 0,1 0-1 0 0,0 0 1 0 0,1 0 0 0 0,-1 0-1 0 0,0 0 1 0 0,1 0 0 0 0,0-1-1 0 0,-1 1 1 0 0,1-1 0 0 0,0 1 0 0 0,0-1-1 0 0,1 1 1 0 0,-1-1 0 0 0,0 0-1 0 0,1 0 1 0 0,-1 0 0 0 0,5 2-1 0 0,52 37-64 0 0,125 94 540 0 0,-147-103-3023 0 0,38 41 0 0 0,-55-53-334 0 0,-1 0-751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32.3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2 1144 0 0,'0'0'9803'0'0,"-13"-1"-8229"0"0,39 6-1395 0 0,0-1-1 0 0,50 2 1 0 0,-17-3-196 0 0,-5 1 15 0 0,65 9-64 0 0,-79-7-30 0 0,54 13-830 0 0,-92-19 612 0 0,9 4-841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33.2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69 432 0 0,'0'-14'4944'0'0,"-1"10"-4681"0"0,0 1-1 0 0,1 0 1 0 0,0-1 0 0 0,0 1-1 0 0,0 0 1 0 0,0-1 0 0 0,0 1-1 0 0,1 0 1 0 0,-1-1 0 0 0,1 1-1 0 0,0 0 1 0 0,1-4 0 0 0,-1 5-95 0 0,4-3 119 0 0,-3 9-196 0 0,0 1-1 0 0,-1 0 0 0 0,1 0 1 0 0,-1 0-1 0 0,0 0 1 0 0,0 0-1 0 0,0 0 1 0 0,-1 6-1 0 0,1 49 411 0 0,-1-50-472 0 0,12 173 605 0 0,-7-136-397 0 0,14 186 248 0 0,-12-160 700 0 0,-7-71-997 0 0,0 6 31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34.4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64 0 0,'0'0'7540'0'0,"0"1"-7469"0"0,0-1 0 0 0,0 1 1 0 0,0-1-1 0 0,0 1 0 0 0,0-1 0 0 0,0 1 0 0 0,0-1 1 0 0,0 1-1 0 0,0-1 0 0 0,0 1 0 0 0,1-1 0 0 0,-1 1 1 0 0,0-1-1 0 0,0 1 0 0 0,0-1 0 0 0,1 1 0 0 0,-1-1 1 0 0,0 0-1 0 0,1 1 0 0 0,-1-1 0 0 0,0 0 0 0 0,1 1 1 0 0,-1-1-1 0 0,64 12 568 0 0,66 2 1 0 0,-3-1-706 0 0,-92-8 38 0 0,-12-3-309 0 0,-1 2 0 0 0,1 0-1 0 0,35 12 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34.8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63 138 1788 0 0,'-16'-44'6163'0'0,"11"31"-5173"0"0,1 0-1 0 0,0 0 1 0 0,-2-14-1 0 0,-2-1 336 0 0,7 28-1308 0 0,1 1 1 0 0,-1-1-1 0 0,1 1 1 0 0,-1-1-1 0 0,1 1 0 0 0,0-1 1 0 0,-1 1-1 0 0,1-1 1 0 0,0 1-1 0 0,-1 0 1 0 0,1-1-1 0 0,0 1 1 0 0,-1-1-1 0 0,1 1 1 0 0,0 0-1 0 0,0-1 1 0 0,0 1-1 0 0,0 0 0 0 0,0-1 1 0 0,0 1-1 0 0,0 0 1 0 0,0-1-1 0 0,0 1 1 0 0,0 0-1 0 0,0-1 1 0 0,0 1-1 0 0,0 0 1 0 0,-2 154 552 0 0,-5 78-89 0 0,3-34-352 0 0,3-113-214 0 0,2-43-8415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53.41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51 0 444 0 0,'-12'19'11227'0'0,"8"-11"-11157"0"0,-14 23 51 0 0,17-29-129 0 0,-9 13 12 0 0,7-9-9 0 0,3-5 37 0 0,0 0 5 0 0,-1-1-1 0 0,1 0 1 0 0,0 0 0 0 0,0 0 0 0 0,0 0-1 0 0,0 1 1 0 0,-1-1 0 0 0,1 0-1 0 0,0 0 1 0 0,0 0 0 0 0,0 1-1 0 0,0-1 1 0 0,0 0 0 0 0,0 0-1 0 0,-1 1 1 0 0,1-1 0 0 0,0 0-1 0 0,0 0 1 0 0,0 1 0 0 0,0-1 0 0 0,0 0-1 0 0,0 0 1 0 0,0 1 0 0 0,0-1-1 0 0,0 0 1 0 0,0 0 0 0 0,0 1-1 0 0,1-1 1 0 0,-1 0 0 0 0,0 0-1 0 0,0 1 1 0 0,0-1 0 0 0,0 0 0 0 0,42-23 542 0 0,-34 18-526 0 0,-1 0 1 0 0,1 1-1 0 0,0-1 1 0 0,9-2-1 0 0,2-1 1 0 0,-13 5-48 0 0,0 1-1 0 0,-1-1 1 0 0,1 1-1 0 0,0 0 0 0 0,1 1 1 0 0,-1-1-1 0 0,0 1 1 0 0,10 0-1 0 0,2 0-7 0 0,0 0 1 0 0,0 1-1 0 0,22 4 1 0 0,-30-3 7 0 0,-1 2 1 0 0,1-1 0 0 0,-1 1-1 0 0,0 0 1 0 0,0 1-1 0 0,0 0 1 0 0,-1 0-1 0 0,1 1 1 0 0,12 10-1 0 0,-1-2 1 0 0,1-1 0 0 0,0-1-1 0 0,33 13 1 0 0,-43-20 12 0 0,1-1 1 0 0,-1 0-1 0 0,1-1 0 0 0,0 0 1 0 0,-1-1-1 0 0,1-1 0 0 0,0 0 1 0 0,20-2-1 0 0,1-4 138 0 0,36-10 0 0 0,-43 9-89 0 0,41-6-1 0 0,-64 13-54 0 0,20 3-19 0 0,-1 1 0 0 0,27 8 0 0 0,-47-11 4 0 0,35 12 7 0 0,-27-9 2 0 0,0 0-1 0 0,0-1 1 0 0,0 0 0 0 0,1 0-1 0 0,-1-1 1 0 0,1 0 0 0 0,-1-1 0 0 0,18-1-1 0 0,53-13 73 0 0,-58 8-28 0 0,0 0 0 0 0,0 2 0 0 0,0 1-1 0 0,39 1 1 0 0,-55 2-46 0 0,1 1 0 0 0,-1 1-1 0 0,1-1 1 0 0,-1 1 0 0 0,0 0 0 0 0,0 1 0 0 0,0 0-1 0 0,7 5 1 0 0,-5-3 25 0 0,0-1 0 0 0,0 0-1 0 0,18 7 1 0 0,-17-10 1 0 0,0 0 0 0 0,0 0 0 0 0,0-1 0 0 0,1-1 1 0 0,-1 1-1 0 0,1-2 0 0 0,-1 1 0 0 0,0-1 0 0 0,1-1 0 0 0,-1 0 0 0 0,0 0 0 0 0,0-1 0 0 0,0-1 0 0 0,-1 1 0 0 0,14-8 0 0 0,-19 9-30 0 0,1 0-1 0 0,-1 0 1 0 0,1 0-1 0 0,0 0 1 0 0,9-1-1 0 0,3 0 15 0 0,-15 2-20 0 0,5 1-6 0 0,-6 0 14 0 0,1-1 0 0 0,0 1 0 0 0,-1 0 1 0 0,1 0-1 0 0,-1 0 0 0 0,1 0 0 0 0,0 0 0 0 0,-1 1 0 0 0,1-1 0 0 0,0 0 0 0 0,-1 1 0 0 0,1-1 1 0 0,-1 1-1 0 0,1 0 0 0 0,-1-1 0 0 0,1 1 0 0 0,-1 0 0 0 0,1 0 0 0 0,-1 0 0 0 0,0 0 0 0 0,0 0 1 0 0,1 0-1 0 0,-1 0 0 0 0,0 1 0 0 0,0-1 0 0 0,0 0 0 0 0,0 1 0 0 0,0 1 0 0 0,5 3 12 0 0,-2-2-63 0 0,25 24 572 0 0,-26-27-441 0 0,0 0-9 0 0,23 0 79 0 0,1-1 0 0 0,0-1 0 0 0,-1-1 0 0 0,36-7 0 0 0,52-7 139 0 0,-97 14-293 0 0,-3 1 0 0 0,18 0-17 0 0,0 3 11 0 0,-5 0 24 0 0,-17 0-4 0 0,1-1 0 0 0,0-1-1 0 0,0 0 1 0 0,0-1 0 0 0,0 0 0 0 0,0 0-1 0 0,0-1 1 0 0,15-5 0 0 0,7-4-6 0 0,-13 2-8 0 0,-6 3-1 0 0,0 1-1 0 0,0 0 1 0 0,20-3 0 0 0,-8 0-13 0 0,-8 5-4 0 0,-6 1 5 0 0,2 0-7 0 0,-9 1 17 0 0,0 1 0 0 0,0-1 1 0 0,-1 1-1 0 0,1 0 0 0 0,0 0 0 0 0,0 1 1 0 0,0-1-1 0 0,0 1 0 0 0,8 3 0 0 0,1-1-7 0 0,-12-3 12 0 0,1 1-1 0 0,-1-1 0 0 0,1 1 1 0 0,-1 0-1 0 0,1 0 0 0 0,-1 0 0 0 0,0 1 1 0 0,0-1-1 0 0,0 0 0 0 0,3 3 1 0 0,28 15 1 0 0,-23-11 14 0 0,-10-7-6 0 0,1 0 1 0 0,-1 0-1 0 0,1-1 1 0 0,0 1-1 0 0,0 0 1 0 0,-1-1-1 0 0,1 1 0 0 0,0 0 1 0 0,0-1-1 0 0,0 1 1 0 0,0-1-1 0 0,0 0 1 0 0,0 1-1 0 0,-1-1 0 0 0,1 0 1 0 0,0 1-1 0 0,0-1 1 0 0,0 0-1 0 0,0 0 1 0 0,0 0-1 0 0,0 0 0 0 0,0 0 1 0 0,2 0-1 0 0,4-2 9 0 0,0-1 0 0 0,0-1 0 0 0,0 1 0 0 0,-1-1 0 0 0,0 0 0 0 0,1 0 0 0 0,-1-1 0 0 0,-1 0-1 0 0,1 0 1 0 0,-1 0 0 0 0,0-1 0 0 0,0 1 0 0 0,8-14 0 0 0,-5 9 20 0 0,-1 1 0 0 0,2 0 0 0 0,-1 0 0 0 0,11-7 0 0 0,-16 11-39 0 0,13-3 0 0 0,-15 7 1 0 0,8 1 5 0 0,10 9-21 0 0,-9-2 14 0 0,-6-3-2 0 0,0 0 1 0 0,0 0-1 0 0,-1 0 0 0 0,1 0 1 0 0,-1 0-1 0 0,0 1 0 0 0,0 0 1 0 0,0-1-1 0 0,2 9 0 0 0,-1-5 3 0 0,38 59-32 0 0,-41-66 35 0 0,0 0-1 0 0,0 0 1 0 0,0 0-1 0 0,0 0 1 0 0,0 0-1 0 0,1 0 1 0 0,-1-1-1 0 0,0 1 0 0 0,0 0 1 0 0,1-1-1 0 0,-1 1 1 0 0,0-1-1 0 0,1 1 1 0 0,-1-1-1 0 0,1 0 1 0 0,-1 1-1 0 0,0-1 1 0 0,1 0-1 0 0,-1 0 0 0 0,1 0 1 0 0,-1 0-1 0 0,1 0 1 0 0,-1-1-1 0 0,2 1 1 0 0,0-1-1 0 0,0 1 2 0 0,19-4 10 0 0,4-6-8 0 0,-15 5-3 0 0,1 0 1 0 0,0 1-1 0 0,0 0 1 0 0,0 2-1 0 0,19-4 0 0 0,-28 6-9 0 0,6-1-7 0 0,20 3 19 0 0,-13 1-4 0 0,14 2-12 0 0,-13-1-6 0 0,30 18 7 0 0,-31-14 13 0 0,-11-5 7 0 0,0-1 0 0 0,0 1 1 0 0,1-1-1 0 0,-1 0 0 0 0,0-1 0 0 0,8 2 0 0 0,-6-3 1 0 0,0-1-1 0 0,0 1 1 0 0,0-2 0 0 0,0 1 0 0 0,8-3-1 0 0,-7 1-9 0 0,57-16 2 0 0,-62 18-10 0 0,1 0 1 0 0,0 0-1 0 0,0 0 1 0 0,0 0-1 0 0,0 0 0 0 0,0 1 1 0 0,7 0-1 0 0,11 2-24 0 0,30 8-31 0 0,-34-6 25 0 0,-1 0-1 0 0,32 2 1 0 0,-46-6 35 0 0,16 0-11 0 0,-15 0 13 0 0,0 0-1 0 0,0 0 1 0 0,0 0-1 0 0,0 0 1 0 0,0-1-1 0 0,0 1 1 0 0,0-1-1 0 0,5-2 1 0 0,36-10-9 0 0,-34 10 7 0 0,6-3-32 0 0,-1 2-1 0 0,1 0 1 0 0,34-4 0 0 0,-44 8 14 0 0,-4-1-5 0 0,18 1-46 0 0,-19 0 61 0 0,0 0 1 0 0,-1 0-1 0 0,1 0 1 0 0,0 0-1 0 0,0 0 1 0 0,0 0-1 0 0,-1 0 1 0 0,1 0-1 0 0,0 1 1 0 0,0-1-1 0 0,-1 1 1 0 0,1-1-1 0 0,0 1 1 0 0,-1 0-1 0 0,1 0 1 0 0,2 2-1 0 0,6 2-20 0 0,0 1 1 0 0,0-1-1 0 0,13 4 0 0 0,-19-7 25 0 0,0 0 0 0 0,0-1 0 0 0,0 1 0 0 0,0-1 0 0 0,0 0 0 0 0,0 0 0 0 0,0-1 0 0 0,0 1 0 0 0,0-1 0 0 0,0 0 0 0 0,0 0 0 0 0,0 0 0 0 0,0 0 0 0 0,7-2 0 0 0,-4 0-6 0 0,3 0 5 0 0,-1-1 0 0 0,0 0-1 0 0,0 0 1 0 0,10-6 0 0 0,14-6 13 0 0,-31 14-24 0 0,17-3-94 0 0,-10 5 5 0 0,0 0 0 0 0,0 1 0 0 0,0 0 0 0 0,0 0 0 0 0,-1 1 0 0 0,1 0 0 0 0,11 5 0 0 0,43 14-263 0 0,-58-21 358 0 0,1 0 1 0 0,0-1-1 0 0,0 0 1 0 0,-1 0 0 0 0,1 0-1 0 0,7-2 1 0 0,10 0-9 0 0,-10 1 16 0 0,-10 0 7 0 0,16 1-13 0 0,-9-2-3 0 0,-2 1 2 0 0,0 0 0 0 0,1 0 1 0 0,-1 0-1 0 0,0 1 0 0 0,11 1 0 0 0,181 22-61 0 0,-112-22 119 0 0,-53-2-7 0 0,-32 1-13 0 0,30-4 129 0 0,19-1-3453 0 0,17-2-5653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42.1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0 684 0 0,'0'11'2136'0'0,"2"-1"-1348"0"0,0 1-628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43.5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93 34 184 0 0,'12'-29'11583'0'0,"-11"29"-11547"0"0,-1-1 1 0 0,0 1-1 0 0,0 0 1 0 0,1-1-1 0 0,-1 1 0 0 0,0 0 1 0 0,0-1-1 0 0,1 1 0 0 0,-1 0 1 0 0,0 0-1 0 0,1 0 0 0 0,-1-1 1 0 0,0 1-1 0 0,1 0 0 0 0,-1 0 1 0 0,0 0-1 0 0,1 0 1 0 0,-1-1-1 0 0,1 1 0 0 0,-1 0 1 0 0,0 0-1 0 0,1 0 0 0 0,-1 0 1 0 0,1 0-1 0 0,-1 0 0 0 0,0 0 1 0 0,1 0-1 0 0,-1 0 1 0 0,1 0-1 0 0,-1 0 0 0 0,0 1 1 0 0,1-1-1 0 0,-1 0 0 0 0,0 0 1 0 0,1 0-1 0 0,15 15 320 0 0,10 26-375 0 0,-25-38 100 0 0,33 66 186 0 0,-3 2 0 0 0,-3 1 0 0 0,35 150 1 0 0,-38-104-77 0 0,-5 1 1 0 0,8 191 0 0 0,-44 244 138 0 0,8-471-264 0 0,-4 0 1 0 0,-4 0-1 0 0,-28 89 0 0 0,27-123 9 0 0,-1 0 0 0 0,-3-2 0 0 0,-1 0 0 0 0,-3-1 0 0 0,-1-2 0 0 0,-42 54-1 0 0,57-85-100 0 0,-3 4-65 0 0,0 1 1 0 0,1 0-1 0 0,1 1 1 0 0,-17 34-1 0 0,29-52-269 0 0,-1 0 306 0 0,1-1 1 0 0,0 0-1 0 0,-1 1 1 0 0,1-1-1 0 0,0 0 1 0 0,0 0-1 0 0,0 1 0 0 0,-1-1 1 0 0,1 0-1 0 0,0 1 1 0 0,0-1-1 0 0,0 1 0 0 0,0-1 1 0 0,-1 0-1 0 0,1 1 1 0 0,0-1-1 0 0,0 0 0 0 0,0 1 1 0 0,0-1-1 0 0,0 1 1 0 0,0-1-1 0 0,0 0 0 0 0,0 1 1 0 0,0-1-1 0 0,0 1 1 0 0,0-1-1 0 0,1 0 1 0 0,-1 1-1 0 0,0-1 0 0 0,0 0 1 0 0,0 1-1 0 0,1 0 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43.8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52 103 92 0 0,'-21'-35'7814'0'0,"-2"-16"-3500"0"0,16 36-2655 0 0,6 13-1404 0 0,29 103 1531 0 0,-11-46-1599 0 0,3 19 4 0 0,-5-14 127 0 0,3-2 0 0 0,28 63 0 0 0,-45-119-289 0 0,0 0-1 0 0,0 0 1 0 0,1 0 0 0 0,-1 0 0 0 0,0 0 0 0 0,1 0 0 0 0,-1 0 0 0 0,1-1 0 0 0,-1 1 0 0 0,1 0 0 0 0,0-1 0 0 0,0 0 0 0 0,0 1 0 0 0,0-1 0 0 0,0 0 0 0 0,0 0 0 0 0,0 0 0 0 0,0 0 0 0 0,0 0 0 0 0,1-1 0 0 0,-1 1-1 0 0,0-1 1 0 0,1 1 0 0 0,-1-1 0 0 0,0 0 0 0 0,1 0 0 0 0,-1 0 0 0 0,0 0 0 0 0,0 0 0 0 0,1-1 0 0 0,-1 1 0 0 0,3-2 0 0 0,8-2-40 0 0,0 0 1 0 0,-1-1 0 0 0,1-1-1 0 0,17-11 1 0 0,-6 4 11 0 0,189-111-2236 0 0,-75 32-2235 0 0,-71 42-622 0 0,-36 25 1137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44.6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320 153 704 0 0,'-3'-16'3084'0'0,"-1"-7"-449"0"0,0 1 0 0 0,0-32 1 0 0,4 52-2448 0 0,-1 0-10 0 0,-4-4 304 0 0,-7 26-281 0 0,2 0 1 0 0,0 1 0 0 0,-9 26-1 0 0,-7 17 26 0 0,-186 396 2082 0 0,203-436-1503 0 0,10-20-158 0 0,8-12-510 0 0,5-11-155 0 0,-1 0 0 0 0,-1-1 1 0 0,-1 0-1 0 0,17-43 0 0 0,-11 24 16 0 0,61-149-13 0 0,50-99 368 0 0,-127 285-345 0 0,-1 1 0 0 0,1-1 0 0 0,0 0 0 0 0,0 1 1 0 0,0-1-1 0 0,0 1 0 0 0,0 0 0 0 0,1-1 0 0 0,-1 1 0 0 0,0 0 0 0 0,1 0 0 0 0,-1-1 0 0 0,1 1 1 0 0,-1 0-1 0 0,1 1 0 0 0,-1-1 0 0 0,1 0 0 0 0,2-1 0 0 0,-2 2-3 0 0,-1 0 0 0 0,0 0-1 0 0,0 0 1 0 0,1 1 0 0 0,-1-1-1 0 0,0 0 1 0 0,0 1 0 0 0,0-1-1 0 0,1 0 1 0 0,-1 1 0 0 0,0-1 0 0 0,0 1-1 0 0,0 0 1 0 0,0-1 0 0 0,0 1-1 0 0,0 0 1 0 0,0 0 0 0 0,0 0-1 0 0,0-1 1 0 0,1 2 0 0 0,4 7 7 0 0,0 0 0 0 0,0 0-1 0 0,0 0 1 0 0,7 19 0 0 0,-8-16-32 0 0,211 398-169 0 0,-166-325-3218 0 0,1 0-3434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45.4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221 88 2028 0 0,'4'-42'12040'0'0,"-4"36"-11667"0"0,1 3 195 0 0,-1-1 1 0 0,0 1-1 0 0,0 0 0 0 0,0-1 1 0 0,0 1-1 0 0,-1 0 0 0 0,-1-6 537 0 0,-26 31-931 0 0,6 4-55 0 0,0 1 0 0 0,2 1-1 0 0,1 0 1 0 0,2 2 0 0 0,1 0 0 0 0,-14 34 0 0 0,21-41-36 0 0,0 0 0 0 0,1 0 0 0 0,2 1 0 0 0,0 0 0 0 0,2 0 0 0 0,1 1 0 0 0,0-1 0 0 0,2 1 0 0 0,1-1 0 0 0,1 1 0 0 0,1-1 0 0 0,1 1 0 0 0,8 28 0 0 0,-7-35-81 0 0,1-1 0 0 0,2 0 0 0 0,-1-1 0 0 0,2 0 1 0 0,0 0-1 0 0,1 0 0 0 0,0-1 0 0 0,2-1 0 0 0,-1 1 0 0 0,2-2 0 0 0,0 1 1 0 0,0-2-1 0 0,2 0 0 0 0,-1 0 0 0 0,1-1 0 0 0,1-1 0 0 0,0 0 1 0 0,30 14-1 0 0,-31-19-39 0 0,-1 1-1 0 0,1-2 1 0 0,0 0 0 0 0,0 0 0 0 0,0-2 0 0 0,0 1 0 0 0,0-2-1 0 0,1 0 1 0 0,-1-1 0 0 0,1 0 0 0 0,20-4 0 0 0,-25 3 15 0 0,0-2-1 0 0,-1 1 1 0 0,1-1 0 0 0,-1-1 0 0 0,0 1-1 0 0,0-2 1 0 0,0 1 0 0 0,-1-1 0 0 0,1 0 0 0 0,-1-1-1 0 0,-1 0 1 0 0,1-1 0 0 0,-1 1 0 0 0,0-1-1 0 0,0-1 1 0 0,-1 1 0 0 0,9-14 0 0 0,-3 1 12 0 0,-2 0 0 0 0,0-1 0 0 0,-1 0 0 0 0,-1-1 0 0 0,-1 0 0 0 0,-1 0 0 0 0,-1 0 0 0 0,-1-1 0 0 0,-1 0 0 0 0,-1 0 0 0 0,-1 1 0 0 0,-1-1 1 0 0,0 0-1 0 0,-7-32 0 0 0,3 30 51 0 0,-1 0 0 0 0,-2 1 0 0 0,0 0 0 0 0,-2 1 0 0 0,0 0 0 0 0,-2 0 0 0 0,0 1 1 0 0,-2 0-1 0 0,0 1 0 0 0,-1 1 0 0 0,-2 0 0 0 0,0 0 0 0 0,-19-17 0 0 0,9 13-284 0 0,-1 1-1 0 0,-29-19 1 0 0,45 35-275 0 0,1 0 1 0 0,-1 1-1 0 0,0 1 1 0 0,-1 0-1 0 0,1 1 1 0 0,-1 0-1 0 0,0 0 1 0 0,0 1-1 0 0,-13-1 0 0 0,18 4-492 0 0,1 0 0 0 0,-1 0-1 0 0,0 1 1 0 0,0 0 0 0 0,1 0-1 0 0,-11 3 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46.0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1 141 80 0 0,'24'-35'13612'0'0,"-9"6"-9492"0"0,-15 27-3959 0 0,0 1 1 0 0,1 0 0 0 0,-1 0 0 0 0,0-1-1 0 0,1 1 1 0 0,0 0 0 0 0,-1 0 0 0 0,1 0-1 0 0,0-1 1 0 0,-1 1 0 0 0,1 0 0 0 0,2-1-1 0 0,2 12-118 0 0,-1 1 0 0 0,0 1-1 0 0,0-1 1 0 0,-1 0-1 0 0,0 1 1 0 0,1 22-1 0 0,5 15-11 0 0,145 453 153 0 0,-80-282-200 0 0,-71-214 4 0 0,-1 2 123 0 0,0 0 0 0 0,1 0 0 0 0,0 0 1 0 0,0-1-1 0 0,1 1 0 0 0,0-1 0 0 0,0 0 1 0 0,7 8-1 0 0,-9-13-9 0 0,0-3-86 0 0,1 1-1 0 0,-1-1 1 0 0,0 1-1 0 0,0-1 1 0 0,1 0 0 0 0,-1 0-1 0 0,0 0 1 0 0,0 0 0 0 0,0 0-1 0 0,0 0 1 0 0,0-1-1 0 0,0 1 1 0 0,0-1 0 0 0,-1 1-1 0 0,1-1 1 0 0,0 0 0 0 0,-1 0-1 0 0,1 0 1 0 0,-1 0-1 0 0,2-2 1 0 0,24-49 32 0 0,-22 41-41 0 0,73-176-183 0 0,66-238 0 0 0,-80 146-3455 0 0,-63 275 2895 0 0,1-17-758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48.2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23 110 2684 0 0,'-23'-110'8126'0'0,"27"133"-7888"0"0,34 280 292 0 0,-12-72-238 0 0,-19-185-230 0 0,37 218 361 0 0,-33-214-215 0 0,3-1-1 0 0,1 0 1 0 0,26 54-1 0 0,-35-89-64 0 0,1-1-1 0 0,0 0 1 0 0,1 0-1 0 0,0-1 1 0 0,1 0-1 0 0,14 14 1 0 0,-20-23-100 0 0,0 0-1 0 0,1 0 1 0 0,-1 0-1 0 0,1 0 1 0 0,0-1-1 0 0,-1 0 1 0 0,1 0-1 0 0,1 0 1 0 0,-1 0 0 0 0,0 0-1 0 0,0-1 1 0 0,1 0-1 0 0,-1 0 1 0 0,1 0-1 0 0,-1 0 1 0 0,1-1-1 0 0,-1 0 1 0 0,1 1-1 0 0,-1-2 1 0 0,1 1 0 0 0,-1-1-1 0 0,1 1 1 0 0,-1-1-1 0 0,7-3 1 0 0,2-1-9 0 0,-1-1 1 0 0,1 0 0 0 0,-2-1 0 0 0,1-1 0 0 0,-1 0-1 0 0,0 0 1 0 0,-1-1 0 0 0,1 0 0 0 0,-2-1-1 0 0,14-17 1 0 0,7-13 57 0 0,37-65 0 0 0,-29 40 325 0 0,-4-2 0 0 0,-2-1 0 0 0,-3-1 0 0 0,-4-1-1 0 0,-2-2 1 0 0,16-94 0 0 0,-36 146-233 0 0,0 1 0 0 0,-2 0 0 0 0,-1 0 1 0 0,0-1-1 0 0,-1 1 0 0 0,-7-33 0 0 0,7 45-167 0 0,-1-1 1 0 0,0 1-1 0 0,0 0 1 0 0,-1 0-1 0 0,0 0 0 0 0,0 1 1 0 0,0-1-1 0 0,-1 0 1 0 0,0 1-1 0 0,-1 0 1 0 0,1 0-1 0 0,-1 1 0 0 0,0-1 1 0 0,-1 1-1 0 0,1 0 1 0 0,-1 0-1 0 0,0 1 1 0 0,0-1-1 0 0,0 1 0 0 0,-9-3 1 0 0,10 5-22 0 0,1 0 1 0 0,0 1-1 0 0,-1-1 1 0 0,0 1-1 0 0,1 0 0 0 0,-1 1 1 0 0,0-1-1 0 0,1 1 1 0 0,-1 0-1 0 0,0 0 1 0 0,0 0-1 0 0,1 1 1 0 0,-1 0-1 0 0,0 0 0 0 0,1 0 1 0 0,-1 0-1 0 0,1 1 1 0 0,-1-1-1 0 0,1 1 1 0 0,0 0-1 0 0,-1 1 1 0 0,1-1-1 0 0,0 1 0 0 0,1 0 1 0 0,-1 0-1 0 0,0 0 1 0 0,1 0-1 0 0,-6 8 1 0 0,3-4-14 0 0,1 1 0 0 0,-1 0 0 0 0,1 0 1 0 0,1 0-1 0 0,0 1 0 0 0,0 0 1 0 0,1 0-1 0 0,0 0 0 0 0,0 0 0 0 0,1 0 1 0 0,0 0-1 0 0,1 1 0 0 0,-1 14 0 0 0,2-13 18 0 0,1 1-1 0 0,0-1 0 0 0,1 0 0 0 0,0 0 1 0 0,1 1-1 0 0,0-1 0 0 0,1-1 0 0 0,0 1 1 0 0,0 0-1 0 0,1-1 0 0 0,1 0 0 0 0,0 0 0 0 0,0-1 1 0 0,1 1-1 0 0,0-1 0 0 0,0-1 0 0 0,1 0 1 0 0,13 11-1 0 0,-11-11-82 0 0,1-1-1 0 0,-1 1 1 0 0,2-2 0 0 0,-1 0 0 0 0,1 0-1 0 0,0-1 1 0 0,0-1 0 0 0,0 0 0 0 0,1 0 0 0 0,-1-1-1 0 0,1-1 1 0 0,0 0 0 0 0,0-1 0 0 0,-1 0-1 0 0,1-1 1 0 0,16-2 0 0 0,-4-1-446 0 0,1-2 1 0 0,-1 0-1 0 0,0-2 0 0 0,-1-1 1 0 0,0 0-1 0 0,0-2 0 0 0,28-16 0 0 0,-21 7-2044 0 0,-1 0 0 0 0,39-33 0 0 0,-45 32-1741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1:48.8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288 63 1444 0 0,'-11'-34'8221'0'0,"11"33"-8057"0"0,-1-1-1 0 0,0 0 1 0 0,0 0 0 0 0,0 1 0 0 0,0-1-1 0 0,0 1 1 0 0,-1-1 0 0 0,1 1 0 0 0,0-1 0 0 0,-1 1-1 0 0,1 0 1 0 0,-1-1 0 0 0,0 1 0 0 0,1 0-1 0 0,-1 0 1 0 0,0 0 0 0 0,1 1 0 0 0,-1-1-1 0 0,0 0 1 0 0,0 1 0 0 0,0-1 0 0 0,0 1-1 0 0,0-1 1 0 0,-4 1 0 0 0,2 1-58 0 0,0-1 1 0 0,0 1-1 0 0,-1 1 1 0 0,1-1-1 0 0,0 1 1 0 0,0-1-1 0 0,0 1 1 0 0,1 0-1 0 0,-1 1 1 0 0,-4 2-1 0 0,-12 9 88 0 0,1 0 0 0 0,0 1 0 0 0,2 1-1 0 0,0 1 1 0 0,0 0 0 0 0,-21 32 0 0 0,33-43-140 0 0,0 1 0 0 0,1 0 0 0 0,0 0 0 0 0,0 1 0 0 0,0-1-1 0 0,1 1 1 0 0,1 0 0 0 0,-1 0 0 0 0,1 0 0 0 0,1 0 0 0 0,-1 0 0 0 0,1 0 0 0 0,1 1 0 0 0,-1-1 0 0 0,2 0 0 0 0,-1 1-1 0 0,1-1 1 0 0,0 0 0 0 0,1 0 0 0 0,0 0 0 0 0,0 0 0 0 0,5 11 0 0 0,-3-11-123 0 0,1 0-1 0 0,1 0 1 0 0,-1 0-1 0 0,1-1 1 0 0,0 1 0 0 0,1-2-1 0 0,0 1 1 0 0,0-1-1 0 0,1 0 1 0 0,-1 0 0 0 0,1-1-1 0 0,0 0 1 0 0,1 0 0 0 0,-1-1-1 0 0,1 0 1 0 0,0-1-1 0 0,0 0 1 0 0,0 0 0 0 0,0-1-1 0 0,1 0 1 0 0,-1-1 0 0 0,17 1-1 0 0,-18-1 12 0 0,0-1 1 0 0,0 0-1 0 0,0 0 1 0 0,0-1-1 0 0,0 0 0 0 0,-1-1 1 0 0,1 0-1 0 0,0 0 0 0 0,0 0 1 0 0,-1-1-1 0 0,1 0 1 0 0,-1-1-1 0 0,0 1 0 0 0,0-1 1 0 0,0-1-1 0 0,-1 1 0 0 0,0-1 1 0 0,0-1-1 0 0,0 1 0 0 0,0-1 1 0 0,-1 0-1 0 0,0 0 1 0 0,0 0-1 0 0,0-1 0 0 0,-1 0 1 0 0,0 0-1 0 0,3-7 0 0 0,-3 2 156 0 0,-1 0-1 0 0,0 0 0 0 0,-1 0 1 0 0,0 0-1 0 0,-1 0 0 0 0,-1 0 1 0 0,0 0-1 0 0,0 0 1 0 0,-1 0-1 0 0,0 0 0 0 0,-1 0 1 0 0,-1 0-1 0 0,0 0 0 0 0,-1 0 1 0 0,-7-16-1 0 0,8 20-120 0 0,-1 0 0 0 0,0 0 1 0 0,0 0-1 0 0,-1 0 0 0 0,0 1 0 0 0,-1 0 0 0 0,1 0 0 0 0,-1 0 1 0 0,-1 0-1 0 0,1 1 0 0 0,-1 0 0 0 0,0 1 0 0 0,-1 0 0 0 0,1 0 1 0 0,-1 0-1 0 0,0 1 0 0 0,0 0 0 0 0,0 1 0 0 0,-1-1 0 0 0,1 2 1 0 0,-14-4-1 0 0,-10 6-2291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07.2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67 1460 0 0,'7'-14'4742'0'0,"26"-38"2520"0"0,-27 51-6815 0 0,-5 1-405 0 0,0 0 0 0 0,0 0 0 0 0,-1 0 0 0 0,1 0 0 0 0,0 0-1 0 0,0 0 1 0 0,-1 0 0 0 0,1 0 0 0 0,0 0 0 0 0,-1 1 0 0 0,1-1 0 0 0,0 0 0 0 0,0 0 0 0 0,-1 1 0 0 0,1-1-1 0 0,0 0 1 0 0,-1 1 0 0 0,1-1 0 0 0,-1 0 0 0 0,1 1 0 0 0,-1-1 0 0 0,1 1 0 0 0,0-1 0 0 0,-1 1 0 0 0,0-1-1 0 0,1 1 1 0 0,-1 0 0 0 0,1-1 0 0 0,-1 1 0 0 0,0 0 0 0 0,1-1 0 0 0,-1 1 0 0 0,0 0 0 0 0,0-1 0 0 0,1 2-1 0 0,3 10 215 0 0,0 1-1 0 0,0-1 1 0 0,-1 0-1 0 0,-1 1 1 0 0,0 0-1 0 0,0 16 1 0 0,-4 78 753 0 0,2-90-880 0 0,-19 431 2826 0 0,14-151-3955 0 0,5-278-2363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07.9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90 157 1508 0 0,'-3'-3'647'0'0,"1"0"0"0"0,-1 0-1 0 0,1 0 1 0 0,0 0 0 0 0,0-1 0 0 0,0 1-1 0 0,0-1 1 0 0,1 0 0 0 0,-1 0 0 0 0,1 1 0 0 0,-1-9-1 0 0,1 9-381 0 0,1 0-1 0 0,0 0 1 0 0,0 0 0 0 0,0 0-1 0 0,1 0 1 0 0,-1 1-1 0 0,1-1 1 0 0,0 0-1 0 0,0 0 1 0 0,0 0 0 0 0,0 0-1 0 0,0 0 1 0 0,2-2-1 0 0,0 0-123 0 0,1 0-1 0 0,-1 1 0 0 0,1 0 0 0 0,0 0 0 0 0,1 0 0 0 0,-1 0 1 0 0,1 1-1 0 0,-1-1 0 0 0,1 1 0 0 0,0 0 0 0 0,0 1 0 0 0,0-1 1 0 0,1 1-1 0 0,-1 0 0 0 0,9-2 0 0 0,3 1-76 0 0,1 0 1 0 0,-1 1-1 0 0,0 1 1 0 0,1 1-1 0 0,-1 1 1 0 0,1 0-1 0 0,-1 1 0 0 0,1 1 1 0 0,21 6-1 0 0,-9 0-61 0 0,0 1 0 0 0,0 1 0 0 0,-1 2-1 0 0,34 19 1 0 0,-42-19-2 0 0,0 0 0 0 0,-1 2 0 0 0,0 0-1 0 0,-1 2 1 0 0,-1 0 0 0 0,-1 0 0 0 0,20 27 0 0 0,-25-28 52 0 0,-1 1 1 0 0,-1 0-1 0 0,-1 1 1 0 0,0 0-1 0 0,-1 0 1 0 0,-1 1 0 0 0,-1 0-1 0 0,-1 0 1 0 0,5 33-1 0 0,-7-21 133 0 0,-1 1 1 0 0,-1-1-1 0 0,-2 1 0 0 0,-1-1 1 0 0,-2 1-1 0 0,-1-1 0 0 0,-1 0 1 0 0,-2 0-1 0 0,0-1 0 0 0,-18 39 0 0 0,16-46-110 0 0,-1-1 0 0 0,-1-1-1 0 0,0 0 1 0 0,-2 0 0 0 0,0-1-1 0 0,-1-1 1 0 0,-2 0 0 0 0,1-2-1 0 0,-2 1 1 0 0,0-2 0 0 0,-2-1-1 0 0,1 0 1 0 0,-41 22-1 0 0,41-28-78 0 0,0-2-1 0 0,0 0 1 0 0,-1-1-1 0 0,1-1 0 0 0,-1-1 1 0 0,0 0-1 0 0,-1-2 0 0 0,1 0 1 0 0,0-1-1 0 0,-1-2 0 0 0,1 0 1 0 0,0-1-1 0 0,0 0 0 0 0,0-2 1 0 0,0-1-1 0 0,-34-12 0 0 0,46 14-82 0 0,1 0-1 0 0,0 0 1 0 0,0-1-1 0 0,0 0 1 0 0,0-1-1 0 0,1 1 1 0 0,-1-1-1 0 0,1 0 1 0 0,-7-9-1 0 0,12 13 60 0 0,-2 0 6 0 0,1 0 0 0 0,-1-1 0 0 0,0 1 0 0 0,1-1 0 0 0,0 0 0 0 0,-1 1 0 0 0,1-1 0 0 0,0 0 0 0 0,-4-5 1 0 0,0 1-215 0 0,5 5 67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46.53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 0 860 0 0,'-6'2'10490'0'0,"7"0"-10325"0"0,1 10 470 0 0,3 6-312 0 0,-1 1 0 0 0,-1 0 0 0 0,-1-1 0 0 0,0 1-1 0 0,-2 25 1 0 0,1 6 155 0 0,13 628 3182 0 0,-9-227-2768 0 0,40 277-2 0 0,-18-287-823 0 0,-23-312-50 0 0,-7 396 508 0 0,4-319-546 0 0,-1-204 29 0 0,0 46 139 0 0,0-47-60 0 0,0 0-84 0 0,0-1 0 0 0,0 0 0 0 0,0 0 0 0 0,0 0 0 0 0,0 1 1 0 0,-1-1-1 0 0,1 0 0 0 0,0 0 0 0 0,0 1 0 0 0,0-1 0 0 0,0 0 0 0 0,0 0 0 0 0,0 1 0 0 0,0-1 0 0 0,0 0 0 0 0,0 0 0 0 0,0 1 0 0 0,0-1 0 0 0,1 0 0 0 0,-1 0 0 0 0,0 1 0 0 0,0-1 0 0 0,0 0 0 0 0,0 0 1 0 0,0 0-1 0 0,0 1 0 0 0,0-1 0 0 0,1 0 0 0 0,-1 0 0 0 0,0 0 0 0 0,0 1 0 0 0,0-1 0 0 0,0 0 0 0 0,1 0 0 0 0,-1 0 0 0 0,0 0 0 0 0,0 0 0 0 0,1 1 0 0 0,-1-1 0 0 0,876-31 389 0 0,-496 37-299 0 0,295 2-124 0 0,0-35-245 0 0,-335-3 114 0 0,151-11 261 0 0,0 27-89 0 0,1 42-25 0 0,-357-19-9 0 0,487-6-32 0 0,-575-6 60 0 0,-31 1 11 0 0,0 1 1 0 0,-1 0-1 0 0,18 2 1 0 0,-26 0-9 0 0,-3-1 13 0 0,-2 0 0 0 0,0 0 1 0 0,1 1-1 0 0,-1-1 0 0 0,0-1 1 0 0,1 1-1 0 0,-1 0 1 0 0,0 0-1 0 0,0-1 0 0 0,1 1 1 0 0,3-2-1 0 0,12-1-3592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21.8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 19 600 0 0,'-6'-15'11536'0'0,"7"13"-11063"0"0,24 1 95 0 0,0 1-1 0 0,0 2 1 0 0,30 5-1 0 0,8 1-305 0 0,196 23-9 0 0,-146-16-334 0 0,-111-14 47 0 0,15 3-446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22.6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52 5 556 0 0,'-52'-5'15779'0'0,"55"5"-15628"0"0,185 3-310 0 0,-2 8-3333 0 0,-152-8 1379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23.4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 8 136 0 0,'-25'-8'11826'0'0,"24"10"-11774"0"0,0-1 1 0 0,0 1-1 0 0,0 0 1 0 0,0 0-1 0 0,0 0 1 0 0,1 0-1 0 0,-1 0 1 0 0,0 0-1 0 0,1 0 1 0 0,-1 0-1 0 0,1 0 0 0 0,0 0 1 0 0,0 0-1 0 0,0 4 1 0 0,1 42 608 0 0,-1-27-352 0 0,4 632 4658 0 0,-2-629-4056 0 0,0-12-3336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30.3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80 56 244 0 0,'0'0'2886'0'0,"-2"-33"1134"0"0,-2 11-2564 0 0,4 22-1430 0 0,0 0-1 0 0,-1 0 1 0 0,1 0 0 0 0,-1 0 0 0 0,1 0 0 0 0,0 1-1 0 0,-1-1 1 0 0,1 0 0 0 0,-1 0 0 0 0,1 1-1 0 0,0-1 1 0 0,-1 0 0 0 0,1 1 0 0 0,0-1-1 0 0,0 0 1 0 0,-1 1 0 0 0,1-1 0 0 0,0 0 0 0 0,0 1-1 0 0,-1-1 1 0 0,1 1 0 0 0,0-1 0 0 0,0 0-1 0 0,0 1 1 0 0,0-1 0 0 0,-1 2 0 0 0,-14 45 536 0 0,-3 40 99 0 0,4 2 1 0 0,-5 175 0 0 0,22-256-268 0 0,2-21-356 0 0,4-21-94 0 0,2-38-13 0 0,35-169-41 0 0,-46 240 131 0 0,4 4-66 0 0,-4-3 44 0 0,1 0 1 0 0,-1 0-1 0 0,1 0 1 0 0,-1 0-1 0 0,0 0 1 0 0,1 0-1 0 0,-1 0 1 0 0,0 1-1 0 0,1-1 0 0 0,-1 0 1 0 0,0 0-1 0 0,1 0 1 0 0,-1 1-1 0 0,0-1 1 0 0,1 0-1 0 0,-1 0 1 0 0,0 1-1 0 0,1-1 0 0 0,-1 0 1 0 0,0 0-1 0 0,0 1 1 0 0,0-1-1 0 0,1 0 1 0 0,-1 1-1 0 0,0-1 1 0 0,0 1-1 0 0,0-1 0 0 0,9 46-972 0 0,3 53 0 0 0,-7-58-3291 0 0,-2-23 872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38.6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14 103 1056 0 0,'-13'-13'5143'0'0,"14"-12"-1811"0"0,2 21-3143 0 0,1 1 1 0 0,-1-1-1 0 0,1 1 1 0 0,0 0 0 0 0,0 0-1 0 0,0 0 1 0 0,1 0-1 0 0,-1 1 1 0 0,1-1-1 0 0,-1 1 1 0 0,1 0-1 0 0,0 1 1 0 0,10-3-1 0 0,10-2 43 0 0,37-2-1 0 0,-50 7-109 0 0,84-6 86 0 0,0 4 1 0 0,-1 5 0 0 0,1 4-1 0 0,-1 4 1 0 0,0 4 0 0 0,123 35-1 0 0,-144-26-208 0 0,0 3 0 0 0,-1 4 0 0 0,-2 3 0 0 0,-2 2 0 0 0,74 51 0 0 0,-116-66 19 0 0,0 1 0 0 0,-1 1-1 0 0,-1 1 1 0 0,-1 1 0 0 0,-2 1-1 0 0,0 1 1 0 0,-1 2 0 0 0,21 36-1 0 0,2 16 101 0 0,63 155-1 0 0,-78-154-16 0 0,-4 1 0 0 0,27 156-1 0 0,-49-214-89 0 0,0 0 0 0 0,-2 0-1 0 0,0 1 1 0 0,-2-1-1 0 0,0 0 1 0 0,-2 0 0 0 0,-1 0-1 0 0,-1 0 1 0 0,0-1 0 0 0,-2 0-1 0 0,-1 0 1 0 0,-1 0 0 0 0,0-1-1 0 0,-2 0 1 0 0,-24 35-1 0 0,14-24-10 0 0,-1-1-1 0 0,-2-1 0 0 0,-1-1 0 0 0,-1-2 1 0 0,-2 0-1 0 0,0-2 0 0 0,-2-1 1 0 0,-1-1-1 0 0,-1-2 0 0 0,-1-1 0 0 0,-47 22 1 0 0,22-20-10 0 0,0-1 1 0 0,-2-4-1 0 0,-1-2 0 0 0,-84 11 1 0 0,-251 5 193 0 0,362-31-273 0 0,0 1 0 0 0,-50 11 0 0 0,68-7-459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39.1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298 53 80 0 0,'18'-23'8568'0'0,"-16"21"-8212"0"0,0 0 0 0 0,-1 0 0 0 0,1-1 1 0 0,-1 1-1 0 0,0-1 0 0 0,0 1 0 0 0,0-1 0 0 0,2-4 0 0 0,-3 7-337 0 0,-1 0 0 0 0,1 0 1 0 0,0-1-1 0 0,0 1 0 0 0,0 0 0 0 0,0 0 0 0 0,0 0 0 0 0,0 0 1 0 0,0-1-1 0 0,0 1 0 0 0,0 0 0 0 0,-1 0 0 0 0,1 0 0 0 0,0 0 0 0 0,0 0 1 0 0,0-1-1 0 0,0 1 0 0 0,0 0 0 0 0,-1 0 0 0 0,1 0 0 0 0,0 0 1 0 0,0 0-1 0 0,0 0 0 0 0,0 0 0 0 0,-1 0 0 0 0,1 0 0 0 0,0 0 0 0 0,0 0 1 0 0,0 0-1 0 0,-1 0 0 0 0,1 0 0 0 0,0 0 0 0 0,0 0 0 0 0,0 0 1 0 0,0 0-1 0 0,-1 0 0 0 0,1 0 0 0 0,0 0 0 0 0,0 0 0 0 0,-1 0 1 0 0,-18 8 137 0 0,-11 10 316 0 0,1 1-1 0 0,-34 29 0 0 0,26-19-209 0 0,21-18-157 0 0,-4 4 51 0 0,0 0 0 0 0,1 2-1 0 0,0 0 1 0 0,-22 28 0 0 0,40-44-126 0 0,0 1 0 0 0,0-1 0 0 0,0 1 0 0 0,0-1 0 0 0,0 1 0 0 0,0-1-1 0 0,1 1 1 0 0,-1 0 0 0 0,1-1 0 0 0,-1 1 0 0 0,1 0 0 0 0,0-1 0 0 0,0 1 0 0 0,-1 0 0 0 0,1-1 0 0 0,0 1 0 0 0,1 0 0 0 0,-1 0-1 0 0,0-1 1 0 0,0 1 0 0 0,2 3 0 0 0,-1-2-5 0 0,1 0 0 0 0,0 0 0 0 0,-1 0 0 0 0,1 0 0 0 0,1 0 0 0 0,-1 0 0 0 0,0-1 0 0 0,1 1 0 0 0,-1-1 0 0 0,4 3 0 0 0,6 3-18 0 0,-1 0 0 0 0,2-1 0 0 0,-1 0 0 0 0,17 6-1 0 0,48 16-755 0 0,-34-14-370 0 0,45 24 1 0 0,-74-32-722 0 0,0 1 1 0 0,-1 1-1 0 0,23 18 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40.1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23 198 276 0 0,'-1'-3'347'0'0,"-1"1"1"0"0,1-1-1 0 0,-1 0 1 0 0,1 1-1 0 0,0-1 0 0 0,0 0 1 0 0,1 0-1 0 0,-1 0 1 0 0,1 0-1 0 0,-1 0 0 0 0,1 0 1 0 0,0 0-1 0 0,0 0 1 0 0,1-6-1 0 0,13-41 3035 0 0,-11 43-2905 0 0,-1 0 1 0 0,1 0 0 0 0,-2 0 0 0 0,1 0-1 0 0,1-12 1 0 0,0-25 3983 0 0,-5 47-4386 0 0,0 0 1 0 0,0 0-1 0 0,0 0 0 0 0,0 0 1 0 0,0 0-1 0 0,1 1 0 0 0,-1-1 1 0 0,1 1-1 0 0,0-1 0 0 0,-1 6 1 0 0,2-9-75 0 0,-8 33 93 0 0,2 0 0 0 0,1 0 1 0 0,2 1-1 0 0,1-1 0 0 0,2 1 0 0 0,1 0 0 0 0,1-1 0 0 0,2 1 0 0 0,2-1 0 0 0,1 0 0 0 0,1-1 0 0 0,2 1 1 0 0,15 33-1 0 0,-20-54-193 0 0,1 0 0 0 0,0-1 0 0 0,1 1 0 0 0,15 19 1 0 0,-18-27-190 0 0,0 0 1 0 0,0 0 0 0 0,0 0 0 0 0,1 0 0 0 0,-1-1 0 0 0,8 4-1 0 0,-9-5-221 0 0,1-1 0 0 0,-1 1-1 0 0,1-1 1 0 0,0 0-1 0 0,-1 0 1 0 0,1 0-1 0 0,0 0 1 0 0,0-1-1 0 0,0 0 1 0 0,5 1 0 0 0,16-4-2851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40.4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80 133 112 0 0,'-79'-131'11868'0'0,"78"129"-11801"0"0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41.0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18 192 2104 0 0,'-18'0'12579'0'0,"22"0"-12240"0"0,-3-1-315 0 0,0 1 0 0 0,0 0 1 0 0,0 0-1 0 0,0 0 0 0 0,0 0 1 0 0,0 0-1 0 0,0 1 1 0 0,0-1-1 0 0,0 0 0 0 0,0 0 1 0 0,0 1-1 0 0,0-1 0 0 0,-1 0 1 0 0,1 1-1 0 0,0-1 0 0 0,0 1 1 0 0,0-1-1 0 0,0 1 0 0 0,-1-1 1 0 0,1 1-1 0 0,0 0 0 0 0,0-1 1 0 0,-1 1-1 0 0,1 0 0 0 0,-1 0 1 0 0,1 0-1 0 0,-1-1 0 0 0,1 1 1 0 0,0 1-1 0 0,13 23 32 0 0,0 0 0 0 0,-2 1 0 0 0,0 0 0 0 0,-2 1 0 0 0,-1 0 0 0 0,-2 1 0 0 0,8 45 0 0 0,-7-14-396 0 0,-8-57 47 0 0,-11-21-3417 0 0,3-9 1711 0 0,-4-35-1 0 0,0-32 2833 0 0,7 47 698 0 0,3 32-832 0 0,-8-85 3929 0 0,10 89-4041 0 0,0-1 1 0 0,1 1-1 0 0,0-1 1 0 0,1 1-1 0 0,6-24 1 0 0,-7 33-558 0 0,0 0-1 0 0,1 0 1 0 0,-1 1 0 0 0,0-1 0 0 0,1 0 0 0 0,0 0 0 0 0,0 1 0 0 0,0-1-1 0 0,0 1 1 0 0,0 0 0 0 0,0-1 0 0 0,0 1 0 0 0,1 0 0 0 0,-1 0-1 0 0,1 0 1 0 0,0 1 0 0 0,5-4 0 0 0,-3 3-47 0 0,1 1 0 0 0,-1-1-1 0 0,1 1 1 0 0,-1 0 0 0 0,1 0-1 0 0,-1 1 1 0 0,1 0 0 0 0,0 0 0 0 0,8 1-1 0 0,1 1-114 0 0,0 1 0 0 0,0 1 0 0 0,0 0 0 0 0,-1 1 0 0 0,1 1 0 0 0,22 12 0 0 0,-27-13 92 0 0,0 2-1 0 0,0-1 0 0 0,-1 1 0 0 0,0 1 1 0 0,0 0-1 0 0,0 0 0 0 0,-1 1 0 0 0,-1 0 0 0 0,1 0 1 0 0,-1 1-1 0 0,-1 0 0 0 0,9 16 0 0 0,-12-19 44 0 0,-1 1 0 0 0,1-1 0 0 0,-1 1 0 0 0,0-1-1 0 0,-1 1 1 0 0,0 0 0 0 0,0 0 0 0 0,-1-1 0 0 0,0 1 0 0 0,0 0-1 0 0,0 0 1 0 0,-1 0 0 0 0,-1-1 0 0 0,1 1 0 0 0,-1 0 0 0 0,-1-1-1 0 0,1 1 1 0 0,-1-1 0 0 0,-7 13 0 0 0,3-9 22 0 0,0 0 0 0 0,0-1 0 0 0,-1 0 0 0 0,0-1 0 0 0,0 1 0 0 0,-1-1 0 0 0,-1-1 0 0 0,0 0 0 0 0,-20 13 0 0 0,12-11-319 0 0,0-1 1 0 0,0-1-1 0 0,0-1 0 0 0,-1 0 1 0 0,-29 6-1 0 0,43-12-621 0 0,0 0 0 0 0,0 0 0 0 0,1 0 0 0 0,-1-1-1 0 0,0 0 1 0 0,0 0 0 0 0,0 0 0 0 0,0 0 0 0 0,-6-2 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41.4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 96 1508 0 0,'-23'-29'11705'0'0,"22"28"-11638"0"0,1 0 0 0 0,0 1-1 0 0,-1-1 1 0 0,1 0 0 0 0,0 1 0 0 0,0-1-1 0 0,0 1 1 0 0,-1-1 0 0 0,1 0 0 0 0,0 0-1 0 0,0 1 1 0 0,0-1 0 0 0,0 0 0 0 0,0 1-1 0 0,0-1 1 0 0,0 0 0 0 0,1 1 0 0 0,-1-1-1 0 0,0 0 1 0 0,0 1 0 0 0,0-1 0 0 0,1 1-1 0 0,-1-1 1 0 0,0 0 0 0 0,1 1 0 0 0,-1-1-1 0 0,0 1 1 0 0,1-1 0 0 0,-1 1 0 0 0,1-1-1 0 0,-1 1 1 0 0,1-1 0 0 0,-1 1 0 0 0,1-1-1 0 0,-1 1 1 0 0,2-1 0 0 0,11-6-156 0 0,1 1 1 0 0,0 1-1 0 0,0 0 1 0 0,0 0-1 0 0,1 1 0 0 0,27-3 1 0 0,27 2-2709 0 0,4 7-3805 0 0,-49 0 3342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47.04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49 77 1160 0 0,'-33'-30'7209'0'0,"31"27"-6598"0"0,0 0 0 0 0,0-1 0 0 0,0 1 0 0 0,1-1 0 0 0,0 1 0 0 0,-1-1 0 0 0,2 1 0 0 0,-1-1 0 0 0,0 1 0 0 0,1-1 0 0 0,-1-5 0 0 0,38 41-309 0 0,46 36-280 0 0,105 65-1 0 0,-168-119-5 0 0,-19-13 5 0 0,1-1-1 0 0,-1 1 1 0 0,0 0-1 0 0,0 0 1 0 0,0-1 0 0 0,0 1-1 0 0,0 0 1 0 0,-1 0-1 0 0,1 0 1 0 0,0 0-1 0 0,0 0 1 0 0,-1 0 0 0 0,1 0-1 0 0,0 0 1 0 0,-1 0-1 0 0,1 0 1 0 0,-1 0-1 0 0,1 1 1 0 0,-1-1 0 0 0,0 0-1 0 0,0 0 1 0 0,1 0-1 0 0,-1 1 1 0 0,0-1-1 0 0,0 0 1 0 0,0 0 0 0 0,0 1-1 0 0,0-1 1 0 0,-1 0-1 0 0,1 0 1 0 0,0 1-1 0 0,0-1 1 0 0,-1 0 0 0 0,1 0-1 0 0,-1 0 1 0 0,1 0-1 0 0,-1 0 1 0 0,0 1-1 0 0,1-1 1 0 0,-1 0 0 0 0,0 0-1 0 0,-1 1 1 0 0,-5 5 52 0 0,0 0 0 0 0,0-1 0 0 0,0 0 0 0 0,-14 8 1 0 0,10-6-62 0 0,0 1-100 0 0,-108 84 188 0 0,103-78-1309 0 0,0 0 0 0 0,2 1 0 0 0,-1 0 0 0 0,-21 35 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41.82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1812 0 0,'5'12'4231'0'0,"-2"-8"-3847"0"0,0-1 0 0 0,1 0 1 0 0,0 0-1 0 0,0 0 0 0 0,-1-1 1 0 0,2 1-1 0 0,-1-1 0 0 0,0 0 0 0 0,0 0 1 0 0,1 0-1 0 0,-1-1 0 0 0,1 1 1 0 0,6 0-1 0 0,70 9 170 0 0,-66-9-754 0 0,59 0-5542 0 0,-56-2 2111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42.5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309 92 392 0 0,'-6'-30'9176'0'0,"6"28"-8874"0"0,0 0-1 0 0,0 0 0 0 0,-1 0 1 0 0,1-1-1 0 0,-1 1 1 0 0,0 0-1 0 0,-9-16 3570 0 0,-5 13-2829 0 0,6 5-947 0 0,-1 0-1 0 0,1 1 1 0 0,0 0 0 0 0,-1 1-1 0 0,1 0 1 0 0,0 1 0 0 0,0 0-1 0 0,0 0 1 0 0,0 1 0 0 0,-10 6-1 0 0,6-4 83 0 0,1 1-1 0 0,1 0 0 0 0,-1 1 0 0 0,1 0 1 0 0,1 1-1 0 0,-19 19 0 0 0,21-17-78 0 0,0 1 0 0 0,1-1-1 0 0,1 1 1 0 0,-1 1-1 0 0,2-1 1 0 0,0 1 0 0 0,0 0-1 0 0,1 0 1 0 0,1 1-1 0 0,0-1 1 0 0,1 1 0 0 0,1-1-1 0 0,0 1 1 0 0,1 0 0 0 0,1 20-1 0 0,2-12-52 0 0,0 0-1 0 0,1-1 1 0 0,1 1 0 0 0,1-1-1 0 0,1 0 1 0 0,1 0 0 0 0,1-1-1 0 0,22 38 1 0 0,-26-50-43 0 0,0 0 0 0 0,1-1 0 0 0,0 0 0 0 0,0 0 0 0 0,0 0 1 0 0,1-1-1 0 0,0 0 0 0 0,0 0 0 0 0,0-1 0 0 0,1 0 0 0 0,0 0 0 0 0,0-1 0 0 0,0 0 1 0 0,12 4-1 0 0,-10-5-74 0 0,1-1 0 0 0,-1 0 0 0 0,1-1 0 0 0,0 0 0 0 0,-1 0 0 0 0,1-1 1 0 0,0 0-1 0 0,0-1 0 0 0,-1-1 0 0 0,22-4 0 0 0,-15 1-20 0 0,0-1-1 0 0,-1-1 1 0 0,0 0-1 0 0,0-1 1 0 0,0-1 0 0 0,-1-1-1 0 0,0 0 1 0 0,-1 0-1 0 0,0-2 1 0 0,0 0 0 0 0,-2 0-1 0 0,1-1 1 0 0,-2-1-1 0 0,14-19 1 0 0,-15 16 171 0 0,-1 0 0 0 0,0-1 0 0 0,-1 0 0 0 0,-1 0 0 0 0,-1 0-1 0 0,0-1 1 0 0,-2 0 0 0 0,0-1 0 0 0,-1 1 0 0 0,-1-1 0 0 0,-1 1 0 0 0,-2-37 0 0 0,0 46-69 0 0,0-1 0 0 0,-1 1 0 0 0,0 0 0 0 0,-1-1 0 0 0,0 1 0 0 0,-1 0 0 0 0,0 1 0 0 0,0-1 0 0 0,-1 1 0 0 0,0 0 0 0 0,-1 0 0 0 0,0 0 0 0 0,0 1 0 0 0,-1 0 0 0 0,0 0 0 0 0,0 1 0 0 0,-1-1 0 0 0,0 2 0 0 0,0-1 0 0 0,-1 1 0 0 0,0 0 0 0 0,0 1 0 0 0,0 0 0 0 0,-1 1-1 0 0,-14-5 1 0 0,14 5-370 0 0,-1 1 0 0 0,1 1 0 0 0,-1 0-1 0 0,0 0 1 0 0,0 1 0 0 0,-19 1 0 0 0,21 1-1110 0 0,0 0 1 0 0,0 0 0 0 0,0 1-1 0 0,1 1 1 0 0,-11 3 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43.2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25 1464 0 0,'0'0'8652'0'0,"3"0"-8280"0"0,14 2 1306 0 0,-2-5-579 0 0,28-4-214 0 0,66-2-1 0 0,93 2-1815 0 0,-199 7 892 0 0,1 0 25 0 0,51 1-53 0 0,-52-1 46 0 0,19 0-1437 0 0,-17-1 1671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2:43.8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30 164 0 0,'0'0'10213'0'0,"8"-7"-9054"0"0,2 6-998 0 0,301-21-476 0 0,-307 22 15 0 0,8 1-1829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3:16.6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134 253 1892 0 0,'3'0'3715'0'0,"13"0"-2027"0"0,2 2 1066 0 0,-6-1-2195 0 0,-9-1-31 0 0,0 0-112 0 0,43 2 2773 0 0,-43-2-2786 0 0,26-6 1495 0 0,-23 3-1860 0 0,-1-1-1 0 0,-1 1 1 0 0,1-1 0 0 0,0 0-1 0 0,-1 0 1 0 0,0 0-1 0 0,0-1 1 0 0,0 1 0 0 0,0-1-1 0 0,-1 0 1 0 0,0 0-1 0 0,0 0 1 0 0,0-1 0 0 0,-1 1-1 0 0,0-1 1 0 0,0 1-1 0 0,0-1 1 0 0,0 0 0 0 0,-1 0-1 0 0,0 0 1 0 0,0 0-1 0 0,-1-9 1 0 0,0 14-17 0 0,0-2-11 0 0,-1 0 1 0 0,1 1-1 0 0,-1-1 1 0 0,0 1-1 0 0,0-1 1 0 0,0 1-1 0 0,0 0 1 0 0,0-1-1 0 0,-1 1 1 0 0,-2-4-1 0 0,-3 2-6 0 0,0 0 1 0 0,0 1-1 0 0,0 0 1 0 0,-1 0-1 0 0,1 1 1 0 0,-1 0-1 0 0,1 0 0 0 0,-1 1 1 0 0,0 0-1 0 0,0 0 1 0 0,1 1-1 0 0,-1 0 0 0 0,0 0 1 0 0,-11 2-1 0 0,6 0 30 0 0,1 0 0 0 0,0 1 0 0 0,0 0 0 0 0,0 1 0 0 0,0 0 0 0 0,1 1 0 0 0,0 0 0 0 0,-18 11 0 0 0,22-11 13 0 0,1 1 0 0 0,0-1 0 0 0,0 1 0 0 0,1 1 0 0 0,0-1 0 0 0,0 1 0 0 0,0 0 0 0 0,1 0 0 0 0,0 0 0 0 0,0 0 0 0 0,1 1 0 0 0,0 0 1 0 0,0 0-1 0 0,-2 12 0 0 0,4-16-25 0 0,0 1 0 0 0,0 0-1 0 0,0-1 1 0 0,1 1 0 0 0,0 0 0 0 0,0 0 0 0 0,0 0 0 0 0,0-1 0 0 0,1 1 0 0 0,0 0 0 0 0,0-1 0 0 0,0 1 0 0 0,0-1 0 0 0,1 1 0 0 0,0-1 0 0 0,0 1 0 0 0,0-1 0 0 0,0 0 0 0 0,1 0 0 0 0,0 0 0 0 0,0 0 0 0 0,0-1 0 0 0,0 1 0 0 0,0-1 0 0 0,1 0 0 0 0,5 4 0 0 0,-5-4-32 0 0,0-1 1 0 0,0-1-1 0 0,0 1 0 0 0,1-1 1 0 0,-1 1-1 0 0,1-1 1 0 0,-1-1-1 0 0,1 1 0 0 0,-1-1 1 0 0,1 1-1 0 0,0-1 1 0 0,-1 0-1 0 0,1-1 0 0 0,-1 1 1 0 0,1-1-1 0 0,-1 0 1 0 0,10-3-1 0 0,-4 0-96 0 0,1 0-1 0 0,-1-1 1 0 0,1 0-1 0 0,-1 0 1 0 0,-1-1 0 0 0,13-10-1 0 0,-6 4 29 0 0,-2-1-1 0 0,1-1 0 0 0,-2 0 0 0 0,0-1 0 0 0,0-1 0 0 0,-2 0 0 0 0,0 0 0 0 0,-1-1 0 0 0,0 0 1 0 0,-1-1-1 0 0,-2 0 0 0 0,8-24 0 0 0,-14 40 99 0 0,0-1 0 0 0,-1 1-1 0 0,1-1 1 0 0,-1 1 0 0 0,0-1 0 0 0,0 1-1 0 0,0-1 1 0 0,0 1 0 0 0,0-1 0 0 0,-1 0 0 0 0,1 1-1 0 0,-1 0 1 0 0,1-1 0 0 0,-1 1 0 0 0,0-1-1 0 0,0 1 1 0 0,0 0 0 0 0,0 0 0 0 0,-1-1 0 0 0,-1-2-1 0 0,0 2 0 0 0,0 1-1 0 0,0-1 0 0 0,0 1 1 0 0,0 0-1 0 0,0 0 0 0 0,-1 0 1 0 0,1 0-1 0 0,-1 1 0 0 0,1-1 1 0 0,-1 1-1 0 0,1 0 0 0 0,-6-1 1 0 0,-4 0 37 0 0,0 0 1 0 0,0 1-1 0 0,0 1 1 0 0,0 0-1 0 0,0 1 1 0 0,0 0 0 0 0,-14 4-1 0 0,10-2 20 0 0,0 1 1 0 0,0 1-1 0 0,0 1 0 0 0,1 0 0 0 0,0 1 1 0 0,1 0-1 0 0,-1 2 0 0 0,1 0 1 0 0,-13 10-1 0 0,26-18-69 0 0,1 0 1 0 0,0 0-1 0 0,0 0 1 0 0,0 0 0 0 0,0 0-1 0 0,0 1 1 0 0,0-1-1 0 0,0 0 1 0 0,0 0-1 0 0,0 1 1 0 0,0-1-1 0 0,1 0 1 0 0,-1 1 0 0 0,1-1-1 0 0,-1 1 1 0 0,1-1-1 0 0,-1 1 1 0 0,1-1-1 0 0,0 1 1 0 0,0-1-1 0 0,0 1 1 0 0,0-1-1 0 0,0 1 1 0 0,0-1 0 0 0,0 1-1 0 0,0-1 1 0 0,0 1-1 0 0,1-1 1 0 0,-1 1-1 0 0,1-1 1 0 0,-1 1-1 0 0,1-1 1 0 0,0 0 0 0 0,-1 1-1 0 0,1-1 1 0 0,0 0-1 0 0,1 2 1 0 0,0-1-28 0 0,0 0 0 0 0,1 1 1 0 0,-1-1-1 0 0,1-1 0 0 0,-1 1 1 0 0,1 0-1 0 0,0-1 0 0 0,0 1 1 0 0,-1-1-1 0 0,1 0 0 0 0,0 0 1 0 0,0 0-1 0 0,0 0 0 0 0,1 0 0 0 0,-1-1 1 0 0,0 1-1 0 0,3-1 0 0 0,4 0-142 0 0,-1-1 0 0 0,1 0 0 0 0,0 0-1 0 0,-1-1 1 0 0,18-6 0 0 0,-22 7 83 0 0,0-1 1 0 0,-1-1-1 0 0,1 1 1 0 0,0-1-1 0 0,-1 1 1 0 0,1-1-1 0 0,-1-1 0 0 0,0 1 1 0 0,0-1-1 0 0,0 1 1 0 0,0-1-1 0 0,4-7 1 0 0,-7 10 75 0 0,0 0 1 0 0,0 0-1 0 0,-1 0 0 0 0,1 0 1 0 0,0 0-1 0 0,-1 0 1 0 0,1 0-1 0 0,-1 0 1 0 0,1 0-1 0 0,-1 0 1 0 0,0 0-1 0 0,1 0 0 0 0,-1-1 1 0 0,0 1-1 0 0,0 0 1 0 0,0 0-1 0 0,0 0 1 0 0,0-1-1 0 0,0 1 1 0 0,0 0-1 0 0,0 0 1 0 0,0 0-1 0 0,-1-1 0 0 0,0 0 1 0 0,0 1 15 0 0,0 0 0 0 0,0 0 0 0 0,0 0 1 0 0,0 0-1 0 0,0 0 0 0 0,0 0 0 0 0,0 0 0 0 0,0 1 1 0 0,-1-1-1 0 0,1 1 0 0 0,0-1 0 0 0,-1 1 0 0 0,1-1 1 0 0,0 1-1 0 0,-1 0 0 0 0,1-1 0 0 0,-2 1 0 0 0,-4-1 43 0 0,1 1 0 0 0,-1 0 0 0 0,1 0 0 0 0,-1 1 0 0 0,1 0 0 0 0,-1 0-1 0 0,-6 2 1 0 0,6 0-65 0 0,1-1-1 0 0,-1 1 0 0 0,1 1 1 0 0,0-1-1 0 0,0 1 0 0 0,0 0 0 0 0,1 1 1 0 0,-11 9-1 0 0,-3 14-5900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46.4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8 448 0 0,'0'0'3942'0'0,"2"-1"-3475"0"0,1 0 1 0 0,-1 0 0 0 0,1 0 0 0 0,-1 0-1 0 0,1 0 1 0 0,-1 1 0 0 0,6-1-1 0 0,-7 3-459 0 0,1 0-1 0 0,-1 1 1 0 0,1-1-1 0 0,-1 1 0 0 0,0-1 1 0 0,0 1-1 0 0,0-1 0 0 0,0 1 1 0 0,-1-1-1 0 0,1 1 0 0 0,-1 0 1 0 0,1 0-1 0 0,-1 4 1 0 0,-1 45 138 0 0,1-34-98 0 0,0-16 2 0 0,-4 34 324 0 0,-9 3-101 0 0,12-37-229 0 0,-8 36 782 0 0,19-68-144 0 0,-8 26-953 0 0,5-11 586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3:56.9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1282 41 1668 0 0,'-29'-40'11119'0'0,"27"47"-10685"0"0,0 15 392 0 0,1 0 0 0 0,1 0 0 0 0,5 41 0 0 0,-1-22-343 0 0,69 500 1580 0 0,-20-204-629 0 0,-30-127-790 0 0,31 186 253 0 0,-39-315-743 0 0,-7-33 68 0 0,29 90 1 0 0,-24-81-44 0 0,-12-56-189 0 0,8 22 707 0 0,-10-26-692 0 0,-1 0-1 0 0,1 0 1 0 0,-1 0-1 0 0,1 1 0 0 0,-1-1 1 0 0,0 0-1 0 0,-1 1 0 0 0,1-1 1 0 0,0 1-1 0 0,-1 0 0 0 0,1 0 1 0 0,-4-2-1 0 0,5 2 32 0 0,-4-1-59 0 0,0 1 25 0 0,0-1 1 0 0,-1 1-1 0 0,1 0 1 0 0,-6-2-1 0 0,-8 0 2 0 0,0 1-1 0 0,0 1 0 0 0,0 1 0 0 0,0 1 0 0 0,-1 0 0 0 0,-31 5 1 0 0,-112 30 68 0 0,115-20-46 0 0,1 2 0 0 0,1 1 0 0 0,-83 47 0 0 0,51-17 115 0 0,-86 69 1 0 0,89-59-80 0 0,4 3 0 0 0,2 3-1 0 0,2 2 1 0 0,-96 130 0 0 0,135-157 61 0 0,3 2 1 0 0,1 1-1 0 0,2 1 0 0 0,-24 68 1 0 0,35-77-24 0 0,2 1 1 0 0,0 0-1 0 0,3 0 1 0 0,1 1-1 0 0,1 0 1 0 0,3 63-1 0 0,5-57-71 0 0,2 0 0 0 0,2 0 0 0 0,1-1 0 0 0,3-1-1 0 0,1 0 1 0 0,2 0 0 0 0,1-1 0 0 0,2-1 0 0 0,2-1 0 0 0,26 37-1 0 0,-5-15-14 0 0,4-1-1 0 0,1-2 1 0 0,3-2-1 0 0,3-3 0 0 0,58 46 1 0 0,-52-51 3 0 0,2-3 0 0 0,2-2 0 0 0,84 41 0 0 0,-100-61 1 0 0,2-1 0 0 0,0-2 0 0 0,1-2 0 0 0,1-3 0 0 0,80 12 0 0 0,-44-18 3 0 0,-1-3 0 0 0,1-4 0 0 0,0-4 1 0 0,-1-4-1 0 0,0-4 0 0 0,-1-3 0 0 0,0-4 0 0 0,-2-3 1 0 0,139-57-1 0 0,-170 56-23 0 0,0-2-1 0 0,-1-2 1 0 0,-2-2 0 0 0,0-3 0 0 0,-3-1 0 0 0,0-3 0 0 0,-3-1-1 0 0,-1-2 1 0 0,-2-2 0 0 0,-1-1 0 0 0,52-79 0 0 0,-57 69 20 0 0,-2 0 1 0 0,35-80-1 0 0,-54 100-39 0 0,-1 0-1 0 0,-1 0 0 0 0,-2-1 1 0 0,-1-1-1 0 0,5-64 1 0 0,-10 16-158 0 0,-5-1 0 0 0,-2 2 0 0 0,-5-1 0 0 0,-3 1 0 0 0,-30-104 0 0 0,29 140 158 0 0,-3 1 1 0 0,-1 1-1 0 0,-2 0 1 0 0,-2 2 0 0 0,-34-49-1 0 0,16 34-91 0 0,-3 1 0 0 0,-94-92 0 0 0,117 128 106 0 0,-1 1-1 0 0,0 1 1 0 0,-2 0-1 0 0,0 2 1 0 0,0 1 0 0 0,-1 0-1 0 0,-1 2 1 0 0,0 1-1 0 0,-50-15 1 0 0,-13 3 5 0 0,-144-19 0 0 0,179 37-6 0 0,0 4 1 0 0,0 1 0 0 0,0 3-1 0 0,0 2 1 0 0,0 2-1 0 0,-68 19 1 0 0,79-14-670 0 0,-39 9-2616 0 0,28-11-6986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3:58.1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36 653 1348 0 0,'-10'7'13211'0'0,"8"-8"-13003"0"0,1 1 1 0 0,0 0-1 0 0,0 0 1 0 0,0-1-1 0 0,0 1 1 0 0,-1 0-1 0 0,1-1 1 0 0,0 1-1 0 0,0-1 1 0 0,-5-3 1042 0 0,3 0-642 0 0,2 0-377 0 0,0-1 1 0 0,0 1-1 0 0,0 0 1 0 0,1 0-1 0 0,-1 0 0 0 0,1-1 1 0 0,0 1-1 0 0,1-7 1 0 0,8-26 295 0 0,2 1-1 0 0,1 0 1 0 0,24-49 0 0 0,65-94 250 0 0,-91 163-724 0 0,1 0-1 0 0,1 0 1 0 0,0 1-1 0 0,1 1 1 0 0,1 0-1 0 0,18-15 1 0 0,-27 25-52 0 0,0 1-1 0 0,0-1 1 0 0,1 1 0 0 0,-1 0-1 0 0,1 0 1 0 0,-1 0 0 0 0,1 1 0 0 0,0 0-1 0 0,0 0 1 0 0,0 1 0 0 0,1 0 0 0 0,-1 0-1 0 0,0 0 1 0 0,0 0 0 0 0,1 1-1 0 0,-1 0 1 0 0,0 1 0 0 0,0-1 0 0 0,1 1-1 0 0,-1 1 1 0 0,0-1 0 0 0,12 5 0 0 0,-2 2 9 0 0,0 1 0 0 0,0 0 0 0 0,-1 1 0 0 0,0 1 1 0 0,0 0-1 0 0,-2 1 0 0 0,1 1 0 0 0,18 23 0 0 0,8 14 168 0 0,37 63-1 0 0,-32-44-69 0 0,-13-23 93 0 0,45 49 1 0 0,-62-78-101 0 0,2 0 0 0 0,0-2-1 0 0,1 0 1 0 0,0-1-1 0 0,35 20 1 0 0,-43-30-82 0 0,1 0 0 0 0,-1 0 0 0 0,1-1 0 0 0,0 0 0 0 0,0-1 0 0 0,0-1 0 0 0,1 0 0 0 0,-1 0 0 0 0,0-1 0 0 0,0 0 0 0 0,1-1 0 0 0,-1 0 0 0 0,0-1 0 0 0,0 0 0 0 0,11-4 0 0 0,0-1-16 0 0,-1 0 0 0 0,0-2 0 0 0,0 0 0 0 0,-1-1 0 0 0,0-1 0 0 0,30-22-1 0 0,-38 25 9 0 0,-1-2 0 0 0,1 1 0 0 0,-2-2 0 0 0,1 0 0 0 0,-2 0 0 0 0,1 0 0 0 0,-1-1 0 0 0,-1-1 0 0 0,0 0 0 0 0,-1 0 0 0 0,-1 0 0 0 0,0-1 0 0 0,0 1 0 0 0,-1-2 0 0 0,-1 1 0 0 0,4-25 0 0 0,-3-16-36 0 0,-2 0 0 0 0,-2 0-1 0 0,-11-85 1 0 0,1 68-397 0 0,9 70 239 0 0,-3-5-216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3:59.2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 44 476 0 0,'-4'-44'13321'0'0,"25"140"-9004"0"0,64 612-167 0 0,-40-306-2849 0 0,32 306 193 0 0,-34-302 394 0 0,-30-281-1314 0 0,46 355 1633 0 0,-47-360-2338 0 0,-12-119 17 0 0,0 0 0 0 0,0 1 0 0 0,1-1 0 0 0,-1 0 1 0 0,0 0-1 0 0,0 1 0 0 0,0-1 0 0 0,0 0 0 0 0,0 0 0 0 0,-1 0 1 0 0,1 1-1 0 0,0-1 0 0 0,-1 0 0 0 0,1 0 0 0 0,-1 2 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01.4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38 126 504 0 0,'-37'33'15330'0'0,"37"-32"-15242"0"0,11 3 1047 0 0,22 0-722 0 0,-32-4-332 0 0,1055 8 1864 0 0,-716-12-1899 0 0,1323-31-136 0 0,-1284 24 81 0 0,-304 9 9 0 0,325 1 5 0 0,-322 4-53 0 0,-75-3 56 0 0,1 1-17 0 0,50 4 20 0 0,-51-4-25 0 0,12 2 26 0 0,-5-1-18 0 0,1 0 0 0 0,-1 0-1 0 0,15 0 1 0 0,-24-3 6 0 0,0 0-1 0 0,0 0 0 0 0,0 0 1 0 0,0 0-1 0 0,0-1 1 0 0,0 1-1 0 0,0 0 1 0 0,-1 0-1 0 0,1 0 0 0 0,0-1 1 0 0,-1 1-1 0 0,1 0 1 0 0,-1-1-1 0 0,0 1 1 0 0,1-1-1 0 0,-1 1 1 0 0,0 0-1 0 0,0-1 0 0 0,0-2 1 0 0,1-2-6 0 0,0 4 4 0 0,0-1 0 0 0,0 1 0 0 0,-1-1 0 0 0,1 1 0 0 0,-1-1 0 0 0,1 1 0 0 0,-1-1-1 0 0,0 1 1 0 0,0-1 0 0 0,0 0 0 0 0,0 1 0 0 0,-1-1 0 0 0,1 1 0 0 0,-1-1 0 0 0,1 1 0 0 0,-3-4 0 0 0,-15-34-49 0 0,16 38 50 0 0,1 0 1 0 0,-1 0 0 0 0,0 1-1 0 0,0-1 1 0 0,0 0-1 0 0,0 1 1 0 0,-1-1 0 0 0,1 1-1 0 0,0 0 1 0 0,-1-1-1 0 0,1 1 1 0 0,-1 0 0 0 0,1 1-1 0 0,-1-1 1 0 0,1 0 0 0 0,-1 1-1 0 0,0-1 1 0 0,1 1-1 0 0,-1 0 1 0 0,0 0 0 0 0,-2 0-1 0 0,-2 0 4 0 0,0 0-1 0 0,0 1 0 0 0,0 0 1 0 0,0 0-1 0 0,0 0 0 0 0,-12 5 1 0 0,8-1 21 0 0,1 0 1 0 0,0 0 0 0 0,0 1-1 0 0,1 0 1 0 0,0 1 0 0 0,0 0-1 0 0,0 0 1 0 0,1 1 0 0 0,0 0-1 0 0,0 1 1 0 0,1 0-1 0 0,1 0 1 0 0,-9 14 0 0 0,11-16-25 0 0,1 0 0 0 0,0 0 0 0 0,0 0 1 0 0,1 0-1 0 0,0 1 0 0 0,0-1 1 0 0,1 0-1 0 0,0 1 0 0 0,0 0 0 0 0,0-1 1 0 0,1 1-1 0 0,1-1 0 0 0,-1 1 0 0 0,1 0 1 0 0,0-1-1 0 0,1 0 0 0 0,0 1 0 0 0,0-1 1 0 0,1 0-1 0 0,-1 0 0 0 0,5 8 0 0 0,-2-9-37 0 0,-1 1-1 0 0,1 0 0 0 0,0-1 1 0 0,1 0-1 0 0,-1 0 0 0 0,1 0 1 0 0,1-1-1 0 0,-1 0 0 0 0,1 0 0 0 0,0-1 1 0 0,0 0-1 0 0,0 0 0 0 0,0 0 1 0 0,1-1-1 0 0,11 3 0 0 0,-13-4 24 0 0,-1 0-1 0 0,1-1 1 0 0,-1 0-1 0 0,1 0 1 0 0,0 0-1 0 0,0-1 1 0 0,-1 1-1 0 0,1-2 1 0 0,0 1 0 0 0,0-1-1 0 0,-1 1 1 0 0,1-1-1 0 0,0-1 1 0 0,-1 1-1 0 0,1-1 1 0 0,-1 0-1 0 0,0-1 1 0 0,0 1-1 0 0,0-1 1 0 0,0 0-1 0 0,0 0 1 0 0,8-7-1 0 0,-9 6 26 0 0,-1-1-1 0 0,1 1 0 0 0,-1-1 0 0 0,0 0 1 0 0,0 0-1 0 0,-1 0 0 0 0,1 0 1 0 0,-1-1-1 0 0,0 1 0 0 0,-1-1 0 0 0,1 1 1 0 0,-1-1-1 0 0,0 1 0 0 0,-1-1 0 0 0,1 0 1 0 0,-1 1-1 0 0,0-1 0 0 0,0 0 1 0 0,-1 0-1 0 0,0 1 0 0 0,0-1 0 0 0,0 1 1 0 0,-1-1-1 0 0,-4-9 0 0 0,4 8 3 0 0,-1 0 1 0 0,0 1-1 0 0,-1 0 0 0 0,1-1 0 0 0,-1 1 0 0 0,0 1 0 0 0,-1-1 0 0 0,0 1 0 0 0,1-1 1 0 0,-2 1-1 0 0,1 1 0 0 0,-1-1 0 0 0,1 1 0 0 0,-1 0 0 0 0,0 0 0 0 0,-1 1 1 0 0,1-1-1 0 0,-1 1 0 0 0,1 1 0 0 0,-9-3 0 0 0,10 4-154 0 0,0 0 0 0 0,0 0 0 0 0,-1 0 0 0 0,1 1 0 0 0,0-1 0 0 0,-1 1-1 0 0,1 1 1 0 0,0-1 0 0 0,-1 1 0 0 0,1 0 0 0 0,0 0 0 0 0,0 0 0 0 0,0 1 0 0 0,0 0 0 0 0,-9 4 0 0 0,13-5-130 0 0,-1 0 0 0 0,1 1 0 0 0,0-1 0 0 0,0 0 1 0 0,0 1-1 0 0,0-1 0 0 0,0 0 0 0 0,0 1 1 0 0,0 0-1 0 0,0-1 0 0 0,0 3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47.49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282 73 376 0 0,'-7'-73'11058'0'0,"6"80"-10917"0"0,-1 1 1 0 0,0-1 0 0 0,0 0 0 0 0,0 0-1 0 0,-1 0 1 0 0,-4 9 0 0 0,-3 8 58 0 0,-32 91 313 0 0,-140 459 2469 0 0,175-542-2657 0 0,1-1 0 0 0,2 1 1 0 0,0 62-1 0 0,4-81-387 0 0,1 0 0 0 0,0 0-1 0 0,1 0 1 0 0,1-1 0 0 0,0 1 0 0 0,0-1 0 0 0,1 1 0 0 0,1-1-1 0 0,0 0 1 0 0,1-1 0 0 0,0 1 0 0 0,11 14 0 0 0,13-1-2136 0 0,-5-17-3333 0 0,-23-8 5185 0 0,-1 0 0 0 0,1-1 1 0 0,0 1-1 0 0,-1 0 0 0 0,3-2 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02.2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101 1077 408 0 0,'-3'-1'6463'0'0,"-18"0"-2459"0"0,-24-1-3641 0 0,42 2-299 0 0,-3-1 4 0 0,4 1 211 0 0,1 0 0 0 0,-1 0 1 0 0,0 0-1 0 0,0 0 0 0 0,0-1 0 0 0,1 1 1 0 0,-1-1-1 0 0,0 1 0 0 0,0-1 1 0 0,-2-1-1 0 0,4 1-229 0 0,0 0 0 0 0,-1 0 0 0 0,1 0 0 0 0,0 0 0 0 0,0 0 0 0 0,0 0 1 0 0,0 0-1 0 0,0-1 0 0 0,0 1 0 0 0,0 0 0 0 0,1 0 0 0 0,-1 0 0 0 0,0 0 0 0 0,0 0 0 0 0,1 0 0 0 0,-1 0 0 0 0,1 1 0 0 0,-1-1 0 0 0,1 0 1 0 0,-1 0-1 0 0,1 0 0 0 0,0 0 0 0 0,-1 0 0 0 0,1 1 0 0 0,0-1 0 0 0,0 0 0 0 0,-1 1 0 0 0,1-1 0 0 0,1 0 0 0 0,32-27 237 0 0,-27 22-156 0 0,186-125 620 0 0,-64 47-610 0 0,286-225-169 0 0,38-26 291 0 0,-370 283 251 0 0,24-18 146 0 0,-79 50 340 0 0,-19 17-2819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03.1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266 45 1368 0 0,'19'-11'13323'0'0,"-20"9"-13260"0"0,1 0 1 0 0,-1 0-1 0 0,0 1 0 0 0,0-1 0 0 0,0 0 0 0 0,-1 1 0 0 0,1-1 0 0 0,0 0 0 0 0,-1 1 0 0 0,1-1 0 0 0,-1 1 0 0 0,1 0 0 0 0,-1 0 1 0 0,1-1-1 0 0,-1 1 0 0 0,0 0 0 0 0,0 1 0 0 0,-2-2 0 0 0,-1 0-13 0 0,1 1 0 0 0,0 0-1 0 0,-1 0 1 0 0,1 1 0 0 0,-1 0 0 0 0,1-1 0 0 0,-1 1-1 0 0,-4 1 1 0 0,-7 2 64 0 0,1 0 0 0 0,-1 0-1 0 0,-26 11 1 0 0,34-11-70 0 0,1 1 0 0 0,-1 0 0 0 0,0 0 1 0 0,1 1-1 0 0,0 0 0 0 0,0 0 0 0 0,1 0 0 0 0,-1 1 1 0 0,1 0-1 0 0,0 0 0 0 0,1 1 0 0 0,0 0 0 0 0,0 0 1 0 0,0 0-1 0 0,1 1 0 0 0,-5 11 0 0 0,6-14-35 0 0,1 1 0 0 0,0-1 0 0 0,1 1 1 0 0,-1 0-1 0 0,1 0 0 0 0,0 0 0 0 0,1 0 0 0 0,-1 0 0 0 0,1 0 0 0 0,0 0 0 0 0,1 0 1 0 0,0 0-1 0 0,0 0 0 0 0,0 0 0 0 0,0-1 0 0 0,1 1 0 0 0,0 0 0 0 0,0-1 1 0 0,1 1-1 0 0,-1-1 0 0 0,1 0 0 0 0,0 0 0 0 0,1 0 0 0 0,4 5 0 0 0,-1-2-52 0 0,0-1-1 0 0,1 0 1 0 0,0-1 0 0 0,0 0-1 0 0,1 0 1 0 0,-1-1-1 0 0,1 0 1 0 0,1 0-1 0 0,-1-1 1 0 0,1 0 0 0 0,-1-1-1 0 0,1 0 1 0 0,0 0-1 0 0,0-1 1 0 0,0-1-1 0 0,0 1 1 0 0,1-2 0 0 0,15 0-1 0 0,-19 0 15 0 0,0-1-1 0 0,-1 0 1 0 0,1 0-1 0 0,-1 0 0 0 0,0-1 1 0 0,1 0-1 0 0,-1-1 1 0 0,0 1-1 0 0,0-1 1 0 0,0 0-1 0 0,0 0 1 0 0,-1-1-1 0 0,0 0 1 0 0,1 0-1 0 0,-1 0 1 0 0,0-1-1 0 0,-1 1 1 0 0,1-1-1 0 0,-1 0 1 0 0,0 0-1 0 0,0-1 1 0 0,-1 0-1 0 0,0 1 1 0 0,1-1-1 0 0,-2 0 1 0 0,1 0-1 0 0,-1 0 1 0 0,0-1-1 0 0,2-10 0 0 0,-3 12 92 0 0,0 0 0 0 0,0 0-1 0 0,-1 0 1 0 0,1 0 0 0 0,-1 0-1 0 0,0 0 1 0 0,-1 0 0 0 0,1-1-1 0 0,-1 2 1 0 0,0-1 0 0 0,0 0-1 0 0,0 0 1 0 0,-1 0 0 0 0,0 0-1 0 0,0 1 1 0 0,0-1-1 0 0,-1 1 1 0 0,1-1 0 0 0,-1 1-1 0 0,0 0 1 0 0,0 0 0 0 0,0 0-1 0 0,-1 1 1 0 0,0-1 0 0 0,-7-5-1 0 0,5 7-52 0 0,0 1 0 0 0,0-1 0 0 0,0 1 0 0 0,0 0 0 0 0,0 0 0 0 0,0 1 0 0 0,-1 0 0 0 0,1 0 0 0 0,0 0 0 0 0,0 1 0 0 0,-11 2 0 0 0,11-2-202 0 0,0 1 0 0 0,1 0 0 0 0,-1 0 0 0 0,1 1 0 0 0,0 0 0 0 0,-1 0 0 0 0,1 0 0 0 0,1 0 1 0 0,-8 6-1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05.2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 1436 0 0,'0'0'8358'0'0,"16"-4"-5852"0"0,351 10 1395 0 0,92-1-3182 0 0,-127-11-74 0 0,445 3-49 0 0,-749 4-590 0 0,17 0-1 0 0,0 1-1 0 0,66 13 1 0 0,-109-15 4 0 0,1 1-24 0 0,9 0 28 0 0,-9-1-31 0 0,15 2-25 0 0,-6-1 66 0 0,-9 0-9 0 0,15-1 247 0 0,-13 1-542 0 0,1 0-1 0 0,0 0 1 0 0,-1 0-1 0 0,1 1 1 0 0,-1 0-1 0 0,1 0 1 0 0,-1 0-1 0 0,0 1 1 0 0,0 0-1 0 0,0 0 1 0 0,0 0 0 0 0,-1 0-1 0 0,5 5 1 0 0,23 8 7167 0 0,-31-17-6788 0 0,-1 1 0 0 0,1-1 0 0 0,-1 0 1 0 0,1 1-1 0 0,-1-1 0 0 0,1 0 0 0 0,-1 0 0 0 0,1 0 0 0 0,-1 1 0 0 0,0-1 0 0 0,0 0 0 0 0,1 0 0 0 0,-1 0 0 0 0,0 0 0 0 0,0 0 0 0 0,0 0 0 0 0,0 0 0 0 0,0 1 0 0 0,0-1 0 0 0,0 0 0 0 0,0 0 1 0 0,0 0-1 0 0,0 0 0 0 0,-1 0 0 0 0,1 0 0 0 0,0 0 0 0 0,-1-1 0 0 0,0-7 984 0 0,-3 22-1378 0 0,4 12 227 0 0,20 174 79 0 0,1 16 39 0 0,-5 268 336 0 0,-15-467-356 0 0,12 579 185 0 0,30 1 1314 0 0,-26-322-1164 0 0,-15-241-272 0 0,6 40 95 0 0,-8-71-180 0 0,0 24 210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06.99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42 164 0 0,'10'-8'5301'0'0,"26"-4"-1914"0"0,-33 11-2935 0 0,35-14 3476 0 0,-27 14-3623 0 0,-1-1 1 0 0,0 1-1 0 0,18 1 1308 0 0,-28 0-1630 0 0,0-1-1 0 0,1 1 0 0 0,-1 0 0 0 0,0 0 0 0 0,1 0 1 0 0,-1 0-1 0 0,1 0 0 0 0,-1 0 0 0 0,0 0 0 0 0,1 0 1 0 0,-1 0-1 0 0,0 0 0 0 0,1 0 0 0 0,-1 0 0 0 0,1 0 1 0 0,-1 0-1 0 0,0 0 0 0 0,1 0 0 0 0,-1 1 0 0 0,0-1 1 0 0,1 0-1 0 0,-1 0 0 0 0,0 0 0 0 0,1 1 0 0 0,-1-1 1 0 0,0 0-1 0 0,1 0 0 0 0,-1 1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08.9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1703 222 888 0 0,'12'3'12036'0'0,"-11"-3"-12197"0"0,-1 0 191 0 0,1 0 0 0 0,-1 0 0 0 0,0 0 0 0 0,0 0-1 0 0,1 0 1 0 0,-1 0 0 0 0,0 0 0 0 0,0 0 0 0 0,1 0 0 0 0,-1 0 0 0 0,0 0 0 0 0,0 0-1 0 0,1 0 1 0 0,-1 0 0 0 0,0 0 0 0 0,0 0 0 0 0,0 0 0 0 0,1-1 0 0 0,-1 1 0 0 0,0 0-1 0 0,0 0 1 0 0,1 0 0 0 0,-1 0 0 0 0,0 0 0 0 0,0-1 0 0 0,0 1 0 0 0,1 0 0 0 0,-1 0-1 0 0,0 0 1 0 0,0 0 0 0 0,0-1 0 0 0,0 1 0 0 0,0 0 0 0 0,0 0 0 0 0,1-1 0 0 0,-1 1-1 0 0,0 0 1 0 0,0 0 0 0 0,0-1 0 0 0,0 1 0 0 0,0 0 0 0 0,0 0 0 0 0,0-1 0 0 0,0 1-1 0 0,0 0 1 0 0,-2-4 922 0 0,-18-17 1725 0 0,17 19-2664 0 0,1 0 0 0 0,-1 0 1 0 0,0 0-1 0 0,0 1 1 0 0,0-1-1 0 0,0 1 0 0 0,0 0 1 0 0,0 0-1 0 0,0 0 1 0 0,-4-1-1 0 0,-10-3 12 0 0,15 4-23 0 0,-6-2-5 0 0,0 0 1 0 0,0 1-1 0 0,0 0 1 0 0,-12-2 0 0 0,17 4 2 0 0,-13-4 54 0 0,-30-4 88 0 0,-87-5-1 0 0,-54 10 1095 0 0,168 3-995 0 0,-18 0 81 0 0,-200 5 1119 0 0,189-1-1164 0 0,0 1-1 0 0,-88 23 1 0 0,103-17-222 0 0,1 1 0 0 0,0 2 0 0 0,1 1 0 0 0,0 1 0 0 0,2 1 0 0 0,0 2 0 0 0,1 1 0 0 0,0 2 0 0 0,-28 28 0 0 0,-4 13 88 0 0,3 2 0 0 0,-71 105-1 0 0,114-147-92 0 0,1 1 0 0 0,1 0 0 0 0,-15 47 0 0 0,21-56-46 0 0,-3 14 4 0 0,1 1 0 0 0,1 1-1 0 0,1 0 1 0 0,2-1 0 0 0,-1 44-1 0 0,5-4 39 0 0,13 91 0 0 0,-5-101 26 0 0,3 0 0 0 0,2 0 0 0 0,3-2-1 0 0,34 84 1 0 0,-30-98 111 0 0,1 0 0 0 0,3-2 0 0 0,1 0 0 0 0,2-2-1 0 0,2-1 1 0 0,37 40 0 0 0,-29-40-86 0 0,2-2-1 0 0,2-1 0 0 0,1-3 0 0 0,1-1 0 0 0,2-2 1 0 0,1-2-1 0 0,1-2 0 0 0,2-2 0 0 0,0-2 1 0 0,1-3-1 0 0,1-1 0 0 0,1-3 0 0 0,0-3 1 0 0,76 10-1 0 0,-23-13-44 0 0,1-4 1 0 0,0-5-1 0 0,0-5 1 0 0,-1-4-1 0 0,151-33 0 0 0,-209 30-109 0 0,0-1-1 0 0,-1-3 0 0 0,0-2 1 0 0,-1-1-1 0 0,-1-3 0 0 0,-2-1 0 0 0,0-2 1 0 0,-1-2-1 0 0,57-50 0 0 0,-74 52-79 0 0,0-1 0 0 0,-1 0 0 0 0,-2-2 0 0 0,0-1 0 0 0,-2 0 0 0 0,-2-2 0 0 0,0 0 0 0 0,21-59 0 0 0,-14 19-195 0 0,-3-2 0 0 0,-3 0 1 0 0,9-79-1 0 0,-20 94 259 0 0,-3-1-1 0 0,-3 1 1 0 0,-2-1 0 0 0,-3 0 0 0 0,-18-96-1 0 0,0 59-259 0 0,-51-136 0 0 0,63 208 317 0 0,-2 0 0 0 0,0 0 0 0 0,-1 2 0 0 0,-2 0 1 0 0,0 0-1 0 0,-2 1 0 0 0,-31-31 0 0 0,11 15 8 0 0,-11-11 1 0 0,-81-61-1 0 0,107 95 26 0 0,0 0 0 0 0,-1 1 0 0 0,0 2 0 0 0,-46-17 0 0 0,-103-18 178 0 0,76 23-72 0 0,-4 0-51 0 0,-120-13-1 0 0,84 22-5506 0 0,118 15 2297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0.1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48 628 1228 0 0,'-38'9'19237'0'0,"37"-12"-19207"0"0,-1 1 0 0 0,1-1 0 0 0,0 0 0 0 0,0 0 0 0 0,0 0 0 0 0,0 0 0 0 0,1 0 0 0 0,-1 1 0 0 0,1-1 0 0 0,0 0 0 0 0,0 0 1 0 0,0-5-1 0 0,4-45 1 0 0,-2 29-29 0 0,4-121 95 0 0,8-104-134 0 0,-6 201 176 0 0,-5 33 47 0 0,0 1 0 0 0,0-23 1 0 0,-3 36-182 0 0,1 1 1 0 0,-1-1-1 0 0,0 0 1 0 0,1 1-1 0 0,-1-1 1 0 0,0 1-1 0 0,1-1 1 0 0,-1 1-1 0 0,1-1 1 0 0,-1 1-1 0 0,0 0 1 0 0,1-1-1 0 0,-1 1 1 0 0,1 0-1 0 0,-1-1 1 0 0,1 1 0 0 0,0 0-1 0 0,-1-1 1 0 0,1 1-1 0 0,-1 0 1 0 0,1 0-1 0 0,0 0 1 0 0,-1 0-1 0 0,1-1 1 0 0,-1 1-1 0 0,1 0 1 0 0,0 0-1 0 0,-1 0 1 0 0,1 0-1 0 0,1 1 1 0 0,26-1 99 0 0,-26 0-107 0 0,163 11-69 0 0,249-15 0 0 0,-338-2-955 0 0,-1 4 1 0 0,84 8-1 0 0,-121-4 859 0 0,-34-2 179 0 0,14 2 47 0 0,-15-2-35 0 0,-1 0 0 0 0,1 0 1 0 0,0 1-1 0 0,-1-1 0 0 0,1 1 0 0 0,0-1 0 0 0,-1 1 0 0 0,1 0 0 0 0,-1 0 0 0 0,5 2 0 0 0,-6-1-6 0 0,1 0 0 0 0,0 1 0 0 0,-1-1 1 0 0,0 0-1 0 0,1 0 0 0 0,-1 1 0 0 0,0-1 0 0 0,0 1 0 0 0,0-1 1 0 0,0 1-1 0 0,-1-1 0 0 0,1 4 0 0 0,14 68 201 0 0,8 101 0 0 0,-17-117-183 0 0,6 131 121 0 0,-5-172-772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1.4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7 356 0 0,'17'0'11281'0'0,"-7"5"-10230"0"0,-9 20-340 0 0,9 40 0 0 0,-1 3 26 0 0,0 53 314 0 0,24 205 215 0 0,-30-307-1217 0 0,-3-15-19 0 0,0 0 0 0 0,0 0-1 0 0,1 0 1 0 0,0 0-1 0 0,-1 0 1 0 0,1 0 0 0 0,1 0-1 0 0,-1 0 1 0 0,1 0 0 0 0,-1-1-1 0 0,1 1 1 0 0,0 0-1 0 0,0-1 1 0 0,1 0 0 0 0,-1 1-1 0 0,5 3 1 0 0,-2-6-14 0 0,0 0 0 0 0,0 0 0 0 0,0 0-1 0 0,0 0 1 0 0,1-1 0 0 0,-1 0 0 0 0,0 0 0 0 0,0-1 0 0 0,7-1 0 0 0,388-27-144 0 0,-310 30 179 0 0,157-7 58 0 0,-196-2-170 0 0,-48 7 54 0 0,0 1 3 0 0,8-1 35 0 0,-8 0-8 0 0,3 0-13 0 0,-6 1-3 0 0,1 0-1 0 0,0 0 0 0 0,0 0 1 0 0,-1-1-1 0 0,1 1 1 0 0,0 0-1 0 0,-1 0 0 0 0,1 0 1 0 0,0 0-1 0 0,-1-1 0 0 0,1 1 1 0 0,0 0-1 0 0,-1-1 0 0 0,1 1 1 0 0,0-1-1 0 0,-1 1 0 0 0,1-1 1 0 0,-1 1-1 0 0,1-1 0 0 0,-1 1 1 0 0,1-1-1 0 0,-1 1 0 0 0,1-1 1 0 0,0-1-1 0 0,1-29 225 0 0,-2 0-1 0 0,-2-33 1 0 0,-1-8-168 0 0,4-18-109 0 0,1 33 101 0 0,-2 0 1 0 0,-2 1-1 0 0,-19-104 1 0 0,6 128-2011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2.6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47 0 1352 0 0,'0'0'10352'0'0,"0"38"-8716"0"0,-1 94 137 0 0,8 267 806 0 0,4 48-1631 0 0,-42-39-984 0 0,14-211-663 0 0,13-118 655 0 0,4-77 43 0 0,-2 37 47 0 0,-1 16 18 0 0,0-8-38 0 0,7 269 2285 0 0,-8-255-2559 0 0,1-40-2849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5.2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59 432 536 0 0,'-34'4'9023'0'0,"10"-1"-6012"0"0,28-3-2849 0 0,1138-78 1959 0 0,-868 58-1857 0 0,1394-109 2115 0 0,-921 49-2123 0 0,-257 24-224 0 0,148-3 52 0 0,-99 43-254 0 0,-470 19 165 0 0,342 20-75 0 0,-26 7-18 0 0,-293-24 63 0 0,144 4-7 0 0,37 7-106 0 0,-161-6-202 0 0,-62-8 286 0 0,-47-3 39 0 0,18 0-2 0 0,99-3-503 0 0,-118 3 427 0 0,2 0 14 0 0,13 0-6 0 0,-13 0 41 0 0,0 0-11 0 0,10 0 28 0 0,-10 0-7 0 0,0-1 23 0 0,35 0-48 0 0,-36 1 51 0 0,2 0 23 0 0,11 0-19 0 0,-11 0 13 0 0,-2 0-26 0 0,50-5 23 0 0,-49 5 3 0 0,-1-1 16 0 0,41-5 1 0 0,-41 6-23 0 0,28-4 27 0 0,89-18-90 0 0,-118 21 81 0 0,31-2-231 0 0,-20 4 365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6.1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17 168 2700 0 0,'-17'-17'8304'0'0,"18"15"-8164"0"0,0 0-1 0 0,0-1 1 0 0,0 1-1 0 0,0 1 1 0 0,1-1-1 0 0,-1 0 0 0 0,0 0 1 0 0,1 0-1 0 0,0 1 1 0 0,-1-1-1 0 0,1 0 1 0 0,0 1-1 0 0,0 0 1 0 0,0-1-1 0 0,0 1 1 0 0,0 0-1 0 0,0 0 0 0 0,0 0 1 0 0,3-1-1 0 0,53-16 241 0 0,-43 14-223 0 0,96-21-452 0 0,148-14 1 0 0,-207 32 24 0 0,130-17-3010 0 0,-179 24 2585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47.88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144 107 1104 0 0,'-136'-78'11094'0'0,"135"78"-11051"0"0,1 0-1 0 0,0 0 1 0 0,-1 0-1 0 0,1-1 1 0 0,-1 1-1 0 0,1 0 1 0 0,0 0-1 0 0,-1-1 1 0 0,1 1-1 0 0,0 0 0 0 0,-1 0 1 0 0,1-1-1 0 0,0 1 1 0 0,-1 0-1 0 0,1-1 1 0 0,0 1-1 0 0,0-1 1 0 0,-1 1-1 0 0,1 0 1 0 0,0-1-1 0 0,0 1 0 0 0,0-1 1 0 0,-1 1-1 0 0,1-1 1 0 0,0 1-1 0 0,0 0 1 0 0,0-1-1 0 0,0 1 1 0 0,0-1-1 0 0,0 1 1 0 0,0-1-1 0 0,0 1 0 0 0,0-1 1 0 0,0 1-1 0 0,0-1 1 0 0,1 1-1 0 0,-1 0 1 0 0,0-1-1 0 0,0 1 1 0 0,0-1-1 0 0,0 1 1 0 0,1 0-1 0 0,-1-1 0 0 0,0 1 1 0 0,0-1-1 0 0,1 1 1 0 0,-1 0-1 0 0,0-1 1 0 0,1 1-1 0 0,-1 0 1 0 0,0 0-1 0 0,1-1 1 0 0,-1 1-1 0 0,1 0 0 0 0,-1 0 1 0 0,0-1-1 0 0,1 1 1 0 0,-1 0-1 0 0,1 0 1 0 0,-1 0-1 0 0,1 0 1 0 0,-1 0-1 0 0,1 0 1 0 0,0 0-1 0 0,83-6-92 0 0,0 4 0 0 0,106 11 0 0 0,-13-1-3938 0 0,-131-7 521 0 0,-3-2-1482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6.6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168 11 1396 0 0,'-27'-9'9082'0'0,"26"9"-8939"0"0,0-1 0 0 0,0 1-1 0 0,0 0 1 0 0,0 0 0 0 0,0 0 0 0 0,1 0-1 0 0,-1 0 1 0 0,0 0 0 0 0,0 0-1 0 0,0 0 1 0 0,0 0 0 0 0,0 1-1 0 0,0-1 1 0 0,0 0 0 0 0,1 1 0 0 0,-1-1-1 0 0,0 0 1 0 0,0 1 0 0 0,0-1-1 0 0,1 1 1 0 0,-1-1 0 0 0,0 1 0 0 0,0 0 142 0 0,0 0-142 0 0,1 0-1 0 0,-1-1 1 0 0,0 1 0 0 0,1 0 0 0 0,0 0-1 0 0,-1-1 1 0 0,1 1 0 0 0,-1 0-1 0 0,1 0 1 0 0,0 0 0 0 0,0 0-1 0 0,-1 0 1 0 0,1 0 0 0 0,0-1 0 0 0,0 3-1 0 0,-7 47-239 0 0,6-36 706 0 0,-21 300 1333 0 0,5-50-1456 0 0,-8 51-24 0 0,5-45-825 0 0,1-91-3043 0 0,18-174 2518 0 0,0 6-431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6.9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0 294 520 0 0,'0'-9'1370'0'0,"1"1"1"0"0,-1-1-1 0 0,1 1 0 0 0,1-1 1 0 0,0 1-1 0 0,0 0 0 0 0,6-15 0 0 0,-4 16-1116 0 0,0 0 0 0 0,0 0 0 0 0,1 1 0 0 0,-1-1 0 0 0,2 1 0 0 0,-1 0 0 0 0,1 0-1 0 0,-1 1 1 0 0,2 0 0 0 0,-1 0 0 0 0,1 0 0 0 0,-1 1 0 0 0,10-5 0 0 0,17-8-156 0 0,1 2 1 0 0,0 2-1 0 0,1 1 1 0 0,45-9-1 0 0,146-18-7431 0 0,-209 37 6186 0 0,24-5-3498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7.8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740 240 1572 0 0,'0'0'1812'0'0,"31"-2"4804"0"0,-23-3-6240 0 0,-1 0-1 0 0,0-1 0 0 0,0 1 1 0 0,0-2-1 0 0,7-7 0 0 0,-12 10-280 0 0,1 1 0 0 0,-1-1 0 0 0,1 1 0 0 0,-1-1 0 0 0,0 0 0 0 0,0 0 0 0 0,-1 0 0 0 0,1 0 0 0 0,-1 0 0 0 0,0 0-1 0 0,0-1 1 0 0,0 1 0 0 0,-1-8 0 0 0,0 9 73 0 0,0 0 0 0 0,-1-1 0 0 0,1 1 1 0 0,-1 0-1 0 0,0 0 0 0 0,0-1 0 0 0,0 1 0 0 0,-1 0 0 0 0,1 0 0 0 0,-1 0 0 0 0,1 0 0 0 0,-1 1 0 0 0,0-1 0 0 0,0 0 0 0 0,-1 1 0 0 0,1-1 1 0 0,0 1-1 0 0,-1 0 0 0 0,1 0 0 0 0,-6-3 0 0 0,-4-3 139 0 0,-1 1 1 0 0,-1 0-1 0 0,-18-6 0 0 0,14 5-89 0 0,1 2-110 0 0,0 1 0 0 0,0 0 0 0 0,-1 1 0 0 0,1 1-1 0 0,-1 1 1 0 0,0 0 0 0 0,0 2 0 0 0,0 0 0 0 0,-30 4-1 0 0,11 1-52 0 0,0 2-1 0 0,1 1 0 0 0,-58 23 0 0 0,69-22-48 0 0,2 2-1 0 0,-1 0 0 0 0,2 2 1 0 0,0 0-1 0 0,0 1 1 0 0,1 2-1 0 0,1 0 1 0 0,-21 22-1 0 0,33-29-21 0 0,-1 0 0 0 0,1 1 0 0 0,0 0-1 0 0,1 0 1 0 0,0 1 0 0 0,1 0 0 0 0,0 0 0 0 0,1 1 0 0 0,0-1 0 0 0,1 1-1 0 0,0 0 1 0 0,1 1 0 0 0,0-1 0 0 0,1 0 0 0 0,1 1 0 0 0,0 0-1 0 0,0-1 1 0 0,3 22 0 0 0,-1-23-3 0 0,1 1 0 0 0,1-1 0 0 0,0 0-1 0 0,0 0 1 0 0,1 0 0 0 0,1-1 0 0 0,0 1 0 0 0,0-1 0 0 0,1 0-1 0 0,0-1 1 0 0,1 1 0 0 0,0-1 0 0 0,1 0 0 0 0,-1-1 0 0 0,12 9 0 0 0,-14-12 15 0 0,1-1 0 0 0,0 0 1 0 0,0 0-1 0 0,1-1 1 0 0,-1 0-1 0 0,1 0 1 0 0,0 0-1 0 0,0-1 1 0 0,0 0-1 0 0,0 0 1 0 0,0 0-1 0 0,0-1 0 0 0,0-1 1 0 0,0 1-1 0 0,1-1 1 0 0,-1 0-1 0 0,0-1 1 0 0,0 1-1 0 0,1-1 1 0 0,-1-1-1 0 0,0 0 1 0 0,0 0-1 0 0,0 0 1 0 0,-1-1-1 0 0,9-4 0 0 0,1-1 66 0 0,0-1-1 0 0,-1-1 0 0 0,0-1 1 0 0,-1 0-1 0 0,-1 0 1 0 0,21-23-1 0 0,61-88 805 0 0,-43 51-434 0 0,-36 56-419 0 0,-15 14-14 0 0,0 1 0 0 0,0-1 0 0 0,1 1 0 0 0,-1 0 0 0 0,0-1 0 0 0,1 1 0 0 0,-1 0 0 0 0,0 0 0 0 0,1 0 0 0 0,-1 0 0 0 0,0 0 0 0 0,1 0 0 0 0,-1 1 0 0 0,0-1 0 0 0,1 0 0 0 0,-1 1 0 0 0,0-1 0 0 0,1 1 0 0 0,-1-1 0 0 0,0 1 0 0 0,0 0 0 0 0,0-1 0 0 0,0 1 0 0 0,0 0 0 0 0,0 0 0 0 0,0 0 0 0 0,0 0 0 0 0,0 0 0 0 0,0 0 0 0 0,0 0 0 0 0,0 0 0 0 0,-1 0 0 0 0,1 0 0 0 0,0 1 0 0 0,-1-1 0 0 0,1 0 0 0 0,-1 0 0 0 0,1 1 0 0 0,-1-1 0 0 0,0 2 0 0 0,2 1-22 0 0,47 102-556 0 0,-34-68 373 0 0,2-1 0 0 0,44 69 0 0 0,-60-104 208 0 0,0 1 0 0 0,1-1-1 0 0,0 0 1 0 0,-1 1-1 0 0,1-1 1 0 0,0 0-1 0 0,0 0 1 0 0,0 0-1 0 0,0 0 1 0 0,0-1-1 0 0,1 1 1 0 0,-1 0-1 0 0,0-1 1 0 0,1 0-1 0 0,0 1 1 0 0,-1-1-1 0 0,1 0 1 0 0,-1 0-1 0 0,1-1 1 0 0,0 1-1 0 0,0 0 1 0 0,0-1 0 0 0,-1 0-1 0 0,1 0 1 0 0,0 0-1 0 0,0 0 1 0 0,5-1-1 0 0,2-2 10 0 0,1-1-1 0 0,-1-1 1 0 0,0 0 0 0 0,-1 0-1 0 0,1-1 1 0 0,-1 0 0 0 0,0 0-1 0 0,-1-1 1 0 0,11-11 0 0 0,73-84 223 0 0,-51 54-41 0 0,-15 17-80 0 0,40-41 15 0 0,-58 64-127 0 0,1 0-1 0 0,0 0 1 0 0,0 1 0 0 0,1 1 0 0 0,19-11 0 0 0,-26 16-5 0 0,0 0 1 0 0,0 0 0 0 0,0 1 0 0 0,0-1-1 0 0,0 1 1 0 0,0-1 0 0 0,1 1 0 0 0,-1 0 0 0 0,0 0-1 0 0,0 1 1 0 0,0-1 0 0 0,0 1 0 0 0,0-1 0 0 0,0 1-1 0 0,0 0 1 0 0,0 0 0 0 0,0 0 0 0 0,0 1-1 0 0,0-1 1 0 0,-1 1 0 0 0,1-1 0 0 0,0 1 0 0 0,-1 0-1 0 0,1 0 1 0 0,-1 0 0 0 0,0 1 0 0 0,3 3 0 0 0,6 5-23 0 0,-2 0 1 0 0,0 1 0 0 0,0 0-1 0 0,-1 0 1 0 0,0 1 0 0 0,-1 0-1 0 0,-1 1 1 0 0,0 0 0 0 0,-1 0-1 0 0,4 15 1 0 0,0 10-42 0 0,-1-1 0 0 0,3 64 0 0 0,-10-94 59 0 0,-1 41 35 0 0,-1-47-71 0 0,11-39-182 0 0,6 0 389 0 0,2 0 0 0 0,1 1 0 0 0,2 1 1 0 0,1 1-1 0 0,2 1 0 0 0,1 1 0 0 0,2 2 0 0 0,39-37 1 0 0,-62 63-170 0 0,1 0 0 0 0,-1 1 0 0 0,1-1 0 0 0,0 1 0 0 0,0 0 1 0 0,0 1-1 0 0,0-1 0 0 0,0 1 0 0 0,1 0 0 0 0,-1 0 0 0 0,1 1 1 0 0,8-2-1 0 0,-11 3 2 0 0,1 0 0 0 0,-1 0 0 0 0,1 0 0 0 0,0 0 1 0 0,-1 1-1 0 0,1 0 0 0 0,-1-1 0 0 0,1 1 0 0 0,-1 1 0 0 0,0-1 0 0 0,1 0 1 0 0,-1 1-1 0 0,0 0 0 0 0,0-1 0 0 0,0 1 0 0 0,0 1 0 0 0,0-1 0 0 0,-1 0 1 0 0,1 1-1 0 0,4 4 0 0 0,7 11-4 0 0,-2 0 0 0 0,1 0-1 0 0,-2 1 1 0 0,0 1 0 0 0,12 32 0 0 0,29 111 23 0 0,-17-45-164 0 0,-32-108-283 0 0,17 42-633 0 0,-6-30-1937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9.0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817 13 600 0 0,'-1'-11'10559'0'0,"-2"9"-10734"0"0,-24 16 1058 0 0,-53 20 0 0 0,25-12-491 0 0,-214 102 691 0 0,225-100-960 0 0,1 2 0 0 0,2 1 0 0 0,-74 64 0 0 0,107-84-110 0 0,1 0 0 0 0,0 1 1 0 0,0 0-1 0 0,1 0 0 0 0,0 0 0 0 0,0 1 0 0 0,1 0 0 0 0,0 0 0 0 0,-4 11 0 0 0,7-15-10 0 0,1 1 0 0 0,0-1 0 0 0,0 1 0 0 0,0-1 0 0 0,0 1 0 0 0,1 0 0 0 0,0-1 0 0 0,0 1 0 0 0,1 0 0 0 0,-1-1 0 0 0,1 1 0 0 0,1-1 0 0 0,-1 1 0 0 0,1-1 0 0 0,0 1 0 0 0,0-1 0 0 0,0 0 0 0 0,5 6 0 0 0,5 10-47 0 0,2-2 1 0 0,0 0 0 0 0,1 0 0 0 0,1-1 0 0 0,21 17-1 0 0,97 72-314 0 0,-97-80 132 0 0,0 2 0 0 0,-2 1-1 0 0,52 57 1 0 0,-81-80 197 0 0,-1 0 0 0 0,0 1 0 0 0,0-1 0 0 0,0 1 0 0 0,-1 0-1 0 0,-1 0 1 0 0,1 0 0 0 0,-1 0 0 0 0,-1 1 0 0 0,0-1 0 0 0,0 1 0 0 0,0 0 0 0 0,-1 0 0 0 0,0 14 0 0 0,-2-11 64 0 0,-1 0 0 0 0,1-1 1 0 0,-2 1-1 0 0,0-1 0 0 0,0 1 1 0 0,-1-1-1 0 0,0 0 0 0 0,-1 0 0 0 0,-12 19 1 0 0,2-8 187 0 0,-2 0 0 0 0,0-1 0 0 0,-1-1 0 0 0,-1 0 0 0 0,-1-2 0 0 0,-1 0-1 0 0,0-1 1 0 0,-43 25 0 0 0,46-32-120 0 0,1-1-1 0 0,-2 0 1 0 0,1-2-1 0 0,-1 0 0 0 0,0-1 1 0 0,-27 4-1 0 0,32-8-482 0 0,1-1 1 0 0,-1 0-1 0 0,0-1 0 0 0,-13-2 0 0 0,16 1-724 0 0,-1-1 0 0 0,1 0-1 0 0,0-1 1 0 0,0-1 0 0 0,-13-5-1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19.7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94 103 2544 0 0,'-3'-36'8951'0'0,"3"36"-8915"0"0,0 0 0 0 0,0-1 0 0 0,-1 1 0 0 0,1 0 1 0 0,0 0-1 0 0,0-1 0 0 0,-1 1 0 0 0,1 0 0 0 0,0 0 0 0 0,-1 0 0 0 0,1 0 0 0 0,0-1 0 0 0,-1 1 0 0 0,1 0 1 0 0,0 0-1 0 0,-1 0 0 0 0,1 0 0 0 0,0 0 0 0 0,-1 0 0 0 0,1 0 0 0 0,0 0 0 0 0,-1 0 0 0 0,1 0 0 0 0,0 0 1 0 0,-1 0-1 0 0,1 0 0 0 0,0 0 0 0 0,-1 0 0 0 0,1 0 0 0 0,0 0 0 0 0,-1 0 0 0 0,1 1 0 0 0,0-1 0 0 0,-1 0 1 0 0,1 0-1 0 0,-1 1 0 0 0,-11 14 451 0 0,-6 22-160 0 0,8-12-180 0 0,1 1 0 0 0,1 0 0 0 0,2 0 0 0 0,0 0 1 0 0,-1 29-1 0 0,6-45-118 0 0,0-1 1 0 0,1 1 0 0 0,0 0 0 0 0,1-1 0 0 0,0 1-1 0 0,0 0 1 0 0,1-1 0 0 0,0 1 0 0 0,1-1 0 0 0,0 0-1 0 0,1 0 1 0 0,0 0 0 0 0,0 0 0 0 0,1-1 0 0 0,0 1-1 0 0,0-1 1 0 0,10 11 0 0 0,-12-16-19 0 0,1 1 0 0 0,-1-1-1 0 0,1 0 1 0 0,0 0 0 0 0,-1-1 0 0 0,1 1 0 0 0,0-1-1 0 0,1 0 1 0 0,-1 0 0 0 0,0 0 0 0 0,1 0-1 0 0,-1-1 1 0 0,1 0 0 0 0,-1 0 0 0 0,1 0 0 0 0,0-1-1 0 0,6 1 1 0 0,-4-2-13 0 0,1 1 1 0 0,-1-2-1 0 0,0 1 0 0 0,0-1 1 0 0,0 0-1 0 0,0-1 0 0 0,-1 1 1 0 0,1-1-1 0 0,-1-1 0 0 0,9-5 1 0 0,4-4-9 0 0,-1-1 1 0 0,-1-2-1 0 0,0 1 1 0 0,-1-2 0 0 0,28-37-1 0 0,22-29 367 0 0,-64 81-352 0 0,1 2-5 0 0,3 1-3 0 0,1 0 0 0 0,-1 1 0 0 0,0 0 0 0 0,0 0 0 0 0,0 0 0 0 0,0 1 0 0 0,0 0 1 0 0,-1 0-1 0 0,1 1 0 0 0,8 7 0 0 0,10 4-42 0 0,-5-4 17 0 0,2-1 1 0 0,-1 0-1 0 0,1-2 0 0 0,0 0 0 0 0,29 6 1 0 0,-41-13 35 0 0,1 1 0 0 0,-1-1 0 0 0,1-1 0 0 0,0 1 0 0 0,-1-2 0 0 0,15-1 0 0 0,-18 1 1 0 0,-1 0 0 0 0,0 0 0 0 0,0-1 0 0 0,0 0 0 0 0,0 0 0 0 0,-1 0 0 0 0,1-1 0 0 0,0 1 0 0 0,-1-1 0 0 0,0 0 0 0 0,0-1 0 0 0,7-5 0 0 0,-7 5 10 0 0,-1 0-1 0 0,0 0 1 0 0,0 0-1 0 0,0-1 1 0 0,-1 1 0 0 0,1-1-1 0 0,-1 0 1 0 0,0 1-1 0 0,0-1 1 0 0,-1 0-1 0 0,0 0 1 0 0,0 0-1 0 0,1-5 1 0 0,-1 0 22 0 0,-1 1 0 0 0,0 0 1 0 0,-1 0-1 0 0,0 0 1 0 0,0 0-1 0 0,-5-16 0 0 0,-2 1-28 0 0,-1 0 0 0 0,-1 0 0 0 0,-1 1 0 0 0,-18-27 0 0 0,12 26-587 0 0,-3-5-1529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0.0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10 1772 0 0,'0'0'8849'0'0,"4"-9"-6903"0"0,7 82-1288 0 0,-9-53-605 0 0,1 1 1 0 0,1-1-1 0 0,1 0 1 0 0,8 24 0 0 0,-12-44-70 0 0,31 68-192 0 0,-10-37-1345 0 0,7-7-3324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0.4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91 63 788 0 0,'-19'-12'2952'0'0,"5"1"-799"0"0,3 3-749 0 0,-1-1-552 0 0,2 2-292 0 0,-5-2-476 0 0,5 2-256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0.7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118 66 328 0 0,'2'-14'6497'0'0,"13"-38"3051"0"0,-18 59-9195 0 0,-6 50-152 0 0,2 0 1 0 0,3 1 0 0 0,2 0-1 0 0,12 114 1 0 0,-4-124-187 0 0,3 0 0 0 0,2-1 0 0 0,2 0 1 0 0,2-1-1 0 0,2-1 0 0 0,29 57 0 0 0,-37-85-91 0 0,1-1 0 0 0,0 1 0 0 0,1-2 0 0 0,1 0 0 0 0,20 20-1 0 0,-26-29-597 0 0,2 0 0 0 0,-1 0 0 0 0,1-1-1 0 0,10 6 1 0 0</inkml:trace>
  <inkml:trace contextRef="#ctx0" brushRef="#br0" timeOffset="1">41 600 2864 0 0,'-40'-21'10514'0'0,"40"20"-10381"0"0,1 0-84 0 0,0 0 0 0 0,-1 0 0 0 0,1 1 0 0 0,0-1 0 0 0,0 0-1 0 0,-1 1 1 0 0,1-1 0 0 0,0 1 0 0 0,0-1 0 0 0,0 1 0 0 0,0-1 0 0 0,0 1-1 0 0,0-1 1 0 0,0 1 0 0 0,0 0 0 0 0,0 0 0 0 0,2-1 0 0 0,0 1 65 0 0,68-21-659 0 0,0 4 0 0 0,83-8 0 0 0,-5 0-5739 0 0,-100 14 2102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1.1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278 12 1888 0 0,'4'-9'13808'0'0,"-10"8"-13673"0"0,0 0 0 0 0,0 1-1 0 0,0 0 1 0 0,-1 0 0 0 0,1 1-1 0 0,0-1 1 0 0,0 1 0 0 0,0 0-1 0 0,0 1 1 0 0,1 0 0 0 0,-1 0 0 0 0,0 0-1 0 0,1 0 1 0 0,-1 1 0 0 0,-7 5-1 0 0,-5 3-24 0 0,1 0 1 0 0,1 1-1 0 0,-22 20 0 0 0,29-24-69 0 0,0 2 0 0 0,1-1 0 0 0,0 1 0 0 0,0 0 1 0 0,1 0-1 0 0,0 1 0 0 0,1 0 0 0 0,0 0 1 0 0,1 1-1 0 0,-7 21 0 0 0,10-25-61 0 0,1-1-1 0 0,0 0 1 0 0,0 0-1 0 0,0 0 1 0 0,1 1 0 0 0,0-1-1 0 0,1 0 1 0 0,0 1 0 0 0,0-1-1 0 0,0 0 1 0 0,1 0-1 0 0,0 0 1 0 0,0 0 0 0 0,1 0-1 0 0,0 0 1 0 0,0-1 0 0 0,1 0-1 0 0,0 1 1 0 0,0-1-1 0 0,6 7 1 0 0,-1-3-274 0 0,1 1-1 0 0,0-1 1 0 0,0-1-1 0 0,1 0 1 0 0,0-1-1 0 0,1 0 1 0 0,0 0 0 0 0,0-1-1 0 0,1-1 1 0 0,0 0-1 0 0,20 6 1 0 0,-18-8-803 0 0,0 0 0 0 0,0-2 1 0 0,0 1-1 0 0,0-2 0 0 0,0 0 0 0 0,22-2 1 0 0,-2-2-3607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1.5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99 221 2760 0 0,'-3'-23'2847'0'0,"-1"1"-1"0"0,-1 0 0 0 0,-1 0 0 0 0,-16-39 1 0 0,-2-7 1890 0 0,23 66-4310 0 0,-1 4-393 0 0,0-1 0 0 0,1 1 0 0 0,-1 0 0 0 0,1 0 0 0 0,-1 0 0 0 0,1 0 0 0 0,0 0 0 0 0,0 0 1 0 0,0 0-1 0 0,0 0 0 0 0,0 0 0 0 0,-1 4 0 0 0,-3 16-33 0 0,1 0 0 0 0,1 0 0 0 0,0 42 0 0 0,8 69-279 0 0,50 325-88 0 0,-17-177 207 0 0,-32-229 132 0 0,-6-49-74 0 0,3-5-242 0 0,-1 0 298 0 0,0 0-1 0 0,1-1 0 0 0,-1 1 0 0 0,0 0 0 0 0,0-1 1 0 0,-1 1-1 0 0,1-1 0 0 0,0 0 0 0 0,-1 1 0 0 0,0-1 1 0 0,0 0-1 0 0,2-5 0 0 0,1-1-27 0 0,-3 8 73 0 0,34-65-91 0 0,3 1 0 0 0,4 2 0 0 0,52-61 0 0 0,-91 120 86 0 0,0 1 1 0 0,0-1 0 0 0,1 1 0 0 0,-1 0 0 0 0,1 0 0 0 0,0 1 0 0 0,0-1 0 0 0,0 1 0 0 0,0 0 0 0 0,0 0 0 0 0,0 0 0 0 0,1 0 0 0 0,-1 1 0 0 0,1 0 0 0 0,6-1 0 0 0,-7 2 1 0 0,0 0 1 0 0,-1 0 0 0 0,1 0 0 0 0,0 1-1 0 0,-1 0 1 0 0,1 0 0 0 0,-1 0-1 0 0,1 0 1 0 0,-1 0 0 0 0,1 1 0 0 0,-1-1-1 0 0,0 1 1 0 0,0 0 0 0 0,0 0 0 0 0,0 0-1 0 0,0 1 1 0 0,0-1 0 0 0,-1 1-1 0 0,1-1 1 0 0,3 6 0 0 0,13 19 36 0 0,-2 0-1 0 0,0 2 1 0 0,-2 0 0 0 0,-2 0 0 0 0,13 40 0 0 0,-12-31 47 0 0,2-1 1 0 0,34 59 0 0 0,-43-85-84 0 0,1 0 1 0 0,0 0-1 0 0,1 0 1 0 0,1-1 0 0 0,-1-1-1 0 0,2 1 1 0 0,-1-2-1 0 0,1 1 1 0 0,1-2-1 0 0,-1 1 1 0 0,24 10 0 0 0,-20-12-559 0 0,-1-1 0 0 0,1-1 1 0 0,0 0-1 0 0,0 0 0 0 0,0-2 0 0 0,25 2 1 0 0,-22-4-1355 0 0,0-1 0 0 0,-1 0 0 0 0,19-4 0 0 0,8-5-4723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48.98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479 103 984 0 0,'2'-6'8321'0'0,"-19"16"-7978"0"0,0 0 1 0 0,1 1-1 0 0,0 0 1 0 0,1 1-1 0 0,-26 27 1 0 0,13-14-185 0 0,-270 279 820 0 0,280-285-885 0 0,3 2 228 0 0,30-25-53 0 0,31-28-101 0 0,-15 3-122 0 0,0-1 1 0 0,40-52-1 0 0,42-76 120 0 0,-28 37 47 0 0,-64 91-166 0 0,-11 15 55 0 0,0 1 1 0 0,1 0-1 0 0,14-14 1 0 0,-23 26 12 0 0,14 8 161 0 0,-13-3-225 0 0,0-1 0 0 0,-1 1 0 0 0,1 0 0 0 0,-1 0 0 0 0,1 1 0 0 0,-1-1-1 0 0,0 0 1 0 0,-1 1 0 0 0,1-1 0 0 0,-1 1 0 0 0,1 0 0 0 0,-1 0 0 0 0,0-1 0 0 0,0 1-1 0 0,0 8 1 0 0,2 0 33 0 0,24 114 199 0 0,-5 2 0 0 0,5 142 0 0 0,-27-260-406 0 0,1 0 1 0 0,1-1 0 0 0,4 16 0 0 0,-6-23-315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3.8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202 496 244 0 0,'6'-60'6400'0'0,"3"-62"1225"0"0,-1 172-6513 0 0,-11 46-561 0 0,-28 171-1 0 0,-42 92-388 0 0,46-238-78 0 0,19-82-57 0 0,-63 262 687 0 0,67-282-360 0 0,-3 7 701 0 0,9-31-968 0 0,-1-1 0 0 0,1 0 0 0 0,-1 1 0 0 0,0-1 1 0 0,0-8-1 0 0,2-8-8 0 0,167-915-229 0 0,-144 770 175 0 0,53-182 0 0 0,-78 345-14 0 0,0-1 0 0 0,1 1-1 0 0,-1-1 1 0 0,1 1 0 0 0,0-1-1 0 0,0 1 1 0 0,0 0 0 0 0,1 0-1 0 0,-1 0 1 0 0,1 1 0 0 0,0-1-1 0 0,0 0 1 0 0,0 1 0 0 0,1 0-1 0 0,-1 0 1 0 0,1 0 0 0 0,5-3-1 0 0,-7 5-1 0 0,1 1 0 0 0,-1-1-1 0 0,0 1 1 0 0,0 0-1 0 0,1 0 1 0 0,-1 0-1 0 0,0 0 1 0 0,1 0-1 0 0,-1 1 1 0 0,0-1-1 0 0,1 1 1 0 0,-1 0-1 0 0,0-1 1 0 0,0 1-1 0 0,0 0 1 0 0,0 0-1 0 0,0 0 1 0 0,0 0-1 0 0,0 1 1 0 0,0-1-1 0 0,3 3 1 0 0,33 36 57 0 0,-37-39-62 0 0,37 48 47 0 0,-2 1 0 0 0,30 58-1 0 0,51 116 25 0 0,-113-214-68 0 0,244 610 46 0 0,-193-467-26 0 0,-44-120-374 0 0,19 51 695 0 0,-12-31-5567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4.2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27 163 1536 0 0,'-27'-20'10124'0'0,"40"7"-9628"0"0,13-2-423 0 0,0 2 0 0 0,1 1 1 0 0,1 1-1 0 0,0 1 0 0 0,45-10 1 0 0,72-16-5820 0 0,-97 23 1300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4.5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669 56 1512 0 0,'-17'-45'16196'0'0,"16"44"-16118"0"0,1 0-1 0 0,-1 1 1 0 0,1-1-1 0 0,-1 0 1 0 0,1 1-1 0 0,-1-1 1 0 0,1 1-1 0 0,-1-1 1 0 0,1 1-1 0 0,-1-1 1 0 0,0 1-1 0 0,1-1 1 0 0,-1 1-1 0 0,0 0 1 0 0,0-1-1 0 0,1 1 1 0 0,-1 0-1 0 0,0 0 1 0 0,-1-1-1 0 0,-17 1 77 0 0,1 1-1 0 0,-1 0 1 0 0,1 1-1 0 0,-1 1 0 0 0,1 1 1 0 0,0 0-1 0 0,1 2 1 0 0,-26 10-1 0 0,2 2 21 0 0,2 2 0 0 0,-55 37 0 0 0,67-40-65 0 0,1 2 1 0 0,1 1-1 0 0,1 2 1 0 0,1 0 0 0 0,0 1-1 0 0,2 1 1 0 0,-28 41-1 0 0,42-53-60 0 0,-1 0 0 0 0,2 1 0 0 0,0-1-1 0 0,0 2 1 0 0,1-1 0 0 0,1 0 0 0 0,0 1 0 0 0,1 0-1 0 0,0 0 1 0 0,1 0 0 0 0,1 0 0 0 0,0 0-1 0 0,1 1 1 0 0,0-1 0 0 0,2 0 0 0 0,-1 0-1 0 0,2 0 1 0 0,0 0 0 0 0,6 18 0 0 0,-2-13-19 0 0,2 0 0 0 0,0-1 0 0 0,1 1 0 0 0,0-2 1 0 0,2 0-1 0 0,0 0 0 0 0,17 18 0 0 0,-8-14-22 0 0,1 0 1 0 0,1-1-1 0 0,1-1 1 0 0,37 22-1 0 0,-19-17-183 0 0,2-2 0 0 0,0-1 0 0 0,2-3 0 0 0,0-2 0 0 0,92 20-1 0 0,-77-25-1109 0 0,0-3 0 0 0,84 1 0 0 0,-93-10-3074 0 0,74-10 0 0 0,-63 1-2909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5.1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61 956 0 0,'0'0'6845'0'0,"3"0"-6425"0"0,18 0 593 0 0,0-2 0 0 0,28-6 0 0 0,49-16-1441 0 0,-45 11-2217 0 0,-30 8 65 0 0,0-4-623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5.8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15 384 2460 0 0,'-9'-14'3319'0'0,"8"12"-2765"0"0,0-1-1 0 0,0 1 0 0 0,1-1 0 0 0,-1 0 0 0 0,1 0 1 0 0,-1-2-1 0 0,1-2-26 0 0,0 1 0 0 0,0 0 0 0 0,1 0 0 0 0,0 0 0 0 0,1-7 0 0 0,2 0-138 0 0,0 0-1 0 0,1 0 1 0 0,0 0 0 0 0,8-13-1 0 0,-2 9-291 0 0,1 0-1 0 0,0 1 0 0 0,1 0 0 0 0,1 1 1 0 0,1 1-1 0 0,0 0 0 0 0,1 1 0 0 0,0 0 1 0 0,1 2-1 0 0,0 0 0 0 0,1 0 0 0 0,0 2 1 0 0,1 0-1 0 0,33-10 0 0 0,-34 14-117 0 0,0 0-1 0 0,0 1 1 0 0,0 1-1 0 0,1 1 1 0 0,-1 1-1 0 0,1 0 1 0 0,23 3-1 0 0,-29-1-15 0 0,1 1 0 0 0,-1 1-1 0 0,-1 0 1 0 0,1 1 0 0 0,0 0 0 0 0,-1 1-1 0 0,0 0 1 0 0,0 1 0 0 0,-1 0 0 0 0,19 14-1 0 0,-23-14 13 0 0,0-1 0 0 0,0 2 0 0 0,-1-1 0 0 0,0 1 0 0 0,-1-1 0 0 0,1 1 0 0 0,-1 1 0 0 0,-1-1 0 0 0,1 1 0 0 0,-1 0 0 0 0,4 14 0 0 0,-4-10 13 0 0,-1 1 0 0 0,0 0-1 0 0,-1 0 1 0 0,0 0 0 0 0,-1 0 0 0 0,-1 1 0 0 0,-1 13-1 0 0,-3 10 37 0 0,-3-1 0 0 0,0-1-1 0 0,-3 1 1 0 0,-22 56-1 0 0,-18 22 886 0 0,-5-3-1 0 0,-73 110 0 0 0,15-29 1673 0 0,102-173-2217 0 0,-26 51 704 0 0,35-66-954 0 0,0 1 0 0 0,1-1 0 0 0,-1 1-1 0 0,1-1 1 0 0,0 1 0 0 0,0 0 0 0 0,0-1 0 0 0,1 1 0 0 0,-1 0 0 0 0,1-1 0 0 0,0 1 0 0 0,2 9-1 0 0,-1-12-69 0 0,0 0 0 0 0,0 1 0 0 0,1-1-1 0 0,-1 0 1 0 0,1 0 0 0 0,-1 0 0 0 0,1 0-1 0 0,0 0 1 0 0,-1-1 0 0 0,1 1-1 0 0,0 0 1 0 0,0-1 0 0 0,1 1 0 0 0,-1-1-1 0 0,0 0 1 0 0,0 0 0 0 0,1 0-1 0 0,-1 0 1 0 0,0 0 0 0 0,1 0 0 0 0,-1-1-1 0 0,1 1 1 0 0,-1-1 0 0 0,1 1-1 0 0,-1-1 1 0 0,4 0 0 0 0,10 0-13 0 0,-1 0 0 0 0,1-1 0 0 0,16-3 0 0 0,-22 3-20 0 0,39-7-705 0 0,1-2 1 0 0,85-31 0 0 0,89-53-5669 0 0,-192 78 3542 0 0,0-1-1 0 0,38-28 1 0 0,-29 13-2746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6.3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108 349 1556 0 0,'-13'-11'2031'0'0,"0"-1"1"0"0,0-1-1 0 0,1 0 0 0 0,1 0 0 0 0,1-2 1 0 0,-11-16-1 0 0,18 26-1899 0 0,1 1 0 0 0,1 0-1 0 0,-1 0 1 0 0,0-1 0 0 0,1 1 0 0 0,0-1 0 0 0,0 0 0 0 0,1 1-1 0 0,-1-1 1 0 0,1 0 0 0 0,0 1 0 0 0,0-1 0 0 0,0 0 0 0 0,1 1 0 0 0,0-1-1 0 0,-1 1 1 0 0,2-1 0 0 0,-1 0 0 0 0,1 1 0 0 0,-1 0 0 0 0,1-1 0 0 0,0 1-1 0 0,1 0 1 0 0,-1 0 0 0 0,1 0 0 0 0,-1 0 0 0 0,1 1 0 0 0,4-5-1 0 0,5-3-185 0 0,-1 1 0 0 0,2 0 0 0 0,-1 0 0 0 0,1 1 0 0 0,1 1 0 0 0,-1 0 0 0 0,2 1-1 0 0,-1 0 1 0 0,1 1 0 0 0,0 1 0 0 0,0 0 0 0 0,0 1 0 0 0,0 1 0 0 0,18-2-1 0 0,-22 4-115 0 0,0 0-1 0 0,1 1 0 0 0,-1 1 0 0 0,1-1 0 0 0,-1 2 0 0 0,0 0 0 0 0,0 0 0 0 0,21 8 0 0 0,-24-7 84 0 0,-1 0 1 0 0,0 1-1 0 0,1 0 1 0 0,-2 0-1 0 0,1 1 1 0 0,0 0 0 0 0,-1 0-1 0 0,0 1 1 0 0,0 0-1 0 0,-1 0 1 0 0,0 0-1 0 0,0 0 1 0 0,6 10-1 0 0,-7-8 69 0 0,-1-1-1 0 0,0 1 0 0 0,0 0 0 0 0,0 0 0 0 0,-1 0 0 0 0,0 1 0 0 0,-1-1 1 0 0,0 0-1 0 0,0 1 0 0 0,-1-1 0 0 0,0 1 0 0 0,-2 12 0 0 0,-2 11 215 0 0,-18 62-1 0 0,6-32 160 0 0,15-54-314 0 0,-4 12 118 0 0,1 0 0 0 0,-1 41 0 0 0,5-54-139 0 0,0 0 0 0 0,1 0 1 0 0,0-1-1 0 0,0 1 0 0 0,1 0 1 0 0,0-1-1 0 0,0 1 0 0 0,0-1 0 0 0,1 1 1 0 0,0-1-1 0 0,0 0 0 0 0,8 10 1 0 0,66 72 108 0 0,-56-66-136 0 0,0 0 1 0 0,-2 2-1 0 0,22 33 1 0 0,-36-49 62 0 0,-1 1 1 0 0,0-1 0 0 0,0 1 0 0 0,0 0-1 0 0,-1 0 1 0 0,-1 0 0 0 0,0 1 0 0 0,0-1-1 0 0,-1 1 1 0 0,0-1 0 0 0,0 1-1 0 0,-1 0 1 0 0,0-1 0 0 0,-3 17 0 0 0,-2-9 123 0 0,0 1 1 0 0,0-1 0 0 0,-2-1-1 0 0,0 1 1 0 0,-1-1 0 0 0,0 0-1 0 0,-2-1 1 0 0,1 0-1 0 0,-2-1 1 0 0,0 0 0 0 0,-15 15-1 0 0,6-9 24 0 0,-1-1-1 0 0,-1 0 1 0 0,0-2-1 0 0,-1 0 0 0 0,-1-2 1 0 0,-34 16-1 0 0,43-24-162 0 0,0 0-1 0 0,-1-2 1 0 0,0 0 0 0 0,0-1-1 0 0,0 0 1 0 0,-27 2-1 0 0,35-6-442 0 0,-1 0-1 0 0,1 0 1 0 0,-1-1-1 0 0,0 0 0 0 0,1-1 1 0 0,-10-2-1 0 0,13 2-416 0 0,-1 0 0 0 0,1 0 0 0 0,0 0 0 0 0,0-1-1 0 0,0 0 1 0 0,0 0 0 0 0,1 0 0 0 0,-1-1 0 0 0,1 1-1 0 0,-4-6 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6.8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165 69 2008 0 0,'31'-69'16202'0'0,"-47"78"-15312"0"0,6-1-727 0 0,0 0 0 0 0,0 1 0 0 0,1 0 0 0 0,0 1 0 0 0,0 0 0 0 0,1 0 0 0 0,-10 19 0 0 0,2-3-56 0 0,2 1 0 0 0,-14 36 0 0 0,20-41-15 0 0,0 1 0 0 0,2 0-1 0 0,1 1 1 0 0,0-1 0 0 0,2 1 0 0 0,1-1-1 0 0,1 1 1 0 0,3 42 0 0 0,0-47-50 0 0,1 0 0 0 0,1 0 0 0 0,0-1 0 0 0,2 0 0 0 0,0 0 0 0 0,1 0 0 0 0,1 0 0 0 0,1-1 0 0 0,0-1 0 0 0,1 0 0 0 0,19 24 0 0 0,-15-24-108 0 0,1 0 1 0 0,0-1 0 0 0,1-1 0 0 0,1 0-1 0 0,0-1 1 0 0,1-1 0 0 0,0-1 0 0 0,1 0-1 0 0,0-2 1 0 0,22 8 0 0 0,-29-12-40 0 0,1-1 1 0 0,0 0 0 0 0,0-1-1 0 0,0-1 1 0 0,0 0 0 0 0,0-1 0 0 0,0 0-1 0 0,1-1 1 0 0,-1 0 0 0 0,0-1-1 0 0,1-1 1 0 0,-1 0 0 0 0,0-1-1 0 0,0 0 1 0 0,-1-1 0 0 0,1 0-1 0 0,17-10 1 0 0,-24 10 93 0 0,1 0-1 0 0,0-1 0 0 0,-1 0 1 0 0,0 0-1 0 0,0-1 1 0 0,-1 1-1 0 0,0-1 1 0 0,0-1-1 0 0,0 1 1 0 0,-1-1-1 0 0,1 0 1 0 0,-2 0-1 0 0,1 0 1 0 0,-1 0-1 0 0,0 0 0 0 0,0-1 1 0 0,-1 0-1 0 0,0 1 1 0 0,-1-1-1 0 0,1 0 1 0 0,-2 0-1 0 0,1-12 1 0 0,-1-5 7 0 0,-1-1 0 0 0,-1 1 1 0 0,-2 0-1 0 0,0 0 0 0 0,-14-44 1 0 0,11 47 198 0 0,-2 0 0 0 0,0 0-1 0 0,-1 1 1 0 0,-1 0 0 0 0,-1 1 0 0 0,-1 0 0 0 0,-1 1 0 0 0,0 1 0 0 0,-2 0 0 0 0,-31-28 0 0 0,34 35-336 0 0,1 2 1 0 0,-2 0-1 0 0,1 0 1 0 0,-1 1-1 0 0,0 1 1 0 0,-1 0 0 0 0,0 1-1 0 0,0 1 1 0 0,-17-5-1 0 0,18 8-694 0 0,1 0 0 0 0,0 0 0 0 0,-1 2 0 0 0,1-1-1 0 0,-1 2 1 0 0,1 0 0 0 0,-15 2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7.2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1 180 2376 0 0,'0'-64'15297'0'0,"6"69"-14458"0"0,1 6-579 0 0,0 0-1 0 0,-1 0 1 0 0,-1 1-1 0 0,1 0 1 0 0,-2 0-1 0 0,0 1 1 0 0,3 16 0 0 0,6 12-43 0 0,39 95 98 0 0,6-2 1 0 0,7-3-1 0 0,88 135 1 0 0,-149-259-215 0 0,-2-4 1 0 0,-1 0-1 0 0,1 0 1 0 0,-1-1 0 0 0,1 1-1 0 0,0-1 1 0 0,0 1 0 0 0,1-1-1 0 0,-1 1 1 0 0,0-1 0 0 0,1 0-1 0 0,-1 0 1 0 0,1 0 0 0 0,5 3-1 0 0,-7-5-85 0 0,0 0 0 0 0,0 0 0 0 0,-1-1 0 0 0,1 1-1 0 0,0 0 1 0 0,0 0 0 0 0,0 0 0 0 0,-1-1 0 0 0,1 1 0 0 0,0 0 0 0 0,0-1-1 0 0,0 1 1 0 0,-1 0 0 0 0,1-1 0 0 0,0 1 0 0 0,-1-1 0 0 0,1 1-1 0 0,-1-1 1 0 0,1 0 0 0 0,0 1 0 0 0,-1-1 0 0 0,1 0 0 0 0,-1 1 0 0 0,1-1-1 0 0,-1 0 1 0 0,0 0 0 0 0,1 0 0 0 0,11-22 128 0 0,-12 22-132 0 0,16-43-18 0 0,-3 0 0 0 0,-1-1 0 0 0,9-77 0 0 0,-9 51-92 0 0,65-413-321 0 0,-74 458-281 0 0,7-57-387 0 0,-10 56-2569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8.1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884 21 2636 0 0,'-15'-12'7174'0'0,"11"10"-6456"0"0,-23-4 2482 0 0,-29 5-1780 0 0,49 2-980 0 0,-40 3 102 0 0,0 2 0 0 0,1 2 0 0 0,-83 25 0 0 0,-130 62-651 0 0,184-66 226 0 0,38-15-108 0 0,14-6-1 0 0,1 1 0 0 0,-39 20 1 0 0,59-27 29 0 0,0 0 1 0 0,0 0-1 0 0,-1 0 1 0 0,1 0-1 0 0,0 0 1 0 0,1 0 0 0 0,-1 1-1 0 0,0-1 1 0 0,1 0-1 0 0,-1 1 1 0 0,1 0-1 0 0,0-1 1 0 0,0 1 0 0 0,0 0-1 0 0,0 0 1 0 0,0-1-1 0 0,0 1 1 0 0,1 0-1 0 0,0 0 1 0 0,-1 0 0 0 0,1 0-1 0 0,1 5 1 0 0,0 7 300 0 0,1 0 1 0 0,0 0-1 0 0,7 20 1 0 0,1 7 0 0 0,8 104 118 0 0,-9-63-407 0 0,21 87 0 0 0,-29-167-56 0 0,-1 1 1 0 0,1-1-1 0 0,0 0 1 0 0,0 0-1 0 0,1 0 0 0 0,-1 0 1 0 0,1-1-1 0 0,-1 1 1 0 0,1 0-1 0 0,0-1 1 0 0,0 1-1 0 0,0-1 1 0 0,1 1-1 0 0,-1-1 1 0 0,0 0-1 0 0,1 0 1 0 0,0 0-1 0 0,-1 0 1 0 0,1 0-1 0 0,0-1 1 0 0,0 1-1 0 0,0-1 1 0 0,0 0-1 0 0,0 0 1 0 0,0 0-1 0 0,0 0 1 0 0,0-1-1 0 0,1 1 1 0 0,-1-1-1 0 0,6 0 1 0 0,8-1-89 0 0,-1 0 0 0 0,1-1 0 0 0,-1-1 0 0 0,31-10 0 0 0,-15 4-41 0 0,1 1-54 0 0,41-11-266 0 0,0 4-1 0 0,93-8 0 0 0,-146 21 426 0 0,0 2-1 0 0,0 0 1 0 0,0 1-1 0 0,1 1 1 0 0,-1 1 0 0 0,-1 1-1 0 0,1 1 1 0 0,-1 0-1 0 0,0 2 1 0 0,0 0-1 0 0,0 1 1 0 0,34 21 0 0 0,-46-24 52 0 0,0 1 0 0 0,0 0 0 0 0,-1 1 0 0 0,1-1 0 0 0,-2 2 0 0 0,1-1 0 0 0,-1 1 0 0 0,0-1 0 0 0,0 2 0 0 0,-1-1 0 0 0,0 1 0 0 0,0 0 1 0 0,-1 0-1 0 0,-1 0 0 0 0,1 0 0 0 0,-1 1 0 0 0,-1-1 0 0 0,2 16 0 0 0,-3-11 89 0 0,0-1-1 0 0,-2 1 1 0 0,0-1-1 0 0,0 1 1 0 0,-1-1 0 0 0,-1 0-1 0 0,0 0 1 0 0,-1 0-1 0 0,0 0 1 0 0,-1-1 0 0 0,-1 1-1 0 0,0-1 1 0 0,-9 13 0 0 0,2-5 49 0 0,-1-1 0 0 0,0 0 0 0 0,-2-1 0 0 0,0-1 0 0 0,-1 0 0 0 0,0-1 0 0 0,-2-1 0 0 0,0-1 0 0 0,0-1 0 0 0,-1 0 0 0 0,-1-2 0 0 0,0 0 1 0 0,-1-1-1 0 0,0-1 0 0 0,0-1 0 0 0,-1-1 0 0 0,1-2 0 0 0,-2 0 0 0 0,-34 3 0 0 0,46-7-391 0 0,0-1-1 0 0,-1-1 1 0 0,1 0-1 0 0,0-1 1 0 0,0 0 0 0 0,-19-6-1 0 0,23 5-485 0 0,0 0 0 0 0,0 0 0 0 0,1-1 0 0 0,-11-6 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8.6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260 112 1112 0 0,'3'-9'1509'0'0,"1"0"0"0"0,0 0 0 0 0,1 1-1 0 0,6-10 1 0 0,-10 17-1297 0 0,-1-1 94 0 0,1 1 0 0 0,0-1 0 0 0,-1 0-1 0 0,1 1 1 0 0,3-35 7471 0 0,-5 35-7644 0 0,0 0-1 0 0,0 0 0 0 0,0 0 0 0 0,0 0 1 0 0,0 0-1 0 0,-1 0 0 0 0,1 0 0 0 0,0 0 1 0 0,0 0-1 0 0,-1 1 0 0 0,1-1 0 0 0,0 0 1 0 0,-1 1-1 0 0,1 0 0 0 0,-1-1 0 0 0,1 1 1 0 0,-1 0-1 0 0,1-1 0 0 0,0 1 0 0 0,-1 0 0 0 0,1 0 1 0 0,-1 0-1 0 0,1 1 0 0 0,-3-1 0 0 0,-1 1-46 0 0,-1-1-1 0 0,1 1 0 0 0,-1 1 0 0 0,1-1 0 0 0,-10 4 0 0 0,2 2-28 0 0,-1 1 0 0 0,1 0-1 0 0,0 1 1 0 0,1 0 0 0 0,0 1-1 0 0,1 0 1 0 0,0 1 0 0 0,0 0-1 0 0,1 1 1 0 0,1 0 0 0 0,-14 22-1 0 0,13-17-26 0 0,1 0 1 0 0,0 1-1 0 0,2 1 0 0 0,0-1 0 0 0,1 1 0 0 0,1 0 0 0 0,0 1 0 0 0,-2 32 0 0 0,7-35 0 0 0,0 1 0 0 0,2-1 0 0 0,0 1 0 0 0,1-1 0 0 0,0 0 0 0 0,1 0 0 0 0,2 0 1 0 0,-1 0-1 0 0,2-1 0 0 0,0 0 0 0 0,1-1 0 0 0,1 1 0 0 0,0-1 0 0 0,1-1 0 0 0,23 27 0 0 0,-15-21-61 0 0,1-1 0 0 0,0-1 0 0 0,2 0 0 0 0,0-2 0 0 0,1 0 0 0 0,1-1 0 0 0,0-2 0 0 0,1 0 0 0 0,43 16 0 0 0,-56-25-30 0 0,2 0 0 0 0,-1-1 0 0 0,0-1-1 0 0,1 0 1 0 0,-1 0 0 0 0,1-2 0 0 0,0 1-1 0 0,-1-1 1 0 0,1-1 0 0 0,-1-1 0 0 0,1 1-1 0 0,20-7 1 0 0,-26 5 42 0 0,0 1 1 0 0,0-1-1 0 0,0-1 1 0 0,-1 1-1 0 0,1-1 0 0 0,-1 0 1 0 0,0-1-1 0 0,-1 1 1 0 0,1-1-1 0 0,-1 0 0 0 0,0-1 1 0 0,0 1-1 0 0,0-1 1 0 0,-1 0-1 0 0,0 0 1 0 0,0 0-1 0 0,0-1 0 0 0,-1 0 1 0 0,0 1-1 0 0,0-1 1 0 0,-1 0-1 0 0,3-13 0 0 0,-2 0-1 0 0,0 1-1 0 0,-2 0 1 0 0,0-1-1 0 0,-1 1 0 0 0,-1 0 1 0 0,-1-1-1 0 0,-1 1 0 0 0,-5-20 1 0 0,2 16 97 0 0,-1 0 1 0 0,-1 1-1 0 0,-1 0 1 0 0,-1 1-1 0 0,0 0 1 0 0,-18-26-1 0 0,18 34 53 0 0,0 1 1 0 0,-1 0-1 0 0,0 1 0 0 0,0 0 1 0 0,-1 0-1 0 0,-1 2 0 0 0,0-1 1 0 0,0 2-1 0 0,-1-1 0 0 0,0 2 1 0 0,0 0-1 0 0,-1 1 0 0 0,-27-9 0 0 0,24 11-603 0 0,0 0-1 0 0,0 1 0 0 0,0 1 0 0 0,-33 0 0 0 0,33 2-1998 0 0,1 2 0 0 0,-1 0 1 0 0,1 1-1 0 0,-35 10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49.63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1 106 976 0 0,'27'-33'7787'0'0,"-26"34"-7623"0"0,1 1 1 0 0,0-1 0 0 0,-1 1-1 0 0,0 0 1 0 0,1 0 0 0 0,-1 0-1 0 0,0 0 1 0 0,0-1 0 0 0,0 2-1 0 0,0-1 1 0 0,1 2 0 0 0,-2-2-119 0 0,12 49 887 0 0,-2 1 0 0 0,5 99 1 0 0,-8-70-683 0 0,-1-12-30 0 0,24 203 20 0 0,-20-213 235 0 0,2-1 0 0 0,32 89-1 0 0,-44-145-447 0 0,1 0-1 0 0,-1 0 0 0 0,1 0 1 0 0,-1-1-1 0 0,1 1 0 0 0,0 0 1 0 0,0 0-1 0 0,0-1 0 0 0,0 1 1 0 0,0 0-1 0 0,0-1 0 0 0,0 1 1 0 0,1-1-1 0 0,-1 0 0 0 0,0 1 1 0 0,1-1-1 0 0,-1 0 0 0 0,1 0 1 0 0,0 0-1 0 0,-1 0 0 0 0,1 0 1 0 0,0 0-1 0 0,0 0 0 0 0,-1-1 1 0 0,1 1-1 0 0,0 0 0 0 0,0-1 1 0 0,0 0-1 0 0,0 1 0 0 0,0-1 1 0 0,0 0-1 0 0,0 0 0 0 0,0 0 1 0 0,-1 0-1 0 0,1-1 0 0 0,0 1 1 0 0,0 0-1 0 0,0-1 0 0 0,0 1 1 0 0,0-1-1 0 0,0 0 0 0 0,-1 0 1 0 0,1 0-1 0 0,0 1 0 0 0,-1-2 1 0 0,1 1-1 0 0,2-2 0 0 0,7-5 5 0 0,-1 0-1 0 0,0-1 0 0 0,0 0 1 0 0,-1-1-1 0 0,14-19 1 0 0,39-63-10 0 0,90-183 1 0 0,-130 234-53 0 0,235-453-934 0 0,-249 479 848 0 0,0-1-812 0 0,1 0 0 0 0,18-26 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9.0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39 2156 0 0,'42'-33'11842'0'0,"-30"28"-10766"0"0,-10 5-894 0 0,0 0 0 0 0,0 0 0 0 0,0 0 0 0 0,0 0 0 0 0,0 0 0 0 0,-1 0 0 0 0,1 0 0 0 0,0 1 0 0 0,0-1 0 0 0,0 1 0 0 0,0 0 0 0 0,-1 0 0 0 0,1-1 0 0 0,0 1 0 0 0,0 0 0 0 0,-1 0 0 0 0,1 0 0 0 0,-1 1 0 0 0,1-1 0 0 0,-1 0 0 0 0,0 1 0 0 0,1-1 0 0 0,-1 1 0 0 0,0-1 0 0 0,0 1 0 0 0,0-1 0 0 0,0 1 0 0 0,0 0 0 0 0,0-1 0 0 0,-1 1 0 0 0,2 4 0 0 0,12 32 477 0 0,-1 1 0 0 0,-2 0 0 0 0,9 67 0 0 0,-6-31-461 0 0,-6-37-300 0 0,41 195-442 0 0,-11-79-5622 0 0,-35-145 4945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9.4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275 116 4004 0 0,'6'-116'18143'0'0,"-5"117"-18118"0"0,-1-1-1 0 0,1 0 0 0 0,0 1 0 0 0,-1-1 0 0 0,1 0 1 0 0,0 1-1 0 0,-1-1 0 0 0,1 1 0 0 0,0-1 1 0 0,-1 1-1 0 0,1-1 0 0 0,-1 1 0 0 0,1 0 1 0 0,-1-1-1 0 0,1 1 0 0 0,-1 0 0 0 0,0-1 0 0 0,1 1 1 0 0,-1 0-1 0 0,0-1 0 0 0,1 1 0 0 0,-1 1 1 0 0,8 22 143 0 0,-7-17-90 0 0,47 148-159 0 0,42 121-646 0 0,-21-90-202 0 0,-32-85-2256 0 0</inkml:trace>
  <inkml:trace contextRef="#ctx0" brushRef="#br0" timeOffset="1">149 653 952 0 0,'-31'-3'5179'0'0,"0"-1"0"0"0,-38-11 1 0 0,69 15-5094 0 0,-1 0 0 0 0,0 0 1 0 0,0 0-1 0 0,1 0 1 0 0,-1 0-1 0 0,0 0 0 0 0,1 0 1 0 0,-1-1-1 0 0,0 1 1 0 0,0 0-1 0 0,1-1 0 0 0,-1 1 1 0 0,1 0-1 0 0,-1-1 1 0 0,0 1-1 0 0,1-1 0 0 0,-1 1 1 0 0,1-1-1 0 0,-1 1 1 0 0,1-1-1 0 0,-1 1 0 0 0,1-1 1 0 0,-1 1-1 0 0,1-1 1 0 0,0 0-1 0 0,-1 1 0 0 0,1-1 1 0 0,0 0-1 0 0,0 0 1 0 0,-1 1-1 0 0,1-1 0 0 0,0-1 1 0 0,0 1-11 0 0,1-1 1 0 0,0 1-1 0 0,-1 0 1 0 0,1-1-1 0 0,0 1 1 0 0,0 0-1 0 0,0-1 1 0 0,0 1-1 0 0,0 0 0 0 0,0 0 1 0 0,0 0-1 0 0,0 0 1 0 0,3-2-1 0 0,44-25 218 0 0,77-21-3132 0 0,-51 22-5322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29.8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0 114 2828 0 0,'20'-26'14448'0'0,"4"12"-14338"0"0,2 1 0 0 0,0 2-1 0 0,0 0 1 0 0,1 2 0 0 0,0 0-1 0 0,0 2 1 0 0,41-5 0 0 0,-65 11-94 0 0,1 1 0 0 0,0 0 1 0 0,-1-1-1 0 0,1 1 1 0 0,-1 0-1 0 0,1 1 0 0 0,-1-1 1 0 0,1 0-1 0 0,0 1 0 0 0,-1 0 1 0 0,0 0-1 0 0,1 0 1 0 0,-1 1-1 0 0,0-1 0 0 0,1 1 1 0 0,-1-1-1 0 0,0 1 0 0 0,4 3 1 0 0,-5-3 23 0 0,-1 1-1 0 0,1-1 1 0 0,-1 1 0 0 0,0-1-1 0 0,0 1 1 0 0,0-1 0 0 0,0 1-1 0 0,0 0 1 0 0,-1 0 0 0 0,1-1-1 0 0,-1 1 1 0 0,1 0 0 0 0,-1 0 0 0 0,0-1-1 0 0,0 1 1 0 0,0 0 0 0 0,-1 0-1 0 0,1 0 1 0 0,-1-1 0 0 0,0 1-1 0 0,1 0 1 0 0,-3 4 0 0 0,-7 19 90 0 0,-2 0 0 0 0,-1-1 0 0 0,0 0 1 0 0,-2-1-1 0 0,-24 31 0 0 0,-19 31 33 0 0,55-81-143 0 0,-6 10 47 0 0,0 0 0 0 0,1 0-1 0 0,1 0 1 0 0,-8 27 0 0 0,14-39-60 0 0,0-1 0 0 0,0 1 0 0 0,1-1 0 0 0,-1 1 0 0 0,1-1 0 0 0,0 1 0 0 0,-1-1 0 0 0,1 1 0 0 0,0 0 0 0 0,1-1 0 0 0,-1 1 0 0 0,0-1 0 0 0,1 1 0 0 0,-1-1 0 0 0,1 1 0 0 0,0-1 0 0 0,0 1 0 0 0,0-1 0 0 0,0 0 0 0 0,0 1 0 0 0,1-1 0 0 0,-1 0 0 0 0,0 0 0 0 0,1 0 0 0 0,0 0 0 0 0,0 0 0 0 0,-1 0 0 0 0,1-1 0 0 0,0 1 0 0 0,0-1 0 0 0,1 1 0 0 0,-1-1 0 0 0,0 0 0 0 0,0 1 0 0 0,1-1 0 0 0,-1 0 1 0 0,1-1-1 0 0,-1 1 0 0 0,4 0 0 0 0,4 1-6 0 0,1 0 0 0 0,0-1 0 0 0,-1 0 1 0 0,1-1-1 0 0,0 0 0 0 0,0-1 1 0 0,19-3-1 0 0,78-25-71 0 0,-38 9-18 0 0,-21 5-1685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39.9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8 209 112 0 0,'0'0'1149'0'0,"35"-19"4357"0"0,19-9-491 0 0,-42 22-4198 0 0,-6 2-772 0 0,1 0 1 0 0,-1 0-1 0 0,0 0 1 0 0,-1-1-1 0 0,1 0 0 0 0,-1 0 1 0 0,0-1-1 0 0,0 0 0 0 0,0 0 1 0 0,-1 0-1 0 0,5-8 0 0 0,-8 12 91 0 0,0-1 67 0 0,0-1 1 0 0,0 0 0 0 0,-1 0-1 0 0,1 0 1 0 0,-1 0 0 0 0,0 0 0 0 0,0 0-1 0 0,0 0 1 0 0,0 0 0 0 0,-2-5-1 0 0,1 7-182 0 0,-1 0 0 0 0,0 0-1 0 0,0 1 1 0 0,1-1 0 0 0,-1 0-1 0 0,0 1 1 0 0,0 0 0 0 0,-1-1-1 0 0,1 1 1 0 0,0 0 0 0 0,0 0-1 0 0,-1 0 1 0 0,1 1 0 0 0,0-1-1 0 0,-1 0 1 0 0,1 1 0 0 0,-1 0-1 0 0,1-1 1 0 0,0 1-1 0 0,-4 0 1 0 0,1 1-12 0 0,1 0 1 0 0,0 0-1 0 0,0 0 0 0 0,1 0 1 0 0,-1 1-1 0 0,0 0 0 0 0,0 0 1 0 0,1 0-1 0 0,-1 0 0 0 0,1 0 1 0 0,-5 4-1 0 0,0 2 8 0 0,-1 0-1 0 0,2 0 1 0 0,-1 1 0 0 0,1 0 0 0 0,0 0-1 0 0,1 1 1 0 0,0-1 0 0 0,-5 12-1 0 0,9-15-15 0 0,-1 1-1 0 0,1-1 0 0 0,0 0 0 0 0,1 1 0 0 0,0-1 0 0 0,0 1 0 0 0,0-1 0 0 0,1 1 0 0 0,-1 0 0 0 0,2-1 0 0 0,-1 1 0 0 0,1 0 0 0 0,0-1 0 0 0,0 1 0 0 0,1-1 0 0 0,0 0 0 0 0,0 1 0 0 0,0-1 0 0 0,1 0 0 0 0,0 0 0 0 0,0 0 0 0 0,5 6 0 0 0,-3-6-3 0 0,1 1-1 0 0,-1-1 1 0 0,1 0-1 0 0,1-1 1 0 0,-1 1 0 0 0,1-1-1 0 0,0-1 1 0 0,0 1-1 0 0,0-1 1 0 0,0-1 0 0 0,1 1-1 0 0,0-1 1 0 0,0 0-1 0 0,0-1 1 0 0,0 0 0 0 0,0 0-1 0 0,10 0 1 0 0,-7-1-2 0 0,0 0 0 0 0,-1-1 1 0 0,1 0-1 0 0,0-1 1 0 0,0 0-1 0 0,-1-1 0 0 0,1 0 1 0 0,-1-1-1 0 0,1 0 0 0 0,-1-1 1 0 0,0 0-1 0 0,0 0 0 0 0,-1-1 1 0 0,13-8-1 0 0,-16 8 42 0 0,0 1 0 0 0,-1-1 0 0 0,0 0 0 0 0,0 0 0 0 0,0 0 0 0 0,-1-1 0 0 0,1 0 0 0 0,-2 0 0 0 0,1 0 0 0 0,0 0 0 0 0,-1 0 0 0 0,0-1 0 0 0,-1 0 0 0 0,1 1 0 0 0,-1-1 0 0 0,-1 0 0 0 0,1 0 0 0 0,-1 0 0 0 0,-1 0 0 0 0,1 0 0 0 0,-1-1 0 0 0,-1-10 0 0 0,1 15-1 0 0,0 1 0 0 0,-1-1 0 0 0,1 1 0 0 0,-1-1 0 0 0,1 1 0 0 0,-1 0 0 0 0,0-1 0 0 0,0 1 0 0 0,0 0 0 0 0,0 0 0 0 0,0 0 0 0 0,0-1 0 0 0,-1 1 0 0 0,1 0 0 0 0,-1 1 0 0 0,1-1 0 0 0,-1 0 0 0 0,0 0 0 0 0,0 1 0 0 0,-3-3 0 0 0,2 2-18 0 0,-1 1-1 0 0,1-1 1 0 0,-1 1-1 0 0,0 0 1 0 0,0 0-1 0 0,1 0 1 0 0,-1 1-1 0 0,0-1 1 0 0,0 1-1 0 0,0 0 1 0 0,0 0 0 0 0,-4 0-1 0 0,-3 2 0 0 0,0 0 0 0 0,-1 1 0 0 0,1 0 0 0 0,0 0 0 0 0,0 1 0 0 0,1 1 0 0 0,-1-1-1 0 0,-12 9 1 0 0,18-10-34 0 0,1 0 0 0 0,-1-1-1 0 0,1 1 1 0 0,0 1-1 0 0,0-1 1 0 0,0 0 0 0 0,0 1-1 0 0,1 0 1 0 0,-1 0 0 0 0,1 0-1 0 0,0 0 1 0 0,0 1-1 0 0,1-1 1 0 0,-1 1 0 0 0,-2 8-1 0 0,5-12 14 0 0,0-1 0 0 0,0 1-1 0 0,0 0 1 0 0,0 0 0 0 0,0-1-1 0 0,0 1 1 0 0,1 0 0 0 0,-1 0-1 0 0,0-1 1 0 0,0 1 0 0 0,1 0 0 0 0,-1-1-1 0 0,0 1 1 0 0,1 0 0 0 0,-1-1-1 0 0,1 1 1 0 0,-1-1 0 0 0,1 1-1 0 0,-1-1 1 0 0,1 1 0 0 0,-1-1-1 0 0,1 1 1 0 0,0-1 0 0 0,-1 1-1 0 0,1-1 1 0 0,0 0 0 0 0,-1 1 0 0 0,1-1-1 0 0,0 0 1 0 0,-1 0 0 0 0,1 1-1 0 0,0-1 1 0 0,0 0 0 0 0,-1 0-1 0 0,1 0 1 0 0,0 0 0 0 0,0 0-1 0 0,-1 0 1 0 0,1 0 0 0 0,0 0-1 0 0,0 0 1 0 0,0-1 0 0 0,29-3-14 0 0,-23 2 4 0 0,-1-1 1 0 0,1 0-1 0 0,-1 0 0 0 0,0 0 1 0 0,0-1-1 0 0,0 0 0 0 0,0 0 1 0 0,-1 0-1 0 0,0-1 0 0 0,0 1 1 0 0,0-1-1 0 0,0-1 0 0 0,-1 1 1 0 0,6-10-1 0 0,-5 8 57 0 0,-1-1 0 0 0,0 0 0 0 0,0 0 0 0 0,-1-1 0 0 0,0 1 0 0 0,0-1 0 0 0,-1 1 0 0 0,0-1 0 0 0,-1 0 0 0 0,1-16 0 0 0,-2 24-11 0 0,0-1-17 0 0,0 0 1 0 0,1 0 0 0 0,-1 1 0 0 0,0-1-1 0 0,-1 0 1 0 0,1 0 0 0 0,0 1-1 0 0,0-1 1 0 0,-1 0 0 0 0,1 0 0 0 0,-1 1-1 0 0,0-1 1 0 0,1 0 0 0 0,-1 1 0 0 0,0-1-1 0 0,0 1 1 0 0,0-1 0 0 0,0 1-1 0 0,0-1 1 0 0,0 1 0 0 0,-1 0 0 0 0,1 0-1 0 0,0-1 1 0 0,-1 1 0 0 0,1 0 0 0 0,-1 0-1 0 0,1 0 1 0 0,-1 1 0 0 0,1-1 0 0 0,-1 0-1 0 0,0 0 1 0 0,1 1 0 0 0,-1-1-1 0 0,0 1 1 0 0,0 0 0 0 0,1-1 0 0 0,-1 1-1 0 0,0 0 1 0 0,0 0 0 0 0,1 0 0 0 0,-1 0-1 0 0,-2 1 1 0 0,-6 0-6 0 0,1 0-1 0 0,-1 1 0 0 0,0 0 1 0 0,1 0-1 0 0,-1 1 1 0 0,1 1-1 0 0,0 0 1 0 0,0 0-1 0 0,0 0 1 0 0,1 1-1 0 0,-1 1 1 0 0,1-1-1 0 0,-12 12 1 0 0,19-16-25 0 0,-1 1 1 0 0,1-1-1 0 0,0 0 1 0 0,0 1 0 0 0,1-1-1 0 0,-1 1 1 0 0,0-1-1 0 0,0 1 1 0 0,1 0 0 0 0,-1-1-1 0 0,0 1 1 0 0,1-1-1 0 0,0 1 1 0 0,-1 0 0 0 0,1 0-1 0 0,0-1 1 0 0,0 1-1 0 0,0 0 1 0 0,0-1 0 0 0,0 1-1 0 0,1 0 1 0 0,-1 0-1 0 0,0-1 1 0 0,1 1-1 0 0,-1 0 1 0 0,1-1 0 0 0,0 1-1 0 0,-1-1 1 0 0,1 1-1 0 0,0-1 1 0 0,0 1 0 0 0,0-1-1 0 0,0 0 1 0 0,0 1-1 0 0,0-1 1 0 0,1 0 0 0 0,-1 0-1 0 0,0 0 1 0 0,1 0-1 0 0,1 1 1 0 0,-1 0-41 0 0,1 0 0 0 0,0 0-1 0 0,0 0 1 0 0,0-1 0 0 0,0 0 0 0 0,0 1 0 0 0,0-1 0 0 0,0 0-1 0 0,0-1 1 0 0,0 1 0 0 0,1 0 0 0 0,-1-1 0 0 0,0 0-1 0 0,1 0 1 0 0,-1 0 0 0 0,0 0 0 0 0,0 0 0 0 0,1-1 0 0 0,-1 0-1 0 0,6-1 1 0 0,-5 0 27 0 0,-1 1 0 0 0,1-1 0 0 0,-1 0 0 0 0,0 0 0 0 0,0 0 0 0 0,0 0 0 0 0,0-1 0 0 0,0 0 0 0 0,0 1 0 0 0,3-4 0 0 0,-6 4 18 0 0,0-2 17 0 0,0 4-7 0 0,0 0 0 0 0,0 0 0 0 0,0 0 0 0 0,0-1 0 0 0,1 1 0 0 0,-1 0-1 0 0,0 0 1 0 0,0-1 0 0 0,0 1 0 0 0,0 0 0 0 0,0 0 0 0 0,0 0 0 0 0,0-1-1 0 0,0 1 1 0 0,0 0 0 0 0,0 0 0 0 0,0-1 0 0 0,0 1 0 0 0,0 0-1 0 0,0 0 1 0 0,0-1 0 0 0,-1 1 0 0 0,1 0 0 0 0,0 0 0 0 0,0 0 0 0 0,0-1-1 0 0,0 1 1 0 0,0 0 0 0 0,0 0 0 0 0,-1 0 0 0 0,1 0 0 0 0,0-1 0 0 0,0 1-1 0 0,0 0 1 0 0,-1 0 0 0 0,-2-1-9 0 0,-1 0-1 0 0,1 0 1 0 0,-1 0 0 0 0,1 1-1 0 0,-1-1 1 0 0,0 1-1 0 0,1 0 1 0 0,-1 0 0 0 0,0 0-1 0 0,1 1 1 0 0,-1 0-1 0 0,1-1 1 0 0,-1 1 0 0 0,1 0-1 0 0,-1 0 1 0 0,-3 3-1 0 0,1-2-244 0 0,0 0 0 0 0,0 1 0 0 0,0 0-1 0 0,1 0 1 0 0,-1 0 0 0 0,1 1 0 0 0,0 0-1 0 0,-7 6 1 0 0,49-37-1722 0 0,-36 26 2196 0 0,-1 0-118 0 0,3-1 508 0 0,-2 1-508 0 0,-1 1 0 0 0,0-1 0 0 0,1 1-1 0 0,-1-1 1 0 0,0 1 0 0 0,1-1 0 0 0,-1 0-1 0 0,0 1 1 0 0,0-1 0 0 0,0 1 0 0 0,1-1-1 0 0,-1 0 1 0 0,0 1 0 0 0,0-1 0 0 0,0 1 0 0 0,0-1-1 0 0,0 0 1 0 0,0 1 0 0 0,0-1 0 0 0,-1-1-1 0 0,-2-17 3164 0 0,3 18-3258 0 0,0 1 0 0 0,0 0 0 0 0,-1 0 1 0 0,1 0-1 0 0,0 0 0 0 0,0 0 0 0 0,0-1 1 0 0,0 1-1 0 0,0 0 0 0 0,0 0 0 0 0,-1 0 0 0 0,1 0 1 0 0,0 0-1 0 0,0 0 0 0 0,0 0 0 0 0,0-1 1 0 0,0 1-1 0 0,-1 0 0 0 0,1 0 0 0 0,0 0 1 0 0,0 0-1 0 0,0 0 0 0 0,0 0 0 0 0,-1 0 0 0 0,1 0 1 0 0,0 0-1 0 0,0 0 0 0 0,0 0 0 0 0,0 0 1 0 0,-1 0-1 0 0,1 0 0 0 0,0 0 0 0 0,0 0 1 0 0,0 0-1 0 0,0 0 0 0 0,-1 0 0 0 0,1 1 0 0 0,0-1 1 0 0,0 0-1 0 0,0 0 0 0 0,-1 0 0 0 0,-3 10 128 0 0,-2 21-47 0 0,5-20 18 0 0,-5 33 172 0 0,2 0 0 0 0,3 76 0 0 0,2-59-162 0 0,21 489 1593 0 0,-11-364-921 0 0,-5-74-615 0 0,7 198-68 0 0,-12-276-113 0 0,5 42 0 0 0,-5-74 16 0 0,5 7 3 0 0,28-2-9 0 0,0-1-1 0 0,1-2 1 0 0,60 0 0 0 0,-35-3-32 0 0,-13 2 59 0 0,887 62-268 0 0,-805-50 304 0 0,204-4 1 0 0,-296-13-87 0 0,4 1 19 0 0,-38 1 15 0 0,20 0-108 0 0,-4 0 147 0 0,-15 0-55 0 0,5-1 8 0 0,0 0 1 0 0,0 0-1 0 0,0 1 0 0 0,0 0 1 0 0,9 2-1 0 0,5-1-17 0 0,119-9-793 0 0,-136 7 809 0 0,-1 0 0 0 0,0 0-1 0 0,1 0 1 0 0,-1-1 0 0 0,0 1 0 0 0,0-1-1 0 0,0 0 1 0 0,0-1 0 0 0,-1 1-1 0 0,8-6 1 0 0,-5 3 4 0 0,-6 4 9 0 0,0 0 0 0 0,0 0 0 0 0,1 0-1 0 0,-1-1 1 0 0,0 1 0 0 0,0 0 0 0 0,0 0 0 0 0,0-1 0 0 0,-1 1 0 0 0,1-1-1 0 0,0 1 1 0 0,0-1 0 0 0,-1 1 0 0 0,1-1 0 0 0,-1 1 0 0 0,0-1 0 0 0,1 0-1 0 0,-1 1 1 0 0,0-1 0 0 0,0 0 0 0 0,0 1 0 0 0,0-4 0 0 0,-1 3-4 0 0,0-1 0 0 0,0 0 1 0 0,0 1-1 0 0,0-1 0 0 0,-1 1 0 0 0,1-1 1 0 0,-1 1-1 0 0,1 0 0 0 0,-1 0 1 0 0,0 0-1 0 0,0 0 0 0 0,-3-3 1 0 0,-4-2 4 0 0,-1 0 1 0 0,0 0 0 0 0,-1 0-1 0 0,-18-7 1 0 0,22 11-25 0 0,-1 1-1 0 0,0 0 0 0 0,1 0 1 0 0,-1 0-1 0 0,0 1 1 0 0,0 1-1 0 0,0-1 1 0 0,0 1-1 0 0,0 1 0 0 0,0-1 1 0 0,0 1-1 0 0,1 1 1 0 0,-1-1-1 0 0,0 1 1 0 0,1 1-1 0 0,-1-1 1 0 0,1 1-1 0 0,0 1 0 0 0,-8 4 1 0 0,10-6-9 0 0,0 1 1 0 0,0 0-1 0 0,1 1 0 0 0,-1-1 1 0 0,1 1-1 0 0,0 0 1 0 0,0 0-1 0 0,0 0 0 0 0,0 0 1 0 0,1 1-1 0 0,0-1 1 0 0,0 1-1 0 0,0 0 0 0 0,1 0 1 0 0,-1 0-1 0 0,1 1 1 0 0,0-1-1 0 0,1 0 0 0 0,-1 1 1 0 0,1-1-1 0 0,0 1 1 0 0,0-1-1 0 0,1 1 0 0 0,0 0 1 0 0,0-1-1 0 0,0 1 1 0 0,2 7-1 0 0,-1-8-54 0 0,0-1 0 0 0,0 1-1 0 0,1-1 1 0 0,0 1 0 0 0,0-1 0 0 0,0 0-1 0 0,0 0 1 0 0,1 0 0 0 0,0 0 0 0 0,-1 0 0 0 0,2 0-1 0 0,-1-1 1 0 0,0 1 0 0 0,1-1 0 0 0,-1 0 0 0 0,1 0-1 0 0,0 0 1 0 0,5 2 0 0 0,-2-1-97 0 0,0-1 0 0 0,1 0 1 0 0,-1 0-1 0 0,0-1 0 0 0,1 0 0 0 0,-1-1 1 0 0,1 1-1 0 0,0-1 0 0 0,0-1 0 0 0,15 0 0 0 0,-16-1 66 0 0,1 1-1 0 0,0-2 0 0 0,0 1 1 0 0,-1-1-1 0 0,1 0 0 0 0,-1-1 1 0 0,1 0-1 0 0,-1 0 0 0 0,0 0 1 0 0,12-9-1 0 0,-15 9 147 0 0,0 0 1 0 0,0 0-1 0 0,-1-1 0 0 0,1 1 1 0 0,-1-1-1 0 0,0 0 0 0 0,0 1 0 0 0,0-2 1 0 0,-1 1-1 0 0,1 0 0 0 0,-1 0 0 0 0,0-1 1 0 0,0 1-1 0 0,-1-1 0 0 0,1 0 0 0 0,-1 0 1 0 0,1-9-1 0 0,-2 12 6 0 0,1-1 0 0 0,-1 1 0 0 0,0-1 0 0 0,0 0 0 0 0,0 1 0 0 0,-1-1 0 0 0,1 1 0 0 0,-1-1 0 0 0,1 1 0 0 0,-1-1 0 0 0,0 1 0 0 0,0 0-1 0 0,0-1 1 0 0,0 1 0 0 0,0 0 0 0 0,-1 0 0 0 0,1 0 0 0 0,-1-1 0 0 0,1 1 0 0 0,-1 1 0 0 0,0-1 0 0 0,1 0 0 0 0,-1 0 0 0 0,0 1 0 0 0,0-1 0 0 0,-1 1 0 0 0,1 0 0 0 0,0-1 0 0 0,0 1 0 0 0,-4-1 0 0 0,0 0-69 0 0,-1 0 0 0 0,1 1-1 0 0,-1 0 1 0 0,0 0 0 0 0,0 0 0 0 0,0 1 0 0 0,1 0 0 0 0,-1 0 0 0 0,0 1 0 0 0,-8 1 0 0 0,15-2-68 0 0,-1 0 0 0 0,0 0 0 0 0,0 0 0 0 0,0 0 0 0 0,0 0 0 0 0,0 1 0 0 0,0-1 0 0 0,0 0 0 0 0,0 0 0 0 0,1 1 0 0 0,-1-1 0 0 0,0 1 0 0 0,0-1 0 0 0,0 1 0 0 0,1-1 0 0 0,-1 1 0 0 0,0-1 0 0 0,1 1 0 0 0,-1 0 0 0 0,0-1 0 0 0,1 1 0 0 0,-1 0 0 0 0,1 0 0 0 0,-1-1 0 0 0,1 1 0 0 0,-1 0 0 0 0,1 0 0 0 0,0 0 0 0 0,-1 0 0 0 0,1 0 0 0 0,0 0 0 0 0,0-1 0 0 0,0 1 0 0 0,-1 0 0 0 0,1 0 0 0 0,0 1 1 0 0,1 0-212 0 0,-1 0 0 0 0,1-1 0 0 0,-1 1 0 0 0,1-1 0 0 0,0 1 0 0 0,-1-1 0 0 0,1 1 0 0 0,0-1 0 0 0,0 1 0 0 0,12 9-2368 0 0,10-1-2151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40.4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29 981 224 0 0,'-28'4'16718'0'0,"34"-11"-16509"0"0,0 0 0 0 0,1 1 1 0 0,0-1-1 0 0,0 1 1 0 0,0 1-1 0 0,1-1 0 0 0,0 1 1 0 0,14-6-1 0 0,14-11 23 0 0,248-165 273 0 0,-70 49-422 0 0,98-99-167 0 0,-19-21 148 0 0,-275 242-15 0 0,-6 6 95 0 0,0-2 108 0 0,1 0 0 0 0,15-20 0 0 0,-28 31-330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40.99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100 44 1808 0 0,'14'-42'17018'0'0,"-15"41"-16932"0"0,1 1 0 0 0,0 0 0 0 0,-1 0 0 0 0,0 0-1 0 0,-1 0-8 0 0,0 0-1 0 0,0 0 1 0 0,-1 1 0 0 0,1-1-1 0 0,0 1 1 0 0,0 0-1 0 0,0-1 1 0 0,0 1-1 0 0,-3 3 1 0 0,-3 0-90 0 0,0 1 1 0 0,1 1-1 0 0,-1-1 1 0 0,-8 10-1 0 0,11-9 14 0 0,1-1 0 0 0,0 1-1 0 0,0 1 1 0 0,1-1 0 0 0,-1 0-1 0 0,1 1 1 0 0,1-1 0 0 0,-1 1-1 0 0,1 0 1 0 0,1 0 0 0 0,-1 0-1 0 0,0 10 1 0 0,2-14-35 0 0,0 1-1 0 0,0-1 0 0 0,0 0 1 0 0,0 0-1 0 0,1 0 1 0 0,0 0-1 0 0,-1 1 1 0 0,1-1-1 0 0,0 0 1 0 0,1 0-1 0 0,-1-1 1 0 0,0 1-1 0 0,1 0 1 0 0,0 0-1 0 0,-1-1 0 0 0,1 1 1 0 0,0-1-1 0 0,1 1 1 0 0,-1-1-1 0 0,0 0 1 0 0,1 0-1 0 0,-1 0 1 0 0,1 0-1 0 0,-1 0 1 0 0,1 0-1 0 0,0-1 1 0 0,0 0-1 0 0,0 1 0 0 0,0-1 1 0 0,4 1-1 0 0,-2-1-56 0 0,0 0-1 0 0,0 0 0 0 0,0 0 0 0 0,0-1 0 0 0,1 0 0 0 0,-1 0 0 0 0,0 0 0 0 0,0-1 0 0 0,0 1 0 0 0,1-1 1 0 0,-1-1-1 0 0,0 1 0 0 0,0-1 0 0 0,-1 1 0 0 0,1-1 0 0 0,0-1 0 0 0,0 1 0 0 0,-1-1 0 0 0,7-5 1 0 0,-8 6 166 0 0,0 0 0 0 0,-1 0 0 0 0,0-1 0 0 0,1 1 0 0 0,-1 0 0 0 0,0-1 1 0 0,0 0-1 0 0,-1 0 0 0 0,1 1 0 0 0,0-1 0 0 0,-1 0 0 0 0,0 0 0 0 0,0 0 1 0 0,0-1-1 0 0,0 1 0 0 0,0 0 0 0 0,-1 0 0 0 0,1-1 0 0 0,-1 1 1 0 0,0 0-1 0 0,0 0 0 0 0,0-1 0 0 0,0 1 0 0 0,-1 0 0 0 0,1-1 0 0 0,-1 1 1 0 0,0 0-1 0 0,0 0 0 0 0,0 0 0 0 0,0 0 0 0 0,0 0 0 0 0,-4-5 0 0 0,3 4 80 0 0,-1 0 0 0 0,0 0 0 0 0,0 1 0 0 0,0-1 0 0 0,-1 1 0 0 0,1-1 0 0 0,-1 1 0 0 0,0 0 0 0 0,0 0 0 0 0,0 1 0 0 0,0-1 0 0 0,-1 1 0 0 0,1 0 0 0 0,0 0 0 0 0,-7-1 0 0 0,2 0-240 0 0,0 1 0 0 0,1 0 0 0 0,-1 1 0 0 0,0 0 0 0 0,0 0 0 0 0,0 1 0 0 0,-11 1 0 0 0,19-1-16 0 0,0 0 0 0 0,1 0 0 0 0,-1 0 1 0 0,1 0-1 0 0,-1 1 0 0 0,1-1 0 0 0,-1 0 0 0 0,1 0 1 0 0,-1 0-1 0 0,1 0 0 0 0,-1 1 0 0 0,1-1 0 0 0,-1 0 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42.0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46 580 0 0,'8'-9'11580'0'0,"83"-8"-7832"0"0,55 4-3682 0 0,-102 10 213 0 0,15-1 23 0 0,96 6 0 0 0,-153-2-258 0 0,0 1 0 0 0,-1-1 0 0 0,1 1 0 0 0,-1 0 0 0 0,1-1 0 0 0,-1 1 1 0 0,1 0-1 0 0,-1 0 0 0 0,0 0 0 0 0,1 0 0 0 0,-1 0 0 0 0,0 0 0 0 0,0 0 0 0 0,0 1 0 0 0,0-1 0 0 0,0 0 0 0 0,0 1 1 0 0,0-1-1 0 0,0 1 0 0 0,0-1 0 0 0,-1 1 0 0 0,1-1 0 0 0,0 3 0 0 0,10 39 556 0 0,-10-33-502 0 0,52 395 2049 0 0,-36-236-1324 0 0,19 213 432 0 0,-14-138-564 0 0,-1-22-214 0 0,19 182-295 0 0,-34-332-124 0 0,5 33 345 0 0,-11-103-406 0 0,0 1-64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43.7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562 0 256 0 0,'19'20'15255'0'0,"-392"9"-13306"0"0,220-13-1161 0 0,150-16-757 0 0,-44 6 198 0 0,42-5-275 0 0,5-1 56 0 0,0 0 0 0 0,1 0 1 0 0,-1 0-1 0 0,0 0 0 0 0,0 0 1 0 0,0 0-1 0 0,0 0 0 0 0,0 0 0 0 0,0 0 1 0 0,0 0-1 0 0,1 0 0 0 0,-1 0 1 0 0,0 0-1 0 0,0 0 0 0 0,0 0 1 0 0,0 0-1 0 0,0 0 0 0 0,0 0 0 0 0,0 0 1 0 0,0 1-1 0 0,1-1 0 0 0,-1 0 1 0 0,0 0-1 0 0,0 0 0 0 0,0 0 0 0 0,0 0 1 0 0,0 0-1 0 0,0 0 0 0 0,0 0 1 0 0,0 0-1 0 0,0 1 0 0 0,0-1 1 0 0,0 0-1 0 0,0 0 0 0 0,0 0 0 0 0,0 0 1 0 0,0 0-1 0 0,0 0 0 0 0,0 0 1 0 0,0 1-1 0 0,0-1 0 0 0,0 0 0 0 0,0 0 1 0 0,0 0-1 0 0,0 0 0 0 0,0 0 1 0 0,0 0-1 0 0,0 0 0 0 0,0 0 0 0 0,0 1 1 0 0,0-1-1 0 0,0 0 0 0 0,0 0 1 0 0,0 0-1 0 0,0 0 0 0 0,0 0 1 0 0,0 0-1 0 0,-1 0 0 0 0,1 0 0 0 0,0 1 1 0 0,2-1-19 0 0,0 3 312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47.0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1438 13 1348 0 0,'31'2'12947'0'0,"-45"3"-11852"0"0,-56-12 2015 0 0,67 7-3082 0 0,-15-2 217 0 0,-15-3-148 0 0,0 2 0 0 0,-62 0 0 0 0,-75 14-130 0 0,137-9 55 0 0,-35 6-23 0 0,0 3 0 0 0,1 2 0 0 0,1 4 1 0 0,0 2-1 0 0,-94 42 0 0 0,119-42 80 0 0,1 1 0 0 0,1 2 1 0 0,1 1-1 0 0,-64 52 0 0 0,77-53 137 0 0,1 1-1 0 0,1 1 0 0 0,2 1 1 0 0,-22 32-1 0 0,35-44-104 0 0,0 0 0 0 0,1 0 0 0 0,1 1 0 0 0,0 1-1 0 0,1-1 1 0 0,0 1 0 0 0,1-1 0 0 0,1 1 0 0 0,0 0 0 0 0,1 1-1 0 0,1-1 1 0 0,0 0 0 0 0,1 1 0 0 0,1-1 0 0 0,0 0 0 0 0,7 28-1 0 0,-3-22-41 0 0,1 0 0 0 0,1-1 0 0 0,1 0-1 0 0,1-1 1 0 0,1 1 0 0 0,0-2-1 0 0,1 1 1 0 0,1-2 0 0 0,1 0 0 0 0,1 0-1 0 0,23 22 1 0 0,-18-20-71 0 0,2-1 1 0 0,0-2-1 0 0,1 0 0 0 0,1-1 1 0 0,0-1-1 0 0,1-1 0 0 0,0-1 1 0 0,1-1-1 0 0,1-1 0 0 0,-1-2 1 0 0,2 0-1 0 0,-1-2 0 0 0,1-1 1 0 0,0-1-1 0 0,0-1 0 0 0,0-1 0 0 0,0-2 1 0 0,32-3-1 0 0,-15-1 25 0 0,0-3 0 0 0,0-2 1 0 0,0-1-1 0 0,-1-2 0 0 0,-1-3 0 0 0,0-1 0 0 0,-1-1 0 0 0,-1-3 1 0 0,-1-1-1 0 0,53-38 0 0 0,-84 53 14 0 0,0-1 0 0 0,-1 1 1 0 0,1-1-1 0 0,-1-1 0 0 0,-1 1 0 0 0,1-1 1 0 0,-1-1-1 0 0,-1 1 0 0 0,1-1 1 0 0,3-9-1 0 0,-9 15-10 0 0,1-1 0 0 0,-1 1 0 0 0,0-1 0 0 0,0 1-1 0 0,-1-1 1 0 0,1 1 0 0 0,-1-1 0 0 0,0 1 0 0 0,0-1 0 0 0,0 1 0 0 0,0 0 0 0 0,-1 0 0 0 0,1-1 0 0 0,-1 1 0 0 0,-3-5 0 0 0,-5-2-5 0 0,1 0 1 0 0,-2 1 0 0 0,1 0-1 0 0,-1 0 1 0 0,-1 1 0 0 0,1 1 0 0 0,-1 0-1 0 0,-1 1 1 0 0,1 0 0 0 0,-1 0 0 0 0,0 2-1 0 0,0-1 1 0 0,-18-2 0 0 0,-4 0-20 0 0,0 2-1 0 0,0 1 1 0 0,0 1 0 0 0,-38 3 0 0 0,24 3-11 0 0,0 2 1 0 0,1 2 0 0 0,0 2 0 0 0,0 2 0 0 0,1 3-1 0 0,0 1 1 0 0,-73 35 0 0 0,90-34-11 0 0,0 0 1 0 0,0 2 0 0 0,2 1-1 0 0,0 1 1 0 0,2 2 0 0 0,0 1-1 0 0,1 0 1 0 0,1 2 0 0 0,2 1-1 0 0,0 1 1 0 0,-31 52 0 0 0,40-54 59 0 0,0 1 0 0 0,2 0 0 0 0,1 1 0 0 0,1 0 0 0 0,1 0 0 0 0,1 1 0 0 0,2 0 0 0 0,-3 43 0 0 0,7-53-5 0 0,1 0 0 0 0,1 0 0 0 0,1 0 0 0 0,0-1-1 0 0,1 1 1 0 0,1-1 0 0 0,0 1 0 0 0,2-1-1 0 0,0-1 1 0 0,1 1 0 0 0,0-1 0 0 0,2 0 0 0 0,-1-1-1 0 0,19 25 1 0 0,-8-19-6 0 0,0 0-1 0 0,1 0 0 0 0,1-2 1 0 0,1-1-1 0 0,1-1 0 0 0,0 0 1 0 0,2-2-1 0 0,-1-1 0 0 0,2-1 1 0 0,0-1-1 0 0,0-1 0 0 0,1-1 1 0 0,43 9-1 0 0,-31-11-119 0 0,0-3 0 0 0,0-1 0 0 0,0-1 0 0 0,0-3 0 0 0,1-1 0 0 0,-1-2 0 0 0,0-1 0 0 0,0-2 1 0 0,51-16-1 0 0,246-96-1576 0 0,-189 63 1340 0 0,-78 33 308 0 0,-66 22 31 0 0,17-5 279 0 0,-19 5-264 0 0,0 0 0 0 0,0-1 0 0 0,0 1 0 0 0,0 0 0 0 0,0 0 1 0 0,0 0-1 0 0,0 0 0 0 0,0 0 0 0 0,0 0 0 0 0,0 0 0 0 0,0 0 0 0 0,0 1 0 0 0,-1-1 0 0 0,1 0 0 0 0,0 0 0 0 0,0 1 0 0 0,0-1 1 0 0,0 1-1 0 0,0-1 0 0 0,1 1 0 0 0,1 34 89 0 0,-1 0 1 0 0,-3 43 0 0 0,0-18 64 0 0,25 421 3 0 0,6-145-399 0 0,-20-220 58 0 0,-14-28 63 0 0,4-87 65 0 0,3 49-42 0 0,-1-19 65 0 0,0 0 1 0 0,-3 32-1 0 0,-1-3 139 0 0,4-8-60 0 0,-2-51-90 0 0,0 1 15 0 0,0 5 5 0 0,0 63-40 0 0,0-68 43 0 0,1 11 15 0 0,0-7-18 0 0,-1-4-1 0 0,4 18-1493 0 0,1-25 1255 0 0,0 1 1 0 0,0-1-1 0 0,0 0 1 0 0,0-1-1 0 0,-1 1 0 0 0,0-1 1 0 0,0 0-1 0 0,-1 0 1 0 0,6-12-1 0 0,16-24 332 0 0,-24 41-50 0 0,0 0 1 0 0,-1 0 0 0 0,1 0-1 0 0,-1 0 1 0 0,1 0 0 0 0,-1 0-1 0 0,1 0 1 0 0,-1 0 0 0 0,0 0-1 0 0,1 0 1 0 0,-1 0 0 0 0,0 0-1 0 0,0-1 1 0 0,0 1 0 0 0,0 0-1 0 0,0 0 1 0 0,0 0 0 0 0,0 0-1 0 0,0 0 1 0 0,-1 0 0 0 0,1-1-1 0 0,0 1 1 0 0,-1 0 0 0 0,1 0-1 0 0,-1-2 1 0 0,0 2 73 0 0,-10-9 830 0 0,5 8-889 0 0,-1 0-1 0 0,1 0 1 0 0,-1 1-1 0 0,1 0 1 0 0,-1 0 0 0 0,0 1-1 0 0,0-1 1 0 0,1 1-1 0 0,-1 1 1 0 0,0 0 0 0 0,1-1-1 0 0,-1 2 1 0 0,1-1-1 0 0,-1 1 1 0 0,1 0-1 0 0,0 1 1 0 0,-1-1 0 0 0,1 1-1 0 0,0 0 1 0 0,1 1-1 0 0,-11 7 1 0 0,9-6-49 0 0,1 0 1 0 0,1 1-1 0 0,-1-1 0 0 0,1 1 1 0 0,0 0-1 0 0,0 1 0 0 0,0-1 1 0 0,1 1-1 0 0,0 0 0 0 0,1 0 1 0 0,0 0-1 0 0,0 1 0 0 0,0-1 1 0 0,1 1-1 0 0,0-1 1 0 0,0 1-1 0 0,1 0 0 0 0,-1 14 1 0 0,2-10-12 0 0,1-1 0 0 0,0 1 0 0 0,1-1 0 0 0,0 1 1 0 0,1-1-1 0 0,8 20 0 0 0,-10-28-39 0 0,0 0 1 0 0,0 1 0 0 0,0-2-1 0 0,1 1 1 0 0,0 0-1 0 0,-1 0 1 0 0,1 0-1 0 0,0-1 1 0 0,0 1-1 0 0,1-1 1 0 0,-1 0-1 0 0,0 0 1 0 0,1 1 0 0 0,-1-1-1 0 0,1-1 1 0 0,0 1-1 0 0,0 0 1 0 0,0-1-1 0 0,0 1 1 0 0,0-1-1 0 0,0 0 1 0 0,0 0-1 0 0,0 0 1 0 0,0-1 0 0 0,0 1-1 0 0,1-1 1 0 0,-1 1-1 0 0,0-1 1 0 0,0 0-1 0 0,5-1 1 0 0,3-2-16 0 0,-1 0 0 0 0,1 0-1 0 0,-1-1 1 0 0,0-1 0 0 0,0 0 0 0 0,0 0 0 0 0,0-1 0 0 0,-1 0 0 0 0,0 0 0 0 0,0-1 0 0 0,-1-1-1 0 0,0 1 1 0 0,0-1 0 0 0,-1-1 0 0 0,0 1 0 0 0,-1-1 0 0 0,1 0 0 0 0,-2-1 0 0 0,1 0-1 0 0,4-11 1 0 0,-9 18 97 0 0,1 0 0 0 0,-1 1 0 0 0,0-1 0 0 0,0 0 0 0 0,-1 0-1 0 0,1 0 1 0 0,0 1 0 0 0,-1-1 0 0 0,0 0 0 0 0,0 0 0 0 0,0 0-1 0 0,0 0 1 0 0,0 0 0 0 0,0 0 0 0 0,-1 0 0 0 0,0 0 0 0 0,1 0 0 0 0,-1 1-1 0 0,0-1 1 0 0,0 0 0 0 0,0 1 0 0 0,-1-1 0 0 0,1 0 0 0 0,-1 1-1 0 0,1-1 1 0 0,-1 1 0 0 0,0 0 0 0 0,0 0 0 0 0,0 0 0 0 0,0 0-1 0 0,-1 0 1 0 0,1 0 0 0 0,0 0 0 0 0,-1 1 0 0 0,1-1 0 0 0,-1 1 0 0 0,0 0-1 0 0,1-1 1 0 0,-1 1 0 0 0,-4-1 0 0 0,-4-2-16 0 0,0 1 0 0 0,0 0 0 0 0,-1 1 0 0 0,1 0 0 0 0,-1 1 1 0 0,1 0-1 0 0,-1 0 0 0 0,0 1 0 0 0,1 1 0 0 0,-21 3 0 0 0,28-3-27 0 0,-1 0 0 0 0,1 0-1 0 0,0 0 1 0 0,0 1 0 0 0,0-1-1 0 0,0 1 1 0 0,0 0 0 0 0,0 0 0 0 0,1 0-1 0 0,-1 1 1 0 0,1-1 0 0 0,-1 1 0 0 0,1 0-1 0 0,0 0 1 0 0,0 0 0 0 0,0 0 0 0 0,1 0-1 0 0,-1 1 1 0 0,1 0 0 0 0,-1-1-1 0 0,1 1 1 0 0,0 0 0 0 0,1 0 0 0 0,-1 0-1 0 0,1 0 1 0 0,0 0 0 0 0,0 0 0 0 0,0 1-1 0 0,0-1 1 0 0,1 0 0 0 0,-1 8 0 0 0,1-8-82 0 0,0 1 0 0 0,1 0 0 0 0,-1 0 0 0 0,1 0 1 0 0,0-1-1 0 0,0 1 0 0 0,0 0 0 0 0,1-1 0 0 0,0 1 1 0 0,-1-1-1 0 0,2 1 0 0 0,-1-1 0 0 0,0 0 0 0 0,1 0 0 0 0,0 0 1 0 0,0 0-1 0 0,0-1 0 0 0,0 1 0 0 0,1-1 0 0 0,-1 0 1 0 0,1 0-1 0 0,0 0 0 0 0,0 0 0 0 0,8 4 0 0 0,-9-7-74 0 0,0 0 0 0 0,1 0 0 0 0,-1 0 0 0 0,0 0 0 0 0,1-1-1 0 0,-1 1 1 0 0,0-1 0 0 0,0 0 0 0 0,1 0 0 0 0,-1 0 0 0 0,0 0-1 0 0,0 0 1 0 0,0-1 0 0 0,0 1 0 0 0,0-1 0 0 0,-1 0-1 0 0,1 0 1 0 0,4-4 0 0 0,-3 2 49 0 0,0 0 0 0 0,-1 0 0 0 0,1-1 0 0 0,-1 0 0 0 0,1 1 0 0 0,-1-1 0 0 0,-1 0 0 0 0,1 0 0 0 0,-1-1 0 0 0,3-9 0 0 0,-2 5 254 0 0,0 0-1 0 0,-1-1 1 0 0,-1 1-1 0 0,1-18 0 0 0,-2 26-140 0 0,0 0 0 0 0,0 0 0 0 0,0 0-1 0 0,0 0 1 0 0,-1 1 0 0 0,1-1 0 0 0,-1 0 0 0 0,0 0-1 0 0,1 0 1 0 0,-1 1 0 0 0,0-1 0 0 0,0 0-1 0 0,0 1 1 0 0,0-1 0 0 0,0 1 0 0 0,0-1-1 0 0,-1 1 1 0 0,1-1 0 0 0,0 1 0 0 0,-2-1-1 0 0,-19-12-4109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49.1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306 130 932 0 0,'1'-7'833'0'0,"0"0"0"0"0,0 0 1 0 0,1 1-1 0 0,0-1 0 0 0,0 1 0 0 0,1-1 0 0 0,0 1 0 0 0,0 0 0 0 0,6-9 0 0 0,10-25 2570 0 0,-14 25-139 0 0,-13 42-1809 0 0,4-11-1400 0 0,-248 1009 2682 0 0,215-819-2329 0 0,-17 380 0 0 0,52-448-438 0 0,7 0 1 0 0,5 1-1 0 0,50 238 1 0 0,-45-327-888 0 0,-2-19-3952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56.53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1 497 880 0 0,'18'-97'8797'0'0,"-3"27"-3819"0"0,-15 68-4708 0 0,5-7 716 0 0,-1 20-726 0 0,0 0-1 0 0,-1 0 0 0 0,0 1 1 0 0,0-1-1 0 0,-1 1 0 0 0,0 16 1 0 0,3 11 42 0 0,88 349 791 0 0,31-7-160 0 0,-120-369-777 0 0,-3-8 19 0 0,0 0 0 0 0,0 0 1 0 0,1 0-1 0 0,-1 0 0 0 0,1 0 1 0 0,0-1-1 0 0,0 1 0 0 0,1 0 1 0 0,-1-1-1 0 0,5 5 0 0 0,-6-7 78 0 0,1-1-216 0 0,0 0 0 0 0,-1-1 0 0 0,1 1 0 0 0,-1-1 0 0 0,1 1 0 0 0,0-1 0 0 0,-1 0 0 0 0,1 0 0 0 0,-1 0 0 0 0,0 0 0 0 0,1 0 0 0 0,1-1 0 0 0,22-34 59 0 0,-2 0 0 0 0,-1-1 1 0 0,25-60-1 0 0,-1 2-125 0 0,341-612-181 0 0,-332 601 256 0 0,27-51-3022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49.7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62 367 1940 0 0,'-62'-21'11169'0'0,"73"0"-10375"0"0,84-50 35 0 0,-67 51-746 0 0,0-1-1 0 0,25-24 0 0 0,27-47 270 0 0,-22 22 1355 0 0,-57 69-1688 0 0,-1 1-1 0 0,0-1 0 0 0,1 1 0 0 0,-1-1 1 0 0,1 1-1 0 0,-1 0 0 0 0,1-1 1 0 0,-1 1-1 0 0,1 0 0 0 0,-1 0 1 0 0,1-1-1 0 0,-1 1 0 0 0,1 0 0 0 0,-1 0 1 0 0,1 0-1 0 0,0-1 0 0 0,-1 1 1 0 0,1 0-1 0 0,-1 0 0 0 0,1 0 0 0 0,-1 0 1 0 0,1 0-1 0 0,0 0 0 0 0,-1 0 1 0 0,1 0-1 0 0,-1 1 0 0 0,1-1 1 0 0,-1 0-1 0 0,1 0 0 0 0,0 0 0 0 0,-1 1 1 0 0,1-1-1 0 0,-1 0 0 0 0,1 0 1 0 0,-1 1-1 0 0,1-1 0 0 0,-1 0 1 0 0,0 1-1 0 0,1-1 0 0 0,-1 1 0 0 0,1-1 1 0 0,-1 1-1 0 0,0-1 0 0 0,1 1 1 0 0,-1-1-1 0 0,0 1 0 0 0,0-1 1 0 0,1 1-1 0 0,-1-1 0 0 0,0 1 0 0 0,0-1 1 0 0,0 1-1 0 0,0-1 0 0 0,1 2 1 0 0,10 37 150 0 0,-10-33-108 0 0,28 97-412 0 0,4-1 0 0 0,81 169 0 0 0,-79-194-3176 0 0,-17-35-2594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50.4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0 215 1604 0 0,'6'-87'10519'0'0,"17"-38"-2763"0"0,-22 122-7337 0 0,0 4-379 0 0,1 0 0 0 0,-1-1 0 0 0,0 1 0 0 0,1 0 0 0 0,-1 0 0 0 0,0 0 1 0 0,1 0-1 0 0,-1 0 0 0 0,0 1 0 0 0,0-1 0 0 0,0 0 0 0 0,1 2 0 0 0,15 56 128 0 0,-3 1 0 0 0,11 114 0 0 0,-11-66-94 0 0,3 7-216 0 0,60 434-1598 0 0,-76-519-1593 0 0,-26-106-6862 0 0,19 42 6612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50.8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6 860 1532 0 0,'-1'-20'1084'0'0,"-4"-85"5135"0"0,14-167 0 0 0,-6 242-5875 0 0,2 0 1 0 0,0 0 0 0 0,2 0-1 0 0,2 0 1 0 0,0 1-1 0 0,2 1 1 0 0,1 0 0 0 0,1 0-1 0 0,2 1 1 0 0,21-30-1 0 0,-28 47-343 0 0,0 0-1 0 0,1 0 1 0 0,0 1-1 0 0,0 1 1 0 0,1-1-1 0 0,0 2 1 0 0,1-1-1 0 0,0 1 1 0 0,0 1-1 0 0,0 0 1 0 0,1 1-1 0 0,-1 0 0 0 0,15-4 1 0 0,-19 7-40 0 0,0 1 1 0 0,1 0-1 0 0,-1 0 1 0 0,0 0-1 0 0,1 1 1 0 0,-1 0-1 0 0,1 0 1 0 0,-1 1-1 0 0,0 0 0 0 0,1 0 1 0 0,-1 1-1 0 0,0 0 1 0 0,0 0-1 0 0,0 1 1 0 0,0 0-1 0 0,0 0 1 0 0,-1 1-1 0 0,1-1 0 0 0,-1 2 1 0 0,0-1-1 0 0,0 0 1 0 0,0 1-1 0 0,7 9 1 0 0,-5-6 11 0 0,-2 0 1 0 0,1 1-1 0 0,-1-1 1 0 0,0 1-1 0 0,-1 1 1 0 0,0-1-1 0 0,-1 1 1 0 0,0 0-1 0 0,0 0 1 0 0,-1 0-1 0 0,2 13 1 0 0,-3-7 7 0 0,0 0 1 0 0,-1 0 0 0 0,-1 0-1 0 0,0 0 1 0 0,-1 0 0 0 0,-6 28-1 0 0,-3-6 71 0 0,-1-1-1 0 0,-2-1 1 0 0,-1 1-1 0 0,-2-2 0 0 0,-28 46 1 0 0,-29 30 665 0 0,21-35-272 0 0,51-74-467 0 0,1-1 2 0 0,1-1 1 0 0,-1 1-1 0 0,1 0 1 0 0,-1-1-1 0 0,1 1 1 0 0,0 0-1 0 0,-1-1 1 0 0,1 1-1 0 0,0-1 1 0 0,-1 1 0 0 0,1-1-1 0 0,0 1 1 0 0,0-1-1 0 0,0 0 1 0 0,-1 1-1 0 0,1-1 1 0 0,0 0-1 0 0,0 0 1 0 0,0 1-1 0 0,0-1 1 0 0,-1 0-1 0 0,1 0 1 0 0,0 0-1 0 0,0 0 1 0 0,0 0-1 0 0,0 0 1 0 0,1-1 0 0 0,35 0-223 0 0,-28 0 202 0 0,6 2 23 0 0,-1 0 0 0 0,0 1 0 0 0,0 1 0 0 0,-1 0 0 0 0,1 0 0 0 0,-1 2 0 0 0,1-1 1 0 0,-1 2-1 0 0,0 0 0 0 0,-1 0 0 0 0,0 2 0 0 0,0-1 0 0 0,0 1 0 0 0,-1 1 0 0 0,0 0 0 0 0,-1 1 0 0 0,0 0 0 0 0,0 0 0 0 0,-1 1 0 0 0,-1 0 0 0 0,0 1 1 0 0,11 20-1 0 0,-11-19 72 0 0,-2 1 0 0 0,1-1-1 0 0,-2 1 1 0 0,0 1 0 0 0,-1-1 0 0 0,0 1 0 0 0,-1-1 0 0 0,-1 1 0 0 0,0 0 0 0 0,-1 0 0 0 0,-1 0 0 0 0,0 0 0 0 0,-1 0 0 0 0,0 0 0 0 0,-2 0 0 0 0,1 0 0 0 0,-2 0 0 0 0,0-1 0 0 0,-1 1 0 0 0,-13 26 0 0 0,12-30 2 0 0,-1-1-1 0 0,0 0 1 0 0,-1 0 0 0 0,0-1 0 0 0,0 0 0 0 0,-1 0-1 0 0,0-1 1 0 0,-1 0 0 0 0,1-1 0 0 0,-2 0 0 0 0,1 0-1 0 0,-1-1 1 0 0,0-1 0 0 0,0 0 0 0 0,0 0 0 0 0,-1-1 0 0 0,0 0-1 0 0,0-1 1 0 0,0-1 0 0 0,-21 2 0 0 0,13-2-500 0 0,1-2-1 0 0,0 0 1 0 0,-1-2 0 0 0,1 0 0 0 0,0-1-1 0 0,0-1 1 0 0,0 0 0 0 0,0-2 0 0 0,1 0-1 0 0,0-1 1 0 0,0-1 0 0 0,-25-15 0 0 0,4-9-5667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51.3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0 187 2288 0 0,'0'-7'996'0'0,"1"0"-1"0"0,0 0 1 0 0,0 0 0 0 0,3-10-1 0 0,22-45 2302 0 0,-13 35-2229 0 0,-13 26-1045 0 0,0 0-1 0 0,1 0 1 0 0,-1 0 0 0 0,0 1-1 0 0,1-1 1 0 0,-1 0 0 0 0,0 0 0 0 0,1 1-1 0 0,-1-1 1 0 0,1 0 0 0 0,-1 1-1 0 0,1-1 1 0 0,0 1 0 0 0,-1-1-1 0 0,1 0 1 0 0,0 1 0 0 0,-1 0-1 0 0,1-1 1 0 0,0 1 0 0 0,-1-1-1 0 0,1 1 1 0 0,0 0 0 0 0,0-1 0 0 0,0 1-1 0 0,-1 0 1 0 0,1 0 0 0 0,0 0-1 0 0,0 0 1 0 0,1-1 0 0 0,0 2 9 0 0,-1-1-1 0 0,1 1 1 0 0,-1 0 0 0 0,1 0 0 0 0,0-1 0 0 0,-1 1 0 0 0,0 0 0 0 0,1 0 0 0 0,-1 0 0 0 0,1 1 0 0 0,-1-1-1 0 0,0 0 1 0 0,1 2 0 0 0,4 4 24 0 0,0 1-1 0 0,-1 0 0 0 0,8 16 1 0 0,4 13-29 0 0,1-1 1 0 0,2-1-1 0 0,1-1 0 0 0,2 0 1 0 0,1-2-1 0 0,38 40 0 0 0,-58-69-29 0 0,-1 0-1 0 0,0 0 1 0 0,1 0 0 0 0,0 0-1 0 0,-1-1 1 0 0,1 1 0 0 0,0-1-1 0 0,1 0 1 0 0,-1 0 0 0 0,0-1-1 0 0,0 1 1 0 0,1-1-1 0 0,-1 0 1 0 0,1 0 0 0 0,-1 0-1 0 0,1-1 1 0 0,0 0 0 0 0,-1 0-1 0 0,1 0 1 0 0,7-1-1 0 0,-6-1-11 0 0,0 1 0 0 0,-1-2 0 0 0,1 1-1 0 0,0 0 1 0 0,-1-1 0 0 0,0 0 0 0 0,0-1-1 0 0,0 1 1 0 0,0-1 0 0 0,0 0 0 0 0,-1 0-1 0 0,1 0 1 0 0,-1-1 0 0 0,0 1-1 0 0,3-7 1 0 0,3-3 93 0 0,-1-1-1 0 0,-1-1 1 0 0,0 1-1 0 0,-1-2 1 0 0,5-17-1 0 0,20-89 1817 0 0,-15 53 48 0 0,-14 54-1590 0 0,1-8 144 0 0,-4 24-484 0 0,0-1 0 0 0,0 1 0 0 0,0 0 0 0 0,0-1 0 0 0,0 1 0 0 0,0 0 0 0 0,0 0 0 0 0,1-1 0 0 0,-1 1 0 0 0,0 0 0 0 0,0-1 0 0 0,0 1 0 0 0,0 0 0 0 0,0 0 0 0 0,1-1 0 0 0,-1 1-1 0 0,0 0 1 0 0,0 0 0 0 0,1-1 0 0 0,-1 1 0 0 0,0 0 0 0 0,0 0 0 0 0,1 0 0 0 0,-1-1 0 0 0,0 1 0 0 0,1 0 0 0 0,-1 0 0 0 0,0 0 0 0 0,0 0 0 0 0,1 0 0 0 0,-1 0 0 0 0,0 0 0 0 0,1 0 0 0 0,-1 0 0 0 0,0 0 0 0 0,1 0 0 0 0,-1 0 0 0 0,0 0 0 0 0,1 0 0 0 0,-1 0 0 0 0,0 0 0 0 0,1 0 0 0 0,-1 0 0 0 0,1 0 0 0 0,1 3 0 0 0,0-1 0 0 0,-1 1 0 0 0,1-1 0 0 0,-1 1-1 0 0,1-1 1 0 0,-1 1 0 0 0,0 0 0 0 0,0 0 0 0 0,2 4 0 0 0,-1 0 7 0 0,13 26-89 0 0,0-1-1 0 0,3-1 1 0 0,36 50 0 0 0,-44-67-256 0 0,2 0 0 0 0,-1-1 1 0 0,2 0-1 0 0,0-1 0 0 0,0 0 1 0 0,1-1-1 0 0,1-1 0 0 0,0 0 0 0 0,24 11 1 0 0,-35-19-273 0 0,0 0 0 0 0,0-1 0 0 0,0 0 0 0 0,0 1 0 0 0,0-1 0 0 0,1-1 0 0 0,-1 1 0 0 0,0-1 0 0 0,0 1 0 0 0,1-1 0 0 0,7-1 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51.7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28 104 872 0 0,'-17'-103'16440'0'0,"15"112"-15340"0"0,-4 164 439 0 0,4-63-1353 0 0,2 11-136 0 0,4 0-1 0 0,6-1 0 0 0,50 232 1 0 0,-49-302-266 0 0,2 0 0 0 0,2-1 0 0 0,29 64 0 0 0,-43-110-24 0 0,1 0 0 0 0,-1-1-1 0 0,1 1 1 0 0,-1-1 0 0 0,1 1 0 0 0,0-1-1 0 0,0 0 1 0 0,0 1 0 0 0,0-1 0 0 0,0 0-1 0 0,1 0 1 0 0,-1 0 0 0 0,1-1 0 0 0,4 3-1 0 0,-5-3-98 0 0,0-1-1 0 0,0 1 1 0 0,-1-1-1 0 0,1 0 0 0 0,0 0 1 0 0,0 0-1 0 0,0 0 1 0 0,0 0-1 0 0,0 0 1 0 0,-1-1-1 0 0,1 1 1 0 0,0 0-1 0 0,0-1 1 0 0,0 0-1 0 0,-1 1 0 0 0,1-1 1 0 0,0 0-1 0 0,-1 0 1 0 0,1 0-1 0 0,5-5-1018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4:52.2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28 227 984 0 0,'-1'-26'4216'0'0,"-2"0"-1"0"0,-7-35 0 0 0,4 35-1987 0 0,2 1-1 0 0,1-37 634 0 0,3 62-2838 0 0,4 17 200 0 0,4 25-118 0 0,73 611 728 0 0,-70-569-626 0 0,1 6-5 0 0,26 150 295 0 0,-32-225-439 0 0,-6-15-58 0 0,1 0 0 0 0,-1 0 0 0 0,0 0 0 0 0,0 0 0 0 0,0 1 0 0 0,0-1 0 0 0,1 0 0 0 0,-1 0 0 0 0,0 0 0 0 0,0 0-1 0 0,0 0 1 0 0,0 0 0 0 0,1 0 0 0 0,-1 0 0 0 0,0 0 0 0 0,0 0 0 0 0,0 0 0 0 0,1 0 0 0 0,-1 0 0 0 0,0 0 0 0 0,0 0 0 0 0,0 0 0 0 0,1 0 0 0 0,-1 0 0 0 0,0 0 0 0 0,0 0 0 0 0,0 0 0 0 0,0 0-1 0 0,1-1 1 0 0,-1 1 0 0 0,0 0 0 0 0,0 0 0 0 0,0 0 0 0 0,0 0 0 0 0,0 0 0 0 0,1 0 0 0 0,-1-1 0 0 0,0 1 0 0 0,0 0 0 0 0,1-2-1 0 0,0 0 0 0 0,0 0 0 0 0,0 0-1 0 0,0 0 1 0 0,-1 0 0 0 0,1 0 0 0 0,0 0 0 0 0,-1 0 0 0 0,0 0 0 0 0,0 0 0 0 0,1-4 0 0 0,-1-43 8 0 0,2 1 1 0 0,14-78-1 0 0,-14 111-12 0 0,2 0 0 0 0,0 0 0 0 0,0 0 0 0 0,2 1 0 0 0,0 0 0 0 0,0 0 0 0 0,1 0-1 0 0,1 1 1 0 0,0 0 0 0 0,1 0 0 0 0,0 1 0 0 0,17-16 0 0 0,-23 25-33 0 0,0 0 1 0 0,1 0 0 0 0,-1 0-1 0 0,1 1 1 0 0,0-1 0 0 0,0 1 0 0 0,0 0-1 0 0,0 0 1 0 0,0 1 0 0 0,0-1-1 0 0,1 1 1 0 0,-1 0 0 0 0,0 0-1 0 0,1 0 1 0 0,-1 1 0 0 0,1-1-1 0 0,-1 1 1 0 0,1 0 0 0 0,-1 1-1 0 0,1-1 1 0 0,-1 1 0 0 0,5 1-1 0 0,-2 0-26 0 0,-1 0-1 0 0,0 1 0 0 0,0 0 1 0 0,-1 1-1 0 0,1-1 0 0 0,0 1 0 0 0,-1 0 1 0 0,0 0-1 0 0,0 1 0 0 0,0-1 1 0 0,-1 1-1 0 0,0 0 0 0 0,0 1 1 0 0,6 8-1 0 0,-2 1 37 0 0,0 0 0 0 0,0 1-1 0 0,-1 1 1 0 0,-2-1 0 0 0,1 1 0 0 0,-2 0 0 0 0,0 0-1 0 0,-1 0 1 0 0,-1 1 0 0 0,0-1 0 0 0,-1 1 0 0 0,-1 0-1 0 0,-5 33 1 0 0,4-41 101 0 0,-1 0 1 0 0,0 0-1 0 0,-1 0 0 0 0,0 0 0 0 0,0-1 0 0 0,-1 1 0 0 0,0-1 0 0 0,-1 0 0 0 0,0 0 1 0 0,0 0-1 0 0,-1-1 0 0 0,0 0 0 0 0,0 0 0 0 0,-1 0 0 0 0,0-1 0 0 0,-1 0 1 0 0,0-1-1 0 0,0 1 0 0 0,0-2 0 0 0,0 1 0 0 0,-1-1 0 0 0,0 0 0 0 0,0-1 0 0 0,-1 0 1 0 0,-11 4-1 0 0,7-5-211 0 0,1 0-1 0 0,-1-1 1 0 0,1-1 0 0 0,-1 0 0 0 0,0-1 0 0 0,0 0 0 0 0,0-1 0 0 0,-19-4-1 0 0,-36-13-3712 0 0,2-10-5391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00.4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127 2222 1228 0 0,'0'0'7944'0'0,"32"-2"-7298"0"0,-25-1-585 0 0,1 0 0 0 0,-1-1 0 0 0,0 1 0 0 0,0-2 0 0 0,0 1 0 0 0,0-1 0 0 0,-1 1 0 0 0,0-2 0 0 0,0 1 0 0 0,0-1 0 0 0,-1 0 0 0 0,0 0 0 0 0,0 0 0 0 0,0-1 0 0 0,4-8 0 0 0,-7 11 11 0 0,1-1 1 0 0,-1 0-1 0 0,1 0 1 0 0,-2 0-1 0 0,1-1 1 0 0,0 1-1 0 0,-1 0 1 0 0,0-1-1 0 0,0 1 1 0 0,-1-1-1 0 0,1 1 1 0 0,-1-1-1 0 0,-1 1 1 0 0,1-1-1 0 0,-1 1 0 0 0,0-1 1 0 0,0 1-1 0 0,0 0 1 0 0,-1-1-1 0 0,1 1 1 0 0,-2 0-1 0 0,1 0 1 0 0,-4-6-1 0 0,5 9-56 0 0,0 0-1 0 0,0 0 1 0 0,-1 1-1 0 0,1-1 1 0 0,-1 0-1 0 0,1 1 0 0 0,-1-1 1 0 0,0 1-1 0 0,0-1 1 0 0,1 1-1 0 0,-1 0 1 0 0,0 0-1 0 0,0 0 1 0 0,0 0-1 0 0,0 0 1 0 0,0 0-1 0 0,-1 1 1 0 0,1-1-1 0 0,0 0 1 0 0,-4 1-1 0 0,3 0-1 0 0,-1 0-1 0 0,0 0 1 0 0,0 1 0 0 0,1 0-1 0 0,-1 0 1 0 0,0 0 0 0 0,1 0-1 0 0,-1 0 1 0 0,1 1 0 0 0,-1-1-1 0 0,-3 4 1 0 0,-5 3 35 0 0,1 0 0 0 0,0 1 0 0 0,1 0-1 0 0,-1 1 1 0 0,-11 14 0 0 0,13-13-9 0 0,1 0 0 0 0,0 1-1 0 0,0 0 1 0 0,1 0 0 0 0,1 0-1 0 0,0 1 1 0 0,1 0-1 0 0,0 0 1 0 0,-6 27 0 0 0,10-35-30 0 0,1 0 0 0 0,-1 0 0 0 0,1 0 0 0 0,0 1 0 0 0,0-1 0 0 0,1 0 0 0 0,0 0 0 0 0,-1 1 0 0 0,2-1 0 0 0,-1 0 0 0 0,1 0 0 0 0,-1 0 0 0 0,1-1 0 0 0,1 1 0 0 0,-1 0 0 0 0,1-1 0 0 0,-1 1 0 0 0,1-1 0 0 0,1 0 0 0 0,-1 0 0 0 0,1 0 0 0 0,-1 0 0 0 0,1-1 0 0 0,0 1 0 0 0,0-1 0 0 0,1 0 0 0 0,-1 0 0 0 0,1-1 0 0 0,6 4 0 0 0,0-2-6 0 0,0 1-1 0 0,1-2 1 0 0,-1 0-1 0 0,1 0 1 0 0,-1-1 0 0 0,1-1-1 0 0,0 1 1 0 0,-1-2-1 0 0,21-1 1 0 0,-22 0-19 0 0,0 0 0 0 0,0 0 0 0 0,0-1 0 0 0,0 0 0 0 0,0-1 1 0 0,0 0-1 0 0,-1-1 0 0 0,0 0 0 0 0,1-1 0 0 0,-2 1 0 0 0,14-11 0 0 0,-20 14 9 0 0,0 0 1 0 0,-1-1-1 0 0,1 0 0 0 0,-1 1 0 0 0,1-1 0 0 0,-1 0 0 0 0,0 0 1 0 0,1 0-1 0 0,-1 0 0 0 0,0 0 0 0 0,0 0 0 0 0,-1 0 0 0 0,1 0 1 0 0,0 0-1 0 0,-1-1 0 0 0,1 1 0 0 0,-1 0 0 0 0,0 0 0 0 0,1-1 1 0 0,-1 1-1 0 0,0 0 0 0 0,-1 0 0 0 0,1-1 0 0 0,0 1 0 0 0,-1 0 1 0 0,1 0-1 0 0,-1-1 0 0 0,1 1 0 0 0,-1 0 0 0 0,0 0 0 0 0,0 0 0 0 0,0 0 1 0 0,0 0-1 0 0,-1 0 0 0 0,1 0 0 0 0,0 1 0 0 0,-1-1 0 0 0,0 0 1 0 0,1 1-1 0 0,-1-1 0 0 0,0 1 0 0 0,0-1 0 0 0,1 1 0 0 0,-1 0 1 0 0,0 0-1 0 0,0 0 0 0 0,0 0 0 0 0,-1 0 0 0 0,1 0 0 0 0,0 1 1 0 0,0-1-1 0 0,-4 0 0 0 0,0 0 13 0 0,1 1 1 0 0,-1-1-1 0 0,0 1 1 0 0,1 0-1 0 0,-1 1 1 0 0,0-1-1 0 0,1 1 1 0 0,-1 0-1 0 0,1 1 0 0 0,-1-1 1 0 0,1 1-1 0 0,0 0 1 0 0,0 1-1 0 0,0-1 1 0 0,0 1-1 0 0,0 0 1 0 0,0 0-1 0 0,1 0 1 0 0,-1 1-1 0 0,1 0 0 0 0,0-1 1 0 0,0 2-1 0 0,0-1 1 0 0,1 0-1 0 0,0 1 1 0 0,0-1-1 0 0,0 1 1 0 0,0 0-1 0 0,0 0 1 0 0,1 0-1 0 0,0 1 0 0 0,-2 7 1 0 0,4-10-5 0 0,0-1 1 0 0,0 1-1 0 0,0 0 1 0 0,0 0-1 0 0,1 0 0 0 0,-1 0 1 0 0,1 0-1 0 0,0-1 1 0 0,0 1-1 0 0,0 0 1 0 0,0-1-1 0 0,0 1 0 0 0,0 0 1 0 0,1-1-1 0 0,-1 1 1 0 0,1-1-1 0 0,0 0 1 0 0,0 0-1 0 0,2 3 0 0 0,-1-2-6 0 0,0 0 1 0 0,1 0-1 0 0,-1 0 0 0 0,1-1 0 0 0,0 1 0 0 0,0-1 0 0 0,0 0 0 0 0,0 0 0 0 0,8 3 0 0 0,-10-4 19 0 0,-1-1-15 0 0,1 0 1 0 0,0 1-1 0 0,-1-1 0 0 0,1 0 0 0 0,0 0 1 0 0,0 0-1 0 0,-1 0 0 0 0,1 0 0 0 0,0-1 0 0 0,-1 1 1 0 0,1 0-1 0 0,-1-1 0 0 0,1 0 0 0 0,0 1 1 0 0,-1-1-1 0 0,3-1 0 0 0,7-16 722 0 0,-11 1 2881 0 0,0 15-3389 0 0,-6-41 306 0 0,-3-106-409 0 0,-48-486-233 0 0,47 562 90 0 0,-54-289-386 0 0,-2 160 940 0 0,53 168-270 0 0,-14-26 24 0 0,20 30-142 0 0,6 20-118 0 0,-1 1-1 0 0,0-1 1 0 0,-1 1 0 0 0,0-1-1 0 0,-6-12 1 0 0,8 18-9 0 0,-12-159 261 0 0,13 160-251 0 0,0-11 96 0 0,15-79 124 0 0,-15 91-238 0 0,8-39-13 0 0,-8 40 10 0 0,0-1-8 0 0,1 0 6 0 0,-1 0 1 0 0,1 1 0 0 0,-1-1 0 0 0,1 0 0 0 0,0 0-1 0 0,-1 1 1 0 0,1-1 0 0 0,0 1 0 0 0,0-1 0 0 0,0 1-1 0 0,0-1 1 0 0,1 1 0 0 0,-1-1 0 0 0,0 1-1 0 0,1 0 1 0 0,-1 0 0 0 0,1 0 0 0 0,-1 0 0 0 0,1 0-1 0 0,-1 0 1 0 0,1 0 0 0 0,0 0 0 0 0,-1 1 0 0 0,4-2-1 0 0,51-12-16 0 0,-50 13 21 0 0,1084-140-133 0 0,-1060 137 128 0 0,863-66 21 0 0,-269 25-32 0 0,1234-27 17 0 0,-1567 72-6 0 0,1219 23-2 0 0,351 46 52 0 0,-961-40-84 0 0,0 22-93 0 0,115 3 88 0 0,62 17-216 0 0,-1025-66 223 0 0,110 15-136 0 0,-111-11 77 0 0,-26-8 65 0 0,-23-1 33 0 0,25 8-44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01.3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 13 556 0 0,'-11'-13'12781'0'0,"14"15"-12712"0"0,1 1-1 0 0,-1-1 0 0 0,0 1 1 0 0,0-1-1 0 0,0 1 1 0 0,0 0-1 0 0,-1 1 1 0 0,1-1-1 0 0,-1 0 0 0 0,1 1 1 0 0,-1-1-1 0 0,0 1 1 0 0,-1-1-1 0 0,1 1 1 0 0,1 6-1 0 0,4 11 249 0 0,6 35 1 0 0,-11-48-272 0 0,56 379 967 0 0,-43-265-712 0 0,47 368 234 0 0,-47-379-696 0 0,-12-96-745 0 0,1 6-1060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02.2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99 233 1280 0 0,'-28'-15'5283'0'0,"17"8"-4105"0"0,-1 1 1 0 0,0 1-1 0 0,-15-5 1 0 0,25 9-830 0 0,-3-7 599 0 0,3 5-401 0 0,12-2-461 0 0,4 1 90 0 0,0 1-1 0 0,1 0 1 0 0,-1 1-1 0 0,1 1 1 0 0,21 1-1 0 0,15-3 22 0 0,1748-115 2200 0 0,-1527 103-2120 0 0,776-8 252 0 0,-1038 23-660 0 0,0 0 1 0 0,0 0-1 0 0,0 1 0 0 0,0 1 0 0 0,13 3 1 0 0,-20-4-305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04.2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1418 315 816 0 0,'0'-22'10539'0'0,"-7"24"-10479"0"0,-1 1 0 0 0,1-1 1 0 0,-1 0-1 0 0,0-1 0 0 0,-11 1 0 0 0,-480 52 670 0 0,253-29 49 0 0,-106 14-98 0 0,171-20 596 0 0,178-18-1120 0 0,1-2-132 0 0,0 1-1 0 0,0 0 1 0 0,0 0-1 0 0,1 0 1 0 0,-1 0 0 0 0,0 0-1 0 0,0 1 1 0 0,0-1-1 0 0,0 1 1 0 0,1-1-1 0 0,-1 1 1 0 0,0-1 0 0 0,0 1-1 0 0,1 0 1 0 0,-1 0-1 0 0,0 0 1 0 0,1 0 0 0 0,-1 0-1 0 0,1 0 1 0 0,-1 0-1 0 0,1 1 1 0 0,0-1 0 0 0,-1 0-1 0 0,1 1 1 0 0,0-1-1 0 0,0 1 1 0 0,0 0-1 0 0,0-1 1 0 0,0 1 0 0 0,1 0-1 0 0,-1-1 1 0 0,0 1-1 0 0,1 0 1 0 0,-1 2 0 0 0,-2 8-12 0 0,2-1 1 0 0,-1 1 0 0 0,1 0 0 0 0,1 17 0 0 0,0-7 92 0 0,-4 546 861 0 0,5-344-291 0 0,-11 242 852 0 0,0-1-724 0 0,10-432-735 0 0,2 1-1 0 0,0-1 0 0 0,14 61 1 0 0,-14-89-59 0 0,0 0 0 0 0,0 0 1 0 0,0 0-1 0 0,1 0 0 0 0,0 0 1 0 0,0 0-1 0 0,0-1 1 0 0,0 1-1 0 0,1-1 0 0 0,0 0 1 0 0,0 0-1 0 0,0-1 1 0 0,0 1-1 0 0,0-1 0 0 0,1 0 1 0 0,0 0-1 0 0,-1 0 0 0 0,1 0 1 0 0,0-1-1 0 0,1 0 1 0 0,-1 0-1 0 0,0-1 0 0 0,0 1 1 0 0,8 0-1 0 0,13 2 24 0 0,0-1 0 0 0,0-2 0 0 0,50-2 0 0 0,-39 0-17 0 0,809-67 1662 0 0,-603 42-1437 0 0,1549-109 1229 0 0,-1682 132-1462 0 0,1265-44-106 0 0,-1217 35 153 0 0,61-1-427 0 0,-216 13 429 0 0,17-10 17 0 0,-17 4-75 0 0,-1 0 1 0 0,0 0-1 0 0,0 0 0 0 0,0 0 1 0 0,-1 0-1 0 0,0 0 1 0 0,0 0-1 0 0,0-10 0 0 0,-4-57-58 0 0,0 31-40 0 0,-17-650-1265 0 0,-13-84 350 0 0,20 397 852 0 0,4 220 141 0 0,8 153-21 0 0,0 0 1 0 0,1-1 0 0 0,-2 1-1 0 0,1 0 1 0 0,-1 0 0 0 0,-3-8-1 0 0,4 10 6 0 0,0 3 25 0 0,1-1 3 0 0,-1 1 1 0 0,1-1-1 0 0,0 1 1 0 0,-1-1-1 0 0,0 1 1 0 0,1 0-1 0 0,-1-1 1 0 0,0 1-1 0 0,1 0 1 0 0,-1 0-1 0 0,0 0 1 0 0,0-1-1 0 0,0 1 1 0 0,-1-1-1 0 0,0 0 3 0 0,-16-4-56 0 0,5 4-15 0 0,0 1 1 0 0,0 1-1 0 0,0 0 0 0 0,0 1 0 0 0,0 0 0 0 0,0 1 1 0 0,-18 5-1 0 0,5-2-188 0 0,-125 21-1520 0 0,32-7-1450 0 0,-1 4-4352 0 0,94-18 2492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3.07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152 404 392 0 0,'8'19'11650'0'0,"18"-11"-7864"0"0,37-10-4620 0 0,-52 1 1715 0 0,21 0-854 0 0,-1-2 1 0 0,1-2-1 0 0,0-1 1 0 0,32-10 0 0 0,-50 12 150 0 0,-1 0 1 0 0,0-2 0 0 0,0 1 0 0 0,0-2 0 0 0,0 1 0 0 0,-1-2 0 0 0,0 0 0 0 0,-1 0-1 0 0,0-1 1 0 0,0 0 0 0 0,13-16 0 0 0,-20 20-32 0 0,0 0 1 0 0,0-1-1 0 0,-1 1 1 0 0,0-1-1 0 0,1 0 0 0 0,-2 0 1 0 0,1 0-1 0 0,-1-1 1 0 0,0 1-1 0 0,0-1 1 0 0,-1 1-1 0 0,0-1 0 0 0,0 1 1 0 0,0-1-1 0 0,-1 0 1 0 0,0 1-1 0 0,-1-1 0 0 0,1 0 1 0 0,-1 1-1 0 0,0-1 1 0 0,-1 1-1 0 0,0-1 1 0 0,0 1-1 0 0,-3-8 0 0 0,0 5-123 0 0,0 1 0 0 0,0-1 0 0 0,-1 1 0 0 0,0 0 0 0 0,0 1 0 0 0,-1-1-1 0 0,0 2 1 0 0,0-1 0 0 0,0 1 0 0 0,-1-1 0 0 0,0 2 0 0 0,0 0 0 0 0,-1 0-1 0 0,0 0 1 0 0,0 1 0 0 0,-9-3 0 0 0,2 2-23 0 0,-1 0 0 0 0,0 2 0 0 0,0 0 1 0 0,0 1-1 0 0,0 1 0 0 0,0 0 0 0 0,0 2 0 0 0,0 0 0 0 0,0 0 0 0 0,0 2 0 0 0,1 0 0 0 0,-1 1 1 0 0,1 0-1 0 0,-1 2 0 0 0,1 0 0 0 0,1 0 0 0 0,-1 2 0 0 0,1 0 0 0 0,-24 17 0 0 0,27-16-63 0 0,0-1-1 0 0,1 2 0 0 0,0-1 0 0 0,1 2 1 0 0,0-1-1 0 0,0 1 0 0 0,2 1 0 0 0,-1 0 1 0 0,1 0-1 0 0,1 0 0 0 0,0 1 0 0 0,1 0 0 0 0,0 1 1 0 0,1-1-1 0 0,0 1 0 0 0,2 0 0 0 0,-1 0 1 0 0,2 1-1 0 0,0-1 0 0 0,0 1 0 0 0,2-1 0 0 0,-1 1 1 0 0,4 21-1 0 0,0-20 4 0 0,0 1 0 0 0,1-1 0 0 0,1 0 0 0 0,1 0 0 0 0,0 0 0 0 0,1-1 1 0 0,1 1-1 0 0,0-2 0 0 0,1 1 0 0 0,1-1 0 0 0,0-1 0 0 0,1 0 0 0 0,0 0 0 0 0,1-1 0 0 0,0-1 0 0 0,1 0 0 0 0,0 0 0 0 0,1-2 1 0 0,0 1-1 0 0,1-2 0 0 0,0 0 0 0 0,0 0 0 0 0,1-2 0 0 0,25 8 0 0 0,-11-7-82 0 0,1-1-1 0 0,0-1 1 0 0,0-2 0 0 0,0-1-1 0 0,0-1 1 0 0,1-2 0 0 0,-1-1-1 0 0,0-1 1 0 0,47-12-1 0 0,-41 5 480 0 0,0-1 0 0 0,-1-2 0 0 0,0-1-1 0 0,-1-2 1 0 0,-1-1 0 0 0,-1-2-1 0 0,45-32 1 0 0,-56 32 392 0 0,0-2 0 0 0,-2 1 0 0 0,0-2 0 0 0,28-41 0 0 0,-8 10-433 0 0,-37 49-386 0 0,0 0-1 0 0,1 0 0 0 0,0 1 1 0 0,0-1-1 0 0,0 1 0 0 0,0 0 1 0 0,0 0-1 0 0,0 1 0 0 0,1-1 1 0 0,0 1-1 0 0,-1 0 0 0 0,1 0 1 0 0,0 0-1 0 0,8-1 0 0 0,-4 2-67 0 0,0 0-1 0 0,-1 1 1 0 0,1 0-1 0 0,0 0 1 0 0,-1 0-1 0 0,1 2 1 0 0,0-1-1 0 0,8 3 0 0 0,3 2-111 0 0,0 1-1 0 0,-1 1 1 0 0,0 1-1 0 0,0 0 1 0 0,-1 2-1 0 0,23 16 0 0 0,-23-14 119 0 0,0 2-1 0 0,-1 0 0 0 0,-1 1 0 0 0,0 1 0 0 0,-1 1 0 0 0,20 29 0 0 0,-30-39 256 0 0,0 0-1 0 0,-1 0 0 0 0,0 0 1 0 0,0 0-1 0 0,-1 1 0 0 0,0 0 1 0 0,0-1-1 0 0,-1 1 1 0 0,0 0-1 0 0,-1 0 0 0 0,0 0 1 0 0,0 0-1 0 0,-1 1 0 0 0,0-1 1 0 0,-1 0-1 0 0,0 0 0 0 0,0 0 1 0 0,-1 0-1 0 0,-4 11 1 0 0,5-18 3 0 0,0 1 0 0 0,0-1 1 0 0,0 0-1 0 0,-1 0 0 0 0,1 0 0 0 0,-1 0 1 0 0,1 0-1 0 0,-1 0 0 0 0,0-1 1 0 0,-3 4-1 0 0,4-5-85 0 0,1 1 1 0 0,-1-1-1 0 0,0 1 0 0 0,0-1 1 0 0,0 1-1 0 0,1-1 0 0 0,-1 1 1 0 0,0-1-1 0 0,0 0 0 0 0,0 0 1 0 0,0 1-1 0 0,0-1 1 0 0,0 0-1 0 0,0 0 0 0 0,0 0 1 0 0,0 0-1 0 0,0 0 0 0 0,0 0 1 0 0,0 0-1 0 0,0 0 0 0 0,0-1 1 0 0,0 1-1 0 0,0 0 0 0 0,1 0 1 0 0,-1-1-1 0 0,0 1 0 0 0,0-1 1 0 0,0 1-1 0 0,0-1 0 0 0,0 1 1 0 0,0-2-1 0 0,-2 0-12 0 0,0-1 1 0 0,1 0-1 0 0,0 0 0 0 0,0 1 1 0 0,0-2-1 0 0,0 1 0 0 0,0 0 1 0 0,0 0-1 0 0,1-1 0 0 0,0 1 0 0 0,-1 0 1 0 0,1-1-1 0 0,1 0 0 0 0,-2-4 1 0 0,1 1-17 0 0,1-1 1 0 0,0 0-1 0 0,0 1 1 0 0,1-1-1 0 0,0 0 1 0 0,3-11 0 0 0,1 1-39 0 0,1 0 0 0 0,1 0 0 0 0,0 1 0 0 0,20-33 0 0 0,-16 32-131 0 0,2 1-1 0 0,0 0 1 0 0,1 0 0 0 0,1 1 0 0 0,1 1-1 0 0,0 1 1 0 0,0 0 0 0 0,23-14 0 0 0,-15 14-1466 0 0,49-24 1 0 0,-39 25-2211 0 0,39-11 0 0 0,-16 9-3860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57.35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599 459 1348 0 0,'0'33'3661'0'0,"1"-23"-2092"0"0,-1 1-1 0 0,0-1 1 0 0,-14 31 5679 0 0,14-41-7205 0 0,0 0 1 0 0,0 1 0 0 0,0-1 0 0 0,0 0-1 0 0,0 0 1 0 0,0 1 0 0 0,0-1 0 0 0,0 0-1 0 0,0 0 1 0 0,0 0 0 0 0,0 1-1 0 0,0-1 1 0 0,0 0 0 0 0,0 0 0 0 0,0 0-1 0 0,0 1 1 0 0,0-1 0 0 0,0 0 0 0 0,-1 0 18 0 0,-3-6 7 0 0,-14-14 208 0 0,8 17-264 0 0,-1 0 0 0 0,0 1 0 0 0,0 0 0 0 0,0 1 0 0 0,-1 0 0 0 0,1 1 0 0 0,0 0 0 0 0,0 1 0 0 0,-13 2 0 0 0,-5 2-21 0 0,0 1 1 0 0,-38 13-1 0 0,40-9 37 0 0,1 1 1 0 0,0 1-1 0 0,0 1 1 0 0,-43 30-1 0 0,55-33-2 0 0,1 1 1 0 0,0 0-1 0 0,0 1 0 0 0,2 0 0 0 0,-1 1 0 0 0,2 0 1 0 0,-1 0-1 0 0,2 2 0 0 0,-12 22 0 0 0,18-33-11 0 0,1 1-1 0 0,0-1 0 0 0,1 1 1 0 0,-1-1-1 0 0,1 1 0 0 0,0 0 0 0 0,0 0 1 0 0,1 0-1 0 0,-1 0 0 0 0,1-1 0 0 0,0 1 1 0 0,1 0-1 0 0,-1 0 0 0 0,1 0 1 0 0,0 0-1 0 0,0 0 0 0 0,2 5 0 0 0,0-4-1 0 0,0-1-1 0 0,0 0 1 0 0,0 0-1 0 0,0 0 1 0 0,1 0-1 0 0,0 0 1 0 0,0-1-1 0 0,1 0 0 0 0,-1 1 1 0 0,1-2-1 0 0,0 1 1 0 0,6 4-1 0 0,3-1-8 0 0,0 0 1 0 0,1 0-1 0 0,-1-2 0 0 0,1 0 0 0 0,0 0 1 0 0,0-1-1 0 0,1-1 0 0 0,-1-1 0 0 0,30 1 0 0 0,-30-3-15 0 0,0-1 0 0 0,0-1 0 0 0,-1 0-1 0 0,1-1 1 0 0,0-1 0 0 0,-1 0 0 0 0,0-1-1 0 0,0 0 1 0 0,17-10 0 0 0,-11 3-52 0 0,0-1 0 0 0,0 0 0 0 0,-1-2 0 0 0,-1 0 0 0 0,19-21 0 0 0,9-16-208 0 0,-4-3-1 0 0,71-116 1 0 0,-26 22 629 0 0,81-193 1 0 0,-134 255-245 0 0,-33 85-130 0 0,-2 7-3 0 0,0 0 27 0 0,0 0-1 0 0,-1 0 1 0 0,1-1-1 0 0,-1 1 1 0 0,0 0 0 0 0,-4 5-1 0 0,-5 12-10 0 0,-32 94 62 0 0,6 0-1 0 0,4 3 1 0 0,-16 125 0 0 0,37-121 34 0 0,12-107-249 0 0,0 0 0 0 0,2 1 0 0 0,-1-1 0 0 0,2 0 0 0 0,6 23 0 0 0,7-12-1469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06.7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1229 126 1532 0 0,'-11'6'7691'0'0,"8"-7"-7435"0"0,0 1-1 0 0,0-1 1 0 0,0 0 0 0 0,0 1-1 0 0,0-1 1 0 0,0-1 0 0 0,0 1-1 0 0,0 0 1 0 0,0-1 0 0 0,0 1 0 0 0,-3-4-1 0 0,-34-29 964 0 0,3 3-806 0 0,24 24-371 0 0,0 0 1 0 0,0 1-1 0 0,-1 0 1 0 0,1 1 0 0 0,-1 1-1 0 0,-1 0 1 0 0,1 1-1 0 0,-1 0 1 0 0,-19 0-1 0 0,-22 0 123 0 0,-58 5-1 0 0,101-1-117 0 0,-29 1 72 0 0,0 1 0 0 0,1 2 1 0 0,-1 3-1 0 0,1 1 0 0 0,0 1 0 0 0,1 3 0 0 0,0 1 1 0 0,1 2-1 0 0,1 2 0 0 0,1 1 0 0 0,0 2 0 0 0,-55 41 0 0 0,49-26-927 0 0,2 2-1 0 0,-64 74 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07.2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201 56 740 0 0,'2'-5'700'0'0,"0"0"0"0"0,1 1 1 0 0,0-1-1 0 0,32-32 7154 0 0,-39 45-6583 0 0,-32 48-302 0 0,2 1-1 0 0,-29 71 0 0 0,44-90-749 0 0,3-6-99 0 0,1 0 0 0 0,1 0-1 0 0,2 1 1 0 0,2 1 0 0 0,-12 58 0 0 0,22-88-109 0 0,0 0 0 0 0,0 0 0 0 0,0-1 0 0 0,0 1 0 0 0,0 0 0 0 0,1 0 1 0 0,-1 0-1 0 0,1-1 0 0 0,0 1 0 0 0,0 0 0 0 0,1-1 0 0 0,-1 1 0 0 0,1-1 0 0 0,0 0 0 0 0,0 1 0 0 0,2 3 1 0 0,1-3 2 0 0,-1 1 1 0 0,0-1 0 0 0,1 1 0 0 0,0-1 0 0 0,0-1-1 0 0,0 1 1 0 0,1-1 0 0 0,11 6 0 0 0,5-1-34 0 0,1 0 0 0 0,0-1 0 0 0,48 6 1 0 0,-68-12 4 0 0,154 26-1132 0 0,-62-11-986 0 0,0 0-3394 0 0,-46-9-8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11.3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633 25 1384 0 0,'-5'-18'9529'0'0,"3"15"-9090"0"0,-3 2-386 0 0,0 0 1 0 0,-1 1 0 0 0,1-1-1 0 0,0 1 1 0 0,-1 0-1 0 0,1 0 1 0 0,0 1-1 0 0,-1-1 1 0 0,-4 2 0 0 0,-56 16 4 0 0,41-11-22 0 0,-23 7 29 0 0,-87 38-1 0 0,109-40-41 0 0,0 2 0 0 0,1 1 0 0 0,0 1 0 0 0,-36 31 0 0 0,55-42-19 0 0,0 0 0 0 0,1 1-1 0 0,0 0 1 0 0,0 0 0 0 0,0 0 0 0 0,1 0-1 0 0,0 1 1 0 0,0 0 0 0 0,1-1-1 0 0,0 1 1 0 0,-5 14 0 0 0,7-15-19 0 0,0 0 1 0 0,1 0 0 0 0,-1 0 0 0 0,1-1-1 0 0,0 1 1 0 0,1 0 0 0 0,-1 0 0 0 0,1 0-1 0 0,0-1 1 0 0,1 1 0 0 0,0 0 0 0 0,-1-1-1 0 0,2 1 1 0 0,-1-1 0 0 0,1 0 0 0 0,3 6-1 0 0,11 14-278 0 0,2-2 0 0 0,0 0-1 0 0,1-1 1 0 0,2-1-1 0 0,0-1 1 0 0,32 22-1 0 0,-29-24 44 0 0,-1 2-1 0 0,-2 0 1 0 0,0 1-1 0 0,-1 1 0 0 0,36 49 1 0 0,-53-65 236 0 0,-1 0 1 0 0,0 0-1 0 0,0 0 1 0 0,0 0-1 0 0,-1 1 1 0 0,0-1-1 0 0,0 1 0 0 0,0 0 1 0 0,-1 0-1 0 0,0-1 1 0 0,-1 1-1 0 0,1 0 1 0 0,-1 0-1 0 0,-1 0 1 0 0,-1 12-1 0 0,-1-10 63 0 0,1 0 0 0 0,-2 0 0 0 0,1 0 0 0 0,-1-1 0 0 0,-1 1 0 0 0,1-1 0 0 0,-1 0 0 0 0,-1-1 0 0 0,1 1 0 0 0,-11 9 0 0 0,-4 2 180 0 0,0-2 1 0 0,-2 0-1 0 0,0-1 1 0 0,-1-1-1 0 0,0-1 0 0 0,-1-1 1 0 0,-27 10-1 0 0,17-9-98 0 0,-2-2 0 0 0,1-1 0 0 0,-54 9 0 0 0,85-19-781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11.93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100 96 92 0 0,'-6'-75'14779'0'0,"-12"103"-13509"0"0,0 25-797 0 0,2 0 0 0 0,-15 88 0 0 0,27-112-489 0 0,0 1-1 0 0,2 0 1 0 0,2 0-1 0 0,1 0 0 0 0,1 0 1 0 0,8 44-1 0 0,-6-60-24 0 0,0 0 0 0 0,8 20 0 0 0,-10-30 31 0 0,-1 0-1 0 0,1 0 0 0 0,1-1 0 0 0,-1 1 0 0 0,0 0 1 0 0,1-1-1 0 0,0 0 0 0 0,-1 0 0 0 0,1 0 0 0 0,1 0 1 0 0,-1 0-1 0 0,6 3 0 0 0,-7-5 8 0 0,0 0 0 0 0,0-1 1 0 0,0 1-1 0 0,0-1 0 0 0,0 1 1 0 0,0-1-1 0 0,1 0 0 0 0,-1 0 0 0 0,0 0 1 0 0,0 0-1 0 0,0-1 0 0 0,0 1 1 0 0,0 0-1 0 0,0-1 0 0 0,0 0 1 0 0,0 1-1 0 0,0-1 0 0 0,0 0 0 0 0,0 0 1 0 0,0 0-1 0 0,0 0 0 0 0,0 0 1 0 0,-1-1-1 0 0,3-1 0 0 0,3-2-9 0 0,-1-1 0 0 0,0 0 0 0 0,0 0-1 0 0,8-11 1 0 0,-1-2 11 0 0,17-35 0 0 0,-22 37-1 0 0,1 1 1 0 0,0 1 0 0 0,19-24 0 0 0,-27 38 1 0 0,0 0 0 0 0,0 0-1 0 0,0 0 1 0 0,0 0 0 0 0,0 1 0 0 0,1-1 0 0 0,-1 0 0 0 0,0 1 0 0 0,0-1-1 0 0,0 1 1 0 0,1-1 0 0 0,-1 1 0 0 0,0 0 0 0 0,1-1 0 0 0,-1 1 0 0 0,0 0-1 0 0,1 0 1 0 0,-1 0 0 0 0,0 0 0 0 0,1 0 0 0 0,-1 0 0 0 0,0 0 0 0 0,1 1-1 0 0,-1-1 1 0 0,2 1 0 0 0,31 15-17 0 0,-24-10 17 0 0,14 7-46 0 0,0-1 0 0 0,0-1 0 0 0,1-2 0 0 0,0 0 0 0 0,38 7 0 0 0,-57-15 37 0 0,1 0 0 0 0,0 0 0 0 0,0-1 1 0 0,0 0-1 0 0,0-1 0 0 0,-1 1 0 0 0,1-1 1 0 0,0-1-1 0 0,0 1 0 0 0,-1-1 0 0 0,10-4 1 0 0,-11 4 10 0 0,0-1 1 0 0,-1 0 0 0 0,0 0 0 0 0,1-1 0 0 0,-1 1-1 0 0,-1-1 1 0 0,1 0 0 0 0,0 0 0 0 0,-1 0 0 0 0,0 0-1 0 0,0-1 1 0 0,0 1 0 0 0,0-1 0 0 0,-1 0 0 0 0,0 1-1 0 0,3-11 1 0 0,-1 1 30 0 0,0 0-1 0 0,-2-1 0 0 0,1 1 0 0 0,-2-1 1 0 0,0 0-1 0 0,0 1 0 0 0,-2-1 1 0 0,0 0-1 0 0,-5-25 0 0 0,-5-7 5 0 0,-28-75-1 0 0,5 17-2729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12.54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 1 2456 0 0,'-15'1'10025'0'0,"23"36"-9288"0"0,-2 1 0 0 0,2 63-1 0 0,-1-14-812 0 0,13 164-599 0 0,-13-145 322 0 0,-6-88-1946 0 0,-2-33 1441 0 0,-5-48 842 0 0,-32-98 4931 0 0,24 111-2613 0 0,2 1 0 0 0,-9-93 0 0 0,21 135-2244 0 0,-1-1 0 0 0,2 1 1 0 0,-1 0-1 0 0,1-1 0 0 0,0 1 1 0 0,0 0-1 0 0,1-1 1 0 0,0 1-1 0 0,1 0 0 0 0,-1 0 1 0 0,6-9-1 0 0,-5 12-80 0 0,0-1 1 0 0,1 1-1 0 0,-1-1 1 0 0,1 1-1 0 0,0 1 0 0 0,0-1 1 0 0,0 0-1 0 0,0 1 1 0 0,1 0-1 0 0,0 0 1 0 0,-1 0-1 0 0,1 1 0 0 0,0-1 1 0 0,0 1-1 0 0,0 0 1 0 0,7-1-1 0 0,0 1-93 0 0,0 0 0 0 0,1 1-1 0 0,-1 0 1 0 0,0 1 0 0 0,1 0 0 0 0,-1 1 0 0 0,0 0-1 0 0,1 1 1 0 0,-1 1 0 0 0,0 0 0 0 0,-1 0 0 0 0,1 1-1 0 0,0 1 1 0 0,-1 0 0 0 0,13 7 0 0 0,-2 1-205 0 0,1 1 0 0 0,-2 1 0 0 0,0 1 0 0 0,0 1 0 0 0,-2 1 0 0 0,20 22 0 0 0,-29-28 257 0 0,-1 0-1 0 0,0 0 1 0 0,0 1-1 0 0,-2 0 1 0 0,0 0-1 0 0,0 0 1 0 0,-1 1-1 0 0,-1 0 1 0 0,0 1-1 0 0,-1-1 1 0 0,-1 1-1 0 0,0 0 1 0 0,-1 0-1 0 0,0 0 1 0 0,-1 0-1 0 0,-1 0 1 0 0,-1 0 0 0 0,0 0-1 0 0,0 0 1 0 0,-2 0-1 0 0,0 0 1 0 0,-1-1-1 0 0,0 1 1 0 0,-1-1-1 0 0,-1 0 1 0 0,0 0-1 0 0,-1-1 1 0 0,0 1-1 0 0,-13 15 1 0 0,5-8 200 0 0,-1-1 0 0 0,-1 0 0 0 0,-1-2 1 0 0,-1 0-1 0 0,0-1 0 0 0,-1 0 0 0 0,-1-2 0 0 0,0-1 0 0 0,-1 0 1 0 0,-1-2-1 0 0,0 0 0 0 0,-1-2 0 0 0,0-1 0 0 0,0 0 1 0 0,-42 8-1 0 0,58-16-366 0 0,-1 0 0 0 0,1-1 0 0 0,0 1 0 0 0,-14-2 0 0 0,20 0-285 0 0,-1 1-1 0 0,1-1 1 0 0,0 1-1 0 0,-19-11-3602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12.9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376 84 2340 0 0,'52'-83'15399'0'0,"-53"82"-15306"0"0,-10 2 188 0 0,0 1-1 0 0,-1 0 0 0 0,1 1 0 0 0,0 0 1 0 0,0 0-1 0 0,0 1 0 0 0,1 0 0 0 0,-18 11 1 0 0,-4 3 271 0 0,-45 35 0 0 0,58-38-405 0 0,-1 1 0 0 0,2 1 1 0 0,0 0-1 0 0,2 1 0 0 0,0 1 0 0 0,0 1 0 0 0,2 0 0 0 0,-24 44 0 0 0,34-54-115 0 0,-1 0 1 0 0,2 0-1 0 0,-1 1 0 0 0,1 0 1 0 0,1-1-1 0 0,0 1 0 0 0,0 0 1 0 0,1 0-1 0 0,0 0 0 0 0,1 0 1 0 0,1 0-1 0 0,0 0 0 0 0,0 0 1 0 0,1 0-1 0 0,0-1 0 0 0,1 1 1 0 0,0 0-1 0 0,1-1 0 0 0,0 0 1 0 0,0 0-1 0 0,1 0 1 0 0,11 16-1 0 0,-2-8-124 0 0,0-1 0 0 0,1 0 0 0 0,1-1 0 0 0,1 0 0 0 0,0-2 0 0 0,1 0 0 0 0,0-1 0 0 0,1 0 1 0 0,1-2-1 0 0,0 0 0 0 0,34 12 0 0 0,-31-14-741 0 0,0-2 1 0 0,0-1 0 0 0,1-1-1 0 0,36 3 1 0 0,-41-6-859 0 0,0-2 1 0 0,0 0-1 0 0,0-1 1 0 0,0-1-1 0 0,36-9 1 0 0,-25 2-4025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13.8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1 262 1992 0 0,'36'-54'15141'0'0,"-35"53"-14893"0"0,8 25 868 0 0,1 28-485 0 0,4 59-1 0 0,3 14-386 0 0,23 173-420 0 0,-41-278-872 0 0,1-20 1015 0 0,0 1 1 0 0,0-1 0 0 0,0 0-1 0 0,0 0 1 0 0,0 1 0 0 0,0-1-1 0 0,0 0 1 0 0,0 0-1 0 0,0 1 1 0 0,0-1 0 0 0,0 0-1 0 0,0 0 1 0 0,-1 1 0 0 0,1-1-1 0 0,0 0 1 0 0,0 0-1 0 0,0 0 1 0 0,0 1 0 0 0,-1-1-1 0 0,1 0 1 0 0,0 0-1 0 0,0 0 1 0 0,-1 1 0 0 0,1-1-1 0 0,0 0 1 0 0,0 0 0 0 0,0 0-1 0 0,-1 0 1 0 0,1 0-1 0 0,0 0 1 0 0,-1 0 0 0 0,1 0-1 0 0,0 0 1 0 0,0 0 0 0 0,-1 1-1 0 0,1-1 1 0 0,0 0-1 0 0,0-1 1 0 0,-1 1 0 0 0,1 0-1 0 0,0 0 1 0 0,0 0-1 0 0,-1 0 1 0 0,1 0 0 0 0,0 0-1 0 0,0 0 1 0 0,-1 0 0 0 0,1 0-1 0 0,0 0 1 0 0,0-1-1 0 0,-1 1 1 0 0,1 0 0 0 0,0 0-1 0 0,0 0 1 0 0,0-1 0 0 0,-1 1-1 0 0,-1-5-121 0 0,-1 0 1 0 0,1 1-1 0 0,0-1 0 0 0,1 0 0 0 0,-1-1 0 0 0,1 1 1 0 0,0 0-1 0 0,0 0 0 0 0,1 0 0 0 0,-1-7 0 0 0,1 6 42 0 0,-10-147-259 0 0,22-205 7695 0 0,-11 345-7281 0 0,1 0 0 0 0,0 0 0 0 0,1 0 1 0 0,0 0-1 0 0,1 1 0 0 0,1-1 0 0 0,0 1 0 0 0,0 0 1 0 0,1 1-1 0 0,1-1 0 0 0,0 1 0 0 0,1 0 1 0 0,0 1-1 0 0,13-13 0 0 0,-13 15-121 0 0,0 1-1 0 0,1 1 1 0 0,0-1 0 0 0,0 1 0 0 0,1 1-1 0 0,-1 0 1 0 0,1 0 0 0 0,0 1-1 0 0,1 0 1 0 0,-1 1 0 0 0,1 0 0 0 0,-1 1-1 0 0,1 0 1 0 0,0 1 0 0 0,0 0-1 0 0,0 0 1 0 0,20 2 0 0 0,-8 2-283 0 0,-1 0-1 0 0,1 1 1 0 0,-1 1 0 0 0,44 16-1 0 0,-58-17 257 0 0,1-1 0 0 0,-1 1 1 0 0,0 0-1 0 0,0 1 0 0 0,0 0 0 0 0,-1 0 0 0 0,0 1 0 0 0,0 0 0 0 0,0 0 0 0 0,0 0 0 0 0,-1 1 0 0 0,0 0 0 0 0,-1 0 0 0 0,1 1 0 0 0,5 11 0 0 0,-10-15 89 0 0,1-1 1 0 0,-1 1-1 0 0,0 0 0 0 0,0 1 0 0 0,0-1 0 0 0,-1 0 1 0 0,1 0-1 0 0,-1 0 0 0 0,0 0 0 0 0,0 0 0 0 0,0 1 0 0 0,-1-1 1 0 0,0 0-1 0 0,-2 8 0 0 0,1-5 25 0 0,-1-1 0 0 0,0 1 1 0 0,-1-1-1 0 0,0 0 0 0 0,0 1 0 0 0,0-2 1 0 0,-10 12-1 0 0,-1-3 81 0 0,0-1-1 0 0,-1 0 1 0 0,0-1 0 0 0,-1-1 0 0 0,-22 12 0 0 0,15-11-134 0 0,-2 0 0 0 0,-48 14 0 0 0,21-14-4028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14.3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574 0 2488 0 0,'-5'10'6693'0'0,"-2"-5"-5746"0"0,-1-1 0 0 0,1 0 0 0 0,0-1 0 0 0,-13 5 0 0 0,-68 14 1221 0 0,25-6-1490 0 0,48-12-527 0 0,-11 4 213 0 0,-47 20 0 0 0,66-26-337 0 0,2 1 0 0 0,-1 1-1 0 0,0-1 1 0 0,1 1 0 0 0,-1 0-1 0 0,1 0 1 0 0,0 0 0 0 0,0 1-1 0 0,1 0 1 0 0,-1 0 0 0 0,1 0 0 0 0,0 0-1 0 0,-4 8 1 0 0,7-9-24 0 0,0-1 1 0 0,0 1-1 0 0,0 0 0 0 0,1 0 1 0 0,-1-1-1 0 0,1 1 0 0 0,0 0 1 0 0,0 0-1 0 0,0 0 1 0 0,0-1-1 0 0,1 1 0 0 0,0 0 1 0 0,0 0-1 0 0,0-1 0 0 0,0 1 1 0 0,0-1-1 0 0,1 1 0 0 0,-1-1 1 0 0,1 1-1 0 0,0-1 0 0 0,3 4 1 0 0,7 10-45 0 0,0-1 1 0 0,27 27-1 0 0,-20-23 22 0 0,16 16 6 0 0,-14-14 29 0 0,-1 0 0 0 0,20 29 1 0 0,-36-46 36 0 0,0 1 1 0 0,0 1 0 0 0,-1-1 0 0 0,1 0-1 0 0,-2 1 1 0 0,1 0 0 0 0,-1 0 0 0 0,0 0 0 0 0,0 0-1 0 0,-1 0 1 0 0,0 0 0 0 0,0 0 0 0 0,-1 0 0 0 0,0 9-1 0 0,-1-9 6 0 0,-1-1-1 0 0,0 1 0 0 0,0-1 0 0 0,0 1 0 0 0,-1-1 0 0 0,0 0 1 0 0,0 0-1 0 0,-1 0 0 0 0,0-1 0 0 0,0 1 0 0 0,0-1 1 0 0,-1 0-1 0 0,1 0 0 0 0,-1 0 0 0 0,0-1 0 0 0,-1 0 1 0 0,1 0-1 0 0,-1 0 0 0 0,-11 5 0 0 0,0 0 8 0 0,0-1 0 0 0,-1-1-1 0 0,0 0 1 0 0,0-2 0 0 0,-35 7 0 0 0,36-10-437 0 0,-1 0 1 0 0,0-1 0 0 0,1-1 0 0 0,-31-4 0 0 0,-30-13-8936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15.1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34 1080 0 0,'29'-9'13992'0'0,"-15"4"-13837"0"0,0 2-1 0 0,0 0 1 0 0,0 1-1 0 0,19-2 1 0 0,27-3-8081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18.9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4 948 0 0,'0'0'6651'0'0,"15"-3"-5018"0"0,29 15 5795 0 0,-42-11-7348 0 0,5 43 692 0 0,-7-39-650 0 0,17 95 1265 0 0,29 101 0 0 0,-17-86-798 0 0,150 605 1480 0 0,-137-556-1612 0 0,42 115 307 0 0,-78-268 652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6:57.73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500 33 744 0 0,'16'-26'11672'0'0,"-18"25"-11536"0"0,0 0 0 0 0,0 1 0 0 0,0-1 0 0 0,0 0 0 0 0,0 0 0 0 0,-1 1 0 0 0,1 0 0 0 0,0-1 0 0 0,-1 1 0 0 0,1 0-1 0 0,0 0 1 0 0,0 0 0 0 0,-1 0 0 0 0,1 1 0 0 0,-5 0 0 0 0,-49 10 785 0 0,38-7-674 0 0,-17 3 159 0 0,-1 1 0 0 0,1 2 0 0 0,-62 28-1 0 0,80-30-293 0 0,0 1-1 0 0,2 0 1 0 0,-1 1-1 0 0,1 1 1 0 0,0 0-1 0 0,1 1 1 0 0,1 1-1 0 0,0 0 1 0 0,-18 23-1 0 0,27-31-74 0 0,0 1 0 0 0,1 0 0 0 0,-1 0 0 0 0,1 0 0 0 0,0 0 0 0 0,1 1 0 0 0,0-1 1 0 0,0 1-1 0 0,0-1 0 0 0,1 1 0 0 0,0 0 0 0 0,0-1 0 0 0,0 1 0 0 0,1 0 0 0 0,1 13 0 0 0,1-11 2 0 0,0 0 0 0 0,1 0 0 0 0,0-1-1 0 0,0 1 1 0 0,1-1 0 0 0,0 0 0 0 0,0 0 0 0 0,1 0 0 0 0,0 0 0 0 0,11 12 0 0 0,0-3-72 0 0,1-1 1 0 0,0-1 0 0 0,1 0 0 0 0,1-1 0 0 0,1-1 0 0 0,0-1 0 0 0,0 0 0 0 0,33 12 0 0 0,-22-12-704 0 0,1-1 0 0 0,0-2 0 0 0,40 6 0 0 0,-50-12-1264 0 0,0-1 0 0 0,0-1 0 0 0,28-2 0 0 0,-17-3-3881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19.44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140 105 1684 0 0,'-36'9'7235'0'0,"-26"2"-915"0"0,59-10-5752 0 0,-27 4 3253 0 0,22-6-1966 0 0,18-1-1373 0 0,25-1-623 0 0,-33 2 275 0 0,294-40-127 0 0,-54 5-247 0 0,23 1 97 0 0,-172 23-362 0 0,-91 12 74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0.2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150 178 444 0 0,'-31'-17'10808'0'0,"26"15"-10282"0"0,-1 0 0 0 0,1 0 0 0 0,-1 1 0 0 0,1-1-1 0 0,-1 1 1 0 0,1 1 0 0 0,-7-1 0 0 0,9 1-326 0 0,0-1-115 0 0,-8 0-46 0 0,8 1 37 0 0,-14-2 16 0 0,-15 2 2085 0 0,38 14-1105 0 0,145 105 499 0 0,175 176 0 0 0,-313-282-1609 0 0,255 246 805 0 0,-204-212-545 0 0,-63-46-223 0 0,0-1 0 0 0,0 0-1 0 0,-1 1 1 0 0,1-1 0 0 0,0 0-1 0 0,0 1 1 0 0,0-1 0 0 0,-1 0-1 0 0,1 0 1 0 0,0 0 0 0 0,0 0-1 0 0,0 0 1 0 0,0 0-1 0 0,-1 0 1 0 0,1 0 0 0 0,0 0-1 0 0,0 0 1 0 0,0-1 0 0 0,0 1-1 0 0,-1 0 1 0 0,1 0 0 0 0,0-1-1 0 0,0 1 1 0 0,-1-1 0 0 0,1 1-1 0 0,0 0 1 0 0,-1-1-1 0 0,1 0 1 0 0,0 1 0 0 0,-1-1-1 0 0,1 1 1 0 0,-1-1 0 0 0,1 0-1 0 0,-1 1 1 0 0,1-1 0 0 0,-1 0-1 0 0,1-1 1 0 0,18-26-107 0 0,-4-7 141 0 0,-1 0 0 0 0,-2-1-1 0 0,13-70 1 0 0,2-2-113 0 0,76-273-142 0 0,-69 226-1434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1.0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11 413 1100 0 0,'-11'2'13475'0'0,"152"-44"-11529"0"0,-73 24-1768 0 0,928-222 495 0 0,-720 178-275 0 0,-218 49-250 0 0,5-2 209 0 0,85-9 0 0 0,-145 24-515 0 0,9 0-259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1.7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1308 0 0,'0'0'14487'0'0,"3"0"-14271"0"0,9 2-32 0 0,-9-2-70 0 0,17 27-1794 0 0,8 60-8344 0 0,-24-74 7823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2.0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1820 0 0,'9'25'2196'0'0,"-5"-11"-589"0"0,1 0 0 0 0,1 0 0 0 0,0 0 0 0 0,1-1 0 0 0,9 12 1 0 0,-6-11-891 0 0,6 7-1508 0 0</inkml:trace>
  <inkml:trace contextRef="#ctx0" brushRef="#br0" timeOffset="1">220 425 1816 0 0,'0'0'1724'0'0,"2"14"613"0"0,2-4-901 0 0,-2 2-556 0 0,2-1-536 0 0,3-1-452 0 0,-1 2-656 0 0,2-3-1136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2.4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1380 0 0,'4'9'4349'0'0,"2"3"-2313"0"0,0-4-776 0 0,0-1-1316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3.4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0 763 892 0 0,'0'0'17424'0'0,"20"-17"-15906"0"0,47-54-981 0 0,79-65-1 0 0,85-51-686 0 0,2 20 221 0 0,-43 33 16 0 0,-130 91-682 0 0,-52 36-901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3.8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85 88 1644 0 0,'-84'-9'13520'0'0,"101"0"-12086"0"0,31-3-472 0 0,341-41-15 0 0,-329 48-950 0 0,-57 5 19 0 0,18 2 97 0 0,-18 0-69 0 0,-1-1 0 0 0,1 0 0 0 0,-1 1 0 0 0,0 0 0 0 0,1 0 0 0 0,-1 0-1 0 0,3 3 1 0 0,-5 2-25 0 0,0 0 0 0 0,0 1-1 0 0,0-1 1 0 0,-1 0-1 0 0,0 1 1 0 0,-1-1 0 0 0,-3 10-1 0 0,-22 55-1285 0 0,3-12-1902 0 0,10-14-2998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4.29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32 631 2340 0 0,'-32'6'15017'0'0,"33"-6"-14950"0"0,0-2 20 0 0,0 0 0 0 0,1 0 0 0 0,-1 1 1 0 0,1-1-1 0 0,0 1 0 0 0,-1-1 0 0 0,1 1 0 0 0,0 0 0 0 0,0 0 0 0 0,3-2 0 0 0,4-2 167 0 0,180-121 955 0 0,-35 27-1198 0 0,227-212-405 0 0,-337 267-600 0 0,-22 11-5092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4.6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73 9 320 0 0,'-73'-4'18480'0'0,"297"-1"-18239"0"0,-172 5-272 0 0,-45 1 29 0 0,-7-1 2 0 0,44 7-30 0 0,-30 3 62 0 0,-12-6-1 0 0,-1-2-13 0 0,0 0-1 0 0,0 0 1 0 0,0-1-1 0 0,-1 1 1 0 0,1 0 0 0 0,-1 0-1 0 0,1 0 1 0 0,-1 0-1 0 0,0 0 1 0 0,0 0 0 0 0,0 1-1 0 0,0-1 1 0 0,0 0-1 0 0,0 0 1 0 0,-1 0 0 0 0,0 2-1 0 0,-10 31 211 0 0,-35 52 35 0 0,-11 24-1841 0 0,50-96-1417 0 0,2 1 0 0 0,-8 29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9.53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28 160 1044 0 0,'25'-159'16391'0'0,"-29"203"-14514"0"0,2-29-1963 0 0,-25 901 2207 0 0,27-785-2021 0 0,1-61-106 0 0,-11 218-304 0 0,9-286-9 0 0,1 1 0 0 0,-1 0 0 0 0,1-1 0 0 0,-1 1 0 0 0,0 0 0 0 0,0-1 0 0 0,0 1 1 0 0,0-1-1 0 0,-2 3 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7.8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23 357 208 0 0,'-22'10'13159'0'0,"467"-127"-9536"0"0,-284 79-3379 0 0,494-131 135 0 0,-529 133 896 0 0,-123 35-1299 0 0,17-4-153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9.1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88 478 1132 0 0,'-47'-46'15509'0'0,"44"44"-14732"0"0,-7-2-1 0 0,8 3-368 0 0,-23-4 2549 0 0,25 9-2854 0 0,1 0 0 0 0,0 0 0 0 0,1 0-1 0 0,-1-1 1 0 0,0 1 0 0 0,1 0 0 0 0,0-1 0 0 0,0 1-1 0 0,0-1 1 0 0,0 0 0 0 0,1 1 0 0 0,-1-1-1 0 0,1 0 1 0 0,3 2 0 0 0,46 42 253 0 0,-50-46-337 0 0,76 55 70 0 0,146 79-1 0 0,-176-108-86 0 0,345 185 54 0 0,-352-190 14 0 0,54 38 0 0 0,-12 7 292 0 0,-55-42-317 0 0,2-1 0 0 0,61 36 0 0 0,-90-59 13 0 0,-1 0-55 0 0,0-1 0 0 0,0 0-1 0 0,0 0 1 0 0,0 0 0 0 0,0 1-1 0 0,0-1 1 0 0,0 0 0 0 0,0 0-1 0 0,0 0 1 0 0,1 1 0 0 0,-1-1-1 0 0,0 0 1 0 0,0 0 0 0 0,0 0-1 0 0,0 1 1 0 0,0-1 0 0 0,0 0 0 0 0,0 0-1 0 0,1 0 1 0 0,-1 1 0 0 0,0-1-1 0 0,0 0 1 0 0,0 0 0 0 0,0 0-1 0 0,1 0 1 0 0,-1 0 0 0 0,0 0-1 0 0,0 0 1 0 0,0 1 0 0 0,1-1-1 0 0,-1 0 1 0 0,0 0 0 0 0,0 0-1 0 0,1 0 1 0 0,-1 0 0 0 0,0 0-1 0 0,0 0 1 0 0,0 0 0 0 0,1 0 0 0 0,-1 0-1 0 0,14-4 226 0 0,6-8 22 0 0,-13 2-243 0 0,0-1-1 0 0,0-1 1 0 0,-1 1-1 0 0,-1-1 0 0 0,0 0 1 0 0,0 0-1 0 0,-2 0 1 0 0,5-23-1 0 0,1 2-2 0 0,115-516-122 0 0,-110 474 96 0 0,17-77 138 0 0,-15 91-119 0 0,-16 59 31 0 0,6-41-11 0 0,-6 41 4 0 0,4-47-74 0 0,-6-17 114 0 0,2 64-77 0 0,0-12 54 0 0,0 13-38 0 0,0 0 0 0 0,1 0-1 0 0,-1 0 1 0 0,0 0 0 0 0,0 0 0 0 0,0 0 0 0 0,0 0 0 0 0,0 0-1 0 0,-1 0 1 0 0,1 0 0 0 0,0 1 0 0 0,0-1 0 0 0,-1 0 0 0 0,1 0-1 0 0,0 0 1 0 0,-1 0 0 0 0,1 0 0 0 0,-1 0 0 0 0,1 1 0 0 0,-1-1-1 0 0,1 0 1 0 0,-1 0 0 0 0,0 1 0 0 0,1-1 0 0 0,-1 0 0 0 0,0 1-1 0 0,0-1 1 0 0,1 1 0 0 0,-1-1 0 0 0,-2 0 0 0 0,0 1-76 0 0,0 0 0 0 0,0 0 0 0 0,0 0 0 0 0,-1 0 0 0 0,1 1 0 0 0,0-1 0 0 0,0 1 0 0 0,-4 1 0 0 0,-25 5-625 0 0,-44 4-3118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29.9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111 600 1720 0 0,'-38'-16'9488'0'0,"-23"8"-830"0"0,49 5-7680 0 0,456-133-676 0 0,-213 72-462 0 0,-137 36 118 0 0,611-213-309 0 0,-613 196 530 0 0,23-10-4213 0 0,-102 51 1290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30.6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16 408 0 0,'16'-16'13172'0'0,"-14"16"-13022"0"0,1 1 0 0 0,-1-1-1 0 0,0 0 1 0 0,0 1 0 0 0,1-1 0 0 0,-1 1 0 0 0,0 0 0 0 0,0-1 0 0 0,0 1 0 0 0,0 0-1 0 0,0 1 1 0 0,0-1 0 0 0,0 0 0 0 0,0 0 0 0 0,0 1 0 0 0,0-1 0 0 0,-1 1-1 0 0,1 0 1 0 0,-1-1 0 0 0,1 1 0 0 0,-1 0 0 0 0,0 0 0 0 0,1 0 0 0 0,0 3-1 0 0,6 10-34 0 0,-1-1 0 0 0,8 25-1 0 0,-6-15 116 0 0,97 222-417 0 0,42 106-1417 0 0,-127-297 1291 0 0,12 28-345 0 0,31 123 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31.1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30 449 1676 0 0,'-30'10'13272'0'0,"37"-17"-12679"0"0,3-1-402 0 0,-1 2 0 0 0,1-1 0 0 0,14-6 0 0 0,8-5-5 0 0,167-120 51 0 0,151-92-250 0 0,-332 219-86 0 0,-13 8-591 0 0,1-1 0 0 0,-1 1 1 0 0,1 0-1 0 0,0 1 0 0 0,8-3 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31.4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 8 2360 0 0,'-42'-4'11844'0'0,"52"3"-10003"0"0,38-1-1765 0 0,3 1 137 0 0,98 4 126 0 0,-147-3-289 0 0,1 0 0 0 0,-1 0 0 0 0,0 0 0 0 0,0 0 0 0 0,0 0 0 0 0,0 0 0 0 0,0 1 0 0 0,0-1 0 0 0,0 1 0 0 0,0 0 0 0 0,0-1 0 0 0,0 1 0 0 0,0 0 0 0 0,-1 0 0 0 0,1 0 0 0 0,0 1 0 0 0,0-1 0 0 0,-1 0 0 0 0,1 1 0 0 0,-1-1 0 0 0,1 1 0 0 0,-1-1 0 0 0,0 1 0 0 0,1-1 1 0 0,-1 1-1 0 0,0 0 0 0 0,0 0 0 0 0,0 0 0 0 0,-1 0 0 0 0,1 0 0 0 0,0 0 0 0 0,-1 0 0 0 0,1 0 0 0 0,-1 0 0 0 0,1 0 0 0 0,-1 0 0 0 0,0 0 0 0 0,0 4 0 0 0,-2 6-16 0 0,0 0-1 0 0,0 0 1 0 0,-2-1 0 0 0,1 1 0 0 0,-8 17-1 0 0,2-6-465 0 0,-7 36-2311 0 0,8-19-4145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31.8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33 479 392 0 0,'-33'22'16399'0'0,"53"-36"-15732"0"0,215-130 69 0 0,-59 39-928 0 0,-74 41 5 0 0,83-54-710 0 0,-182 116 827 0 0,7-5-1077 0 0,1 0 0 0 0,-2-1 0 0 0,1 0 0 0 0,14-16 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32.2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78 4 1536 0 0,'-19'-2'6108'0'0,"-23"0"-45"0"0,27 2-3324 0 0,13 0-2256 0 0,175 7 250 0 0,-168-6-727 0 0,-1-1 12 0 0,0 0 1 0 0,-1 0 0 0 0,1 1-1 0 0,-1-1 1 0 0,1 1-1 0 0,0 0 1 0 0,-1 0 0 0 0,0 0-1 0 0,1 1 1 0 0,-1-1 0 0 0,0 1-1 0 0,1 0 1 0 0,-1 0-1 0 0,0 0 1 0 0,4 4 0 0 0,-6-5 28 0 0,0 1 0 0 0,0-1 1 0 0,0 0-1 0 0,-1 1 0 0 0,1-1 1 0 0,0 1-1 0 0,-1-1 1 0 0,0 1-1 0 0,1-1 0 0 0,-1 1 1 0 0,0 0-1 0 0,0-1 0 0 0,1 1 1 0 0,-1-1-1 0 0,-1 1 0 0 0,1-1 1 0 0,0 1-1 0 0,0 0 1 0 0,0-1-1 0 0,-1 1 0 0 0,1-1 1 0 0,-1 1-1 0 0,1-1 0 0 0,-1 1 1 0 0,0-1-1 0 0,-1 2 0 0 0,-25 36 386 0 0,24-34-371 0 0,-97 123-1839 0 0,39-38-7440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35.1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9850 296 1532 0 0,'-4'-41'13006'0'0,"9"34"-11787"0"0,0 15-1014 0 0,-1 1 1 0 0,0 0 0 0 0,0 1-1 0 0,-1-1 1 0 0,0 1 0 0 0,0-1-1 0 0,-1 1 1 0 0,0 0-1 0 0,0 12 1 0 0,4 16 111 0 0,8 40 21 0 0,6 134 0 0 0,-17 84 569 0 0,-4-186-801 0 0,1-105-106 0 0,1 11 9 0 0,-2-1-1 0 0,0 1 0 0 0,-1 0 1 0 0,-1-1-1 0 0,-5 20 0 0 0,5-27 33 0 0,1-1 1 0 0,-1 0-1 0 0,0 1 0 0 0,-1-1 0 0 0,1 0 1 0 0,-1-1-1 0 0,-1 1 0 0 0,1-1 0 0 0,-1 0 1 0 0,-10 10-1 0 0,1 1-4 0 0,5-8-29 0 0,0 0 0 0 0,-1-1 0 0 0,0 0 0 0 0,0 0-1 0 0,-1-1 1 0 0,0 0 0 0 0,0-1 0 0 0,-17 6 0 0 0,-11 4 26 0 0,-48 11 0 0 0,29-13 111 0 0,0-3 1 0 0,-67 5-1 0 0,-122-4 168 0 0,97-6-284 0 0,-212-3 340 0 0,225-11-75 0 0,-265-50 0 0 0,310 34-45 0 0,2-5 1 0 0,-105-49-1 0 0,2 2-314 0 0,-315-110 285 0 0,-303-107 216 0 0,485 175-451 0 0,-101-34 62 0 0,-8 30-243 0 0,-49 38 100 0 0,305 57 262 0 0,-362-52-449 0 0,27 31 293 0 0,-2 33 18 0 0,401 13-140 0 0,-1169 14 204 0 0,1100-10-171 0 0,132-4-31 0 0,49 2 141 0 0,-17 0-6 0 0,-57-3-136 0 0,44 1 118 0 0,-45 3 1 0 0,-129 1 2 0 0,200-2 14 0 0,-145-5 169 0 0,-152-25 0 0 0,194 10-535 0 0,107 19 366 0 0,-19-1-67 0 0,10 0 66 0 0,9 1-24 0 0,0 1-17 0 0,-9-1 49 0 0,10 0-41 0 0,-30-4-24 0 0,-8-14 988 0 0,37 13-289 0 0,0 1 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50.0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222 688 364 0 0,'1'-8'496'0'0,"0"-1"-1"0"0,1 1 1 0 0,0 0 0 0 0,0-1-1 0 0,0 1 1 0 0,1 0 0 0 0,5-10 0 0 0,32-53 1364 0 0,-18 28-17 0 0,-22 41-1651 0 0,19-38 1362 0 0,-18 38-1374 0 0,16-33 1193 0 0,-12 24-1236 0 0,0 0 0 0 0,-1-1 0 0 0,0 1 0 0 0,3-14 0 0 0,1-4-54 0 0,-8 27-60 0 0,0-14 126 0 0,0 13-116 0 0,-1 0-1 0 0,0 0 1 0 0,1 0 0 0 0,-1 0-1 0 0,0 1 1 0 0,0-1 0 0 0,-1 0 0 0 0,1 1-1 0 0,0-1 1 0 0,-1 0 0 0 0,0 1 0 0 0,1 0-1 0 0,-1-1 1 0 0,0 1 0 0 0,0 0 0 0 0,-1 0-1 0 0,1 0 1 0 0,0 0 0 0 0,-5-2 0 0 0,2 1 0 0 0,0 1 1 0 0,-1 0 0 0 0,1 0 0 0 0,0 1 0 0 0,-1-1-1 0 0,0 1 1 0 0,1 0 0 0 0,-1 1 0 0 0,-11-1 0 0 0,2 2 53 0 0,0 0 0 0 0,0 2 1 0 0,0-1-1 0 0,0 2 0 0 0,1 0 1 0 0,-1 1-1 0 0,1 0 0 0 0,0 1 1 0 0,1 0-1 0 0,-1 2 1 0 0,-17 12-1 0 0,23-15-43 0 0,0 1 0 0 0,1 0 0 0 0,0 1 0 0 0,1 0 0 0 0,-1 0 0 0 0,1 1 0 0 0,0-1 1 0 0,-6 14-1 0 0,9-16-35 0 0,0 1 0 0 0,1 0 1 0 0,0 0-1 0 0,0 0 0 0 0,0 0 1 0 0,1 0-1 0 0,0 0 1 0 0,0 1-1 0 0,1-1 0 0 0,-1 0 1 0 0,1 0-1 0 0,1 1 0 0 0,1 10 1 0 0,0-12-6 0 0,-1 0 1 0 0,1 0 0 0 0,0 0 0 0 0,1 0-1 0 0,-1-1 1 0 0,1 1 0 0 0,0-1-1 0 0,0 0 1 0 0,0 0 0 0 0,1 0 0 0 0,-1 0-1 0 0,1-1 1 0 0,0 1 0 0 0,0-1-1 0 0,0 0 1 0 0,1 0 0 0 0,-1 0 0 0 0,1-1-1 0 0,-1 1 1 0 0,1-1 0 0 0,0 0-1 0 0,0-1 1 0 0,0 1 0 0 0,0-1 0 0 0,9 1-1 0 0,-6 0-4 0 0,1-1-1 0 0,-1 0 0 0 0,0-1 0 0 0,1 0 0 0 0,-1 0 0 0 0,1 0 1 0 0,-1-1-1 0 0,0-1 0 0 0,1 1 0 0 0,-1-1 0 0 0,0-1 0 0 0,0 1 1 0 0,0-2-1 0 0,-1 1 0 0 0,10-6 0 0 0,-11 5 7 0 0,-1-1 0 0 0,0 1 1 0 0,-1-1-1 0 0,1 0 0 0 0,-1 0 0 0 0,0-1 1 0 0,0 1-1 0 0,0-1 0 0 0,-1 0 0 0 0,0 0 0 0 0,0 0 1 0 0,-1 0-1 0 0,0-1 0 0 0,0 1 0 0 0,0-1 0 0 0,1-10 1 0 0,-2 7 87 0 0,0-1 0 0 0,0 0 1 0 0,-2 0-1 0 0,1 1 1 0 0,-1-1-1 0 0,-1 0 0 0 0,0 1 1 0 0,0-1-1 0 0,-7-18 0 0 0,7 25-83 0 0,0 1 0 0 0,0-1 0 0 0,0 0 0 0 0,-1 1 0 0 0,1 0 0 0 0,-1-1-1 0 0,0 1 1 0 0,0 0 0 0 0,0 0 0 0 0,0 1 0 0 0,0-1 0 0 0,-1 1 0 0 0,1-1-1 0 0,-1 1 1 0 0,0 0 0 0 0,1 0 0 0 0,-1 1 0 0 0,0-1 0 0 0,0 1 0 0 0,0 0-1 0 0,0 0 1 0 0,-1 0 0 0 0,1 1 0 0 0,0-1 0 0 0,0 1 0 0 0,0 0 0 0 0,-1 0-1 0 0,1 0 1 0 0,0 1 0 0 0,0 0 0 0 0,0-1 0 0 0,-5 3 0 0 0,3-2-10 0 0,0 0 1 0 0,1 1-1 0 0,-1 0 1 0 0,0 0 0 0 0,0 1-1 0 0,1 0 1 0 0,-1 0-1 0 0,1 0 1 0 0,0 0-1 0 0,0 1 1 0 0,0 0 0 0 0,1 0-1 0 0,-1 0 1 0 0,1 1-1 0 0,0-1 1 0 0,0 1-1 0 0,1 0 1 0 0,-1 0-1 0 0,1 0 1 0 0,0 1 0 0 0,-3 8-1 0 0,5-11-9 0 0,0-1-1 0 0,1 1 1 0 0,-1 0 0 0 0,1-1-1 0 0,0 1 1 0 0,0 0-1 0 0,0 0 1 0 0,0-1 0 0 0,0 1-1 0 0,0 0 1 0 0,1-1-1 0 0,-1 1 1 0 0,1 0-1 0 0,0-1 1 0 0,0 1 0 0 0,0-1-1 0 0,0 1 1 0 0,3 3-1 0 0,-2-3-17 0 0,1 1 0 0 0,0-1 0 0 0,0 0 0 0 0,0 0 0 0 0,1 0-1 0 0,-1-1 1 0 0,1 1 0 0 0,-1-1 0 0 0,1 0 0 0 0,7 3 0 0 0,-1-1-36 0 0,0 0 1 0 0,1-1 0 0 0,0 0-1 0 0,-1-1 1 0 0,1 0 0 0 0,0-1-1 0 0,0 0 1 0 0,14-1 0 0 0,-9-2 13 0 0,0 0 1 0 0,0-1-1 0 0,0 0 1 0 0,23-9-1 0 0,-33 10 48 0 0,0 0 0 0 0,-1 0 0 0 0,1-1 0 0 0,-1 0 0 0 0,0 0 0 0 0,1 0 0 0 0,-1-1 0 0 0,-1 0 0 0 0,1 0 0 0 0,-1 0 0 0 0,1 0 0 0 0,-1-1 0 0 0,-1 1 0 0 0,1-1 0 0 0,4-7 0 0 0,-8 10 13 0 0,1 1-1 0 0,0-1 1 0 0,0 0 0 0 0,-1 0-1 0 0,1 0 1 0 0,-1 0-1 0 0,1 0 1 0 0,-1 0-1 0 0,0 0 1 0 0,0 0-1 0 0,0 0 1 0 0,0 0-1 0 0,0 0 1 0 0,0 0-1 0 0,0 1 1 0 0,-1-1 0 0 0,1 0-1 0 0,-1 0 1 0 0,1 0-1 0 0,-1 0 1 0 0,0 0-1 0 0,-1-2 1 0 0,0 1 12 0 0,-1 0 0 0 0,1 0 0 0 0,-1 0 0 0 0,0 1 0 0 0,0-1 0 0 0,0 1 0 0 0,0 0 0 0 0,0 0 0 0 0,-1 0 0 0 0,-6-3 0 0 0,-3 0 34 0 0,0 0 0 0 0,0 1 0 0 0,-1 1 1 0 0,0 0-1 0 0,-18-1 0 0 0,15 2-61 0 0,-1 2 0 0 0,1 0 0 0 0,-20 3 0 0 0,32-3-96 0 0,0 1 0 0 0,0 0 0 0 0,0 0 0 0 0,0 0 0 0 0,0 1 0 0 0,0 0 0 0 0,0 0 0 0 0,1 0 0 0 0,-1 1 0 0 0,1-1 0 0 0,-1 1 0 0 0,1 0 0 0 0,0 0 0 0 0,-5 6 0 0 0,8-8 38 0 0,0 1 0 0 0,1-1 0 0 0,-1 0 0 0 0,1 1 1 0 0,-1-1-1 0 0,1 0 0 0 0,0 1 0 0 0,-1-1 0 0 0,1 1 0 0 0,0-1 0 0 0,0 1 0 0 0,0-1 0 0 0,0 0 1 0 0,0 1-1 0 0,1-1 0 0 0,-1 1 0 0 0,0-1 0 0 0,0 0 0 0 0,1 1 0 0 0,-1-1 0 0 0,1 1 1 0 0,0-1-1 0 0,-1 0 0 0 0,1 0 0 0 0,0 1 0 0 0,0-1 0 0 0,0 0 0 0 0,-1 0 0 0 0,1 0 0 0 0,2 1 1 0 0,30 30-1218 0 0,-32-31 1258 0 0,60 55 5827 0 0,38-103-5512 0 0,197-63 0 0 0,117-4-634 0 0,-401 110 330 0 0,572-121-1064 0 0,-468 104 463 0 0,-114 21 415 0 0,0-1-67 0 0,1 0 1 0 0,0 0 0 0 0,0 0-1 0 0,-1 1 1 0 0,1-1-1 0 0,0 1 1 0 0,0 0 0 0 0,0 0-1 0 0,-1 0 1 0 0,1 0-1 0 0,0 0 1 0 0,0 1 0 0 0,0-1-1 0 0,-1 1 1 0 0,1 0-1 0 0,0 0 1 0 0,4 2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9.93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123 196 1988 0 0,'-8'-39'5055'0'0,"5"30"-4040"0"0,0-1-1 0 0,1 1 0 0 0,0 0 1 0 0,1-1-1 0 0,0 0 1 0 0,1 1-1 0 0,0-1 1 0 0,0 0-1 0 0,3-12 1 0 0,-2 20-942 0 0,0-1 0 0 0,0 1 0 0 0,1 0 0 0 0,-1-1 1 0 0,1 1-1 0 0,-1 0 0 0 0,1 0 0 0 0,0 0 1 0 0,0 1-1 0 0,0-1 0 0 0,0 0 0 0 0,0 1 1 0 0,0-1-1 0 0,0 1 0 0 0,0-1 0 0 0,1 1 0 0 0,-1 0 1 0 0,0 0-1 0 0,1 0 0 0 0,-1 0 0 0 0,5 0 1 0 0,7-2 41 0 0,0 0 0 0 0,24-1 0 0 0,-29 4-47 0 0,22-1-147 0 0,0 1 0 0 0,0 2 0 0 0,0 1-1 0 0,-1 1 1 0 0,1 2 0 0 0,-1 1-1 0 0,0 1 1 0 0,-1 2 0 0 0,0 1 0 0 0,0 1-1 0 0,50 30 1 0 0,-47-22-39 0 0,-1 1-1 0 0,-1 1 1 0 0,0 1 0 0 0,-2 2-1 0 0,-1 1 1 0 0,-2 1 0 0 0,0 1-1 0 0,-2 1 1 0 0,30 49 0 0 0,-41-58 132 0 0,-2 1 0 0 0,-1 0 1 0 0,0 0-1 0 0,-2 0 1 0 0,0 1-1 0 0,-2 0 1 0 0,0 1-1 0 0,-1-1 0 0 0,-2 1 1 0 0,0 0-1 0 0,-2 39 1 0 0,-3-36 118 0 0,0 0 1 0 0,-2-1 0 0 0,-1 0-1 0 0,-1 1 1 0 0,-1-2 0 0 0,-1 1-1 0 0,-1-1 1 0 0,-2-1 0 0 0,0 0-1 0 0,-16 22 1 0 0,-4 0 237 0 0,-2-2 0 0 0,-2-1 0 0 0,-2-2 0 0 0,-2-2 0 0 0,-1-1 0 0 0,-71 48 0 0 0,53-46 12 0 0,-1-3-1 0 0,-2-3 0 0 0,-1-3 0 0 0,-116 39 0 0 0,85-43-847 0 0,33-20-5308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5:51.1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297 284 612 0 0,'-16'-24'9039'0'0,"14"22"-8938"0"0,-1 0 0 0 0,1 0 0 0 0,-1 0 0 0 0,1 1 0 0 0,-1-1 0 0 0,0 1 0 0 0,1 0 0 0 0,-1-1 0 0 0,0 1 0 0 0,0 0 0 0 0,0 1 0 0 0,0-1 1 0 0,0 0-1 0 0,0 1 0 0 0,0 0 0 0 0,0 0 0 0 0,0 0 0 0 0,-3 0 0 0 0,-68 5 1256 0 0,59-3-1126 0 0,4-2-86 0 0,0 2 0 0 0,0-1 0 0 0,0 2 0 0 0,0-1 0 0 0,1 2 0 0 0,-1-1 1 0 0,1 1-1 0 0,-1 1 0 0 0,1 0 0 0 0,-11 7 0 0 0,21-11-138 0 0,-1-1 0 0 0,1 1 1 0 0,-1-1-1 0 0,1 1 1 0 0,-1-1-1 0 0,1 1 0 0 0,-1-1 1 0 0,1 1-1 0 0,-1-1 1 0 0,1 1-1 0 0,0-1 0 0 0,-1 1 1 0 0,1 0-1 0 0,0-1 0 0 0,0 1 1 0 0,-1 0-1 0 0,1-1 1 0 0,0 1-1 0 0,0 0 0 0 0,0-1 1 0 0,0 1-1 0 0,0 0 0 0 0,0-1 1 0 0,0 1-1 0 0,0 0 1 0 0,0-1-1 0 0,0 1 0 0 0,0 1 1 0 0,1-1-1 0 0,0 0-1 0 0,0 0 1 0 0,0 0 0 0 0,0 0 0 0 0,0 0-1 0 0,0 0 1 0 0,0 0 0 0 0,0 0 0 0 0,0 0 0 0 0,0 0-1 0 0,0-1 1 0 0,1 1 0 0 0,0 0 0 0 0,36 11 32 0 0,-24-11-40 0 0,-1-1 0 0 0,1 0-1 0 0,-1-1 1 0 0,0 0 0 0 0,1-1-1 0 0,-1 0 1 0 0,0-1 0 0 0,0-1-1 0 0,0 0 1 0 0,0-1 0 0 0,-1 0 0 0 0,0-1-1 0 0,0 0 1 0 0,12-9 0 0 0,-19 12 64 0 0,0-1 1 0 0,0 0 0 0 0,-1 1 0 0 0,1-1 0 0 0,-1-1 0 0 0,0 1 0 0 0,0-1 0 0 0,-1 0 0 0 0,1 0 0 0 0,-1 0-1 0 0,0 0 1 0 0,-1 0 0 0 0,1-1 0 0 0,-1 1 0 0 0,0-1 0 0 0,0 1 0 0 0,-1-1 0 0 0,1 0 0 0 0,-1 0 0 0 0,-1 0-1 0 0,1 0 1 0 0,-1 0 0 0 0,0 0 0 0 0,0 0 0 0 0,-1 0 0 0 0,0 0 0 0 0,0 0 0 0 0,0 1 0 0 0,-1-1 0 0 0,0 0-1 0 0,0 0 1 0 0,-5-10 0 0 0,3 9 12 0 0,-1 1-1 0 0,0-1 1 0 0,0 1-1 0 0,0 0 1 0 0,0 0-1 0 0,-1 0 1 0 0,0 1-1 0 0,0 0 1 0 0,-1 0 0 0 0,1 1-1 0 0,-1-1 1 0 0,0 1-1 0 0,0 1 1 0 0,-1 0-1 0 0,1 0 1 0 0,-11-3-1 0 0,12 4-65 0 0,0 0-1 0 0,1 1 1 0 0,-1 0 0 0 0,0 0-1 0 0,0 0 1 0 0,0 1-1 0 0,0 0 1 0 0,0 0 0 0 0,0 0-1 0 0,0 1 1 0 0,0 0-1 0 0,0 0 1 0 0,0 1 0 0 0,0-1-1 0 0,1 1 1 0 0,-1 0-1 0 0,1 1 1 0 0,-1-1 0 0 0,1 1-1 0 0,0 0 1 0 0,0 1-1 0 0,-7 5 1 0 0,10-7-10 0 0,0 0 0 0 0,0 0 0 0 0,1 0 0 0 0,-1 0 0 0 0,0 0 0 0 0,1 0 0 0 0,0 0 0 0 0,-1 1 0 0 0,1-1 0 0 0,0 0 0 0 0,0 1 0 0 0,0-1 0 0 0,1 1 0 0 0,-1 0 0 0 0,0-1 0 0 0,1 1 0 0 0,0-1 0 0 0,0 1 0 0 0,0 0-1 0 0,0-1 1 0 0,0 1 0 0 0,0 0 0 0 0,0-1 0 0 0,1 1 0 0 0,0-1 0 0 0,-1 1 0 0 0,1-1 0 0 0,0 1 0 0 0,0-1 0 0 0,0 1 0 0 0,1-1 0 0 0,-1 0 0 0 0,0 0 0 0 0,1 1 0 0 0,0-1 0 0 0,-1 0 0 0 0,1 0 0 0 0,0-1 0 0 0,3 3 0 0 0,2 3-71 0 0,1-1 0 0 0,-1 0 0 0 0,1-1 0 0 0,0 0 0 0 0,1-1 0 0 0,-1 1 0 0 0,1-1 0 0 0,0-1 0 0 0,15 5 0 0 0,-10-6-65 0 0,-1 0 0 0 0,1 0 1 0 0,-1-2-1 0 0,1 1 0 0 0,-1-2 1 0 0,1 0-1 0 0,18-4 1 0 0,-26 4 119 0 0,0 0 1 0 0,0 0-1 0 0,-1-1 1 0 0,1 0 0 0 0,-1 0-1 0 0,1-1 1 0 0,-1 0 0 0 0,0 1-1 0 0,0-2 1 0 0,0 1 0 0 0,-1-1-1 0 0,1 1 1 0 0,-1-1 0 0 0,0 0-1 0 0,0-1 1 0 0,0 1 0 0 0,0-1-1 0 0,-1 0 1 0 0,5-7 0 0 0,-8 10 31 0 0,1 0 0 0 0,0 0 0 0 0,-1 0 0 0 0,1 0 0 0 0,-1 0 1 0 0,0-1-1 0 0,1 1 0 0 0,-1 0 0 0 0,0 0 0 0 0,-1 0 1 0 0,1 0-1 0 0,0-1 0 0 0,-1 1 0 0 0,1 0 0 0 0,-1 0 1 0 0,1 0-1 0 0,-1 0 0 0 0,0 0 0 0 0,0 0 0 0 0,0 0 0 0 0,0 0 1 0 0,0 0-1 0 0,0 1 0 0 0,-1-1 0 0 0,1 0 0 0 0,-1 1 1 0 0,1-1-1 0 0,-1 1 0 0 0,0-1 0 0 0,1 1 0 0 0,-1 0 1 0 0,0 0-1 0 0,0 0 0 0 0,-4-2 0 0 0,-2-1 67 0 0,-1-1-1 0 0,1 2 1 0 0,-1-1-1 0 0,0 1 1 0 0,0 1-1 0 0,-17-3 1 0 0,13 4-39 0 0,-1 0 0 0 0,1 1 0 0 0,-1 1 1 0 0,1 0-1 0 0,0 1 0 0 0,-16 3 0 0 0,25-4-42 0 0,0 0-1 0 0,0 0 1 0 0,0 0 0 0 0,0 0-1 0 0,0 1 1 0 0,1-1-1 0 0,-1 1 1 0 0,0 0 0 0 0,1 0-1 0 0,-1 1 1 0 0,1-1-1 0 0,0 1 1 0 0,0-1-1 0 0,0 1 1 0 0,0 0 0 0 0,1 0-1 0 0,-1 0 1 0 0,1 1-1 0 0,-1-1 1 0 0,1 0 0 0 0,0 1-1 0 0,1 0 1 0 0,-1-1-1 0 0,-2 7 1 0 0,4-6-50 0 0,0-1-1 0 0,0 0 1 0 0,1 0-1 0 0,-1 0 1 0 0,1 0-1 0 0,-1 0 1 0 0,1 0-1 0 0,0 0 1 0 0,0 0-1 0 0,1 0 1 0 0,-1 0 0 0 0,0 0-1 0 0,1-1 1 0 0,0 1-1 0 0,0 0 1 0 0,-1-1-1 0 0,1 1 1 0 0,1-1-1 0 0,-1 0 1 0 0,0 0-1 0 0,1 0 1 0 0,-1 0 0 0 0,1 0-1 0 0,-1 0 1 0 0,4 1-1 0 0,4 3-189 0 0,1-1 1 0 0,-1 1-1 0 0,1-2 0 0 0,0 1 0 0 0,15 2 1 0 0,-19-4 190 0 0,0-2 1 0 0,0 1 0 0 0,1-1-1 0 0,-1 0 1 0 0,0-1 0 0 0,1 1-1 0 0,-1-2 1 0 0,0 1 0 0 0,1-1-1 0 0,-1 0 1 0 0,0 0-1 0 0,0-1 1 0 0,0 0 0 0 0,10-4-1 0 0,-16 6 69 0 0,-1 0 0 0 0,1-1 0 0 0,0 1 0 0 0,0-1 0 0 0,-1 1-1 0 0,1-1 1 0 0,0 1 0 0 0,0-1 0 0 0,-1 1 0 0 0,1-1 0 0 0,0 0-1 0 0,-1 1 1 0 0,1-1 0 0 0,-1 0 0 0 0,1 1 0 0 0,-1-1 0 0 0,1 0-1 0 0,-1 0 1 0 0,0 0 0 0 0,1 1 0 0 0,-1-1 0 0 0,0 0 0 0 0,0 0-1 0 0,0 0 1 0 0,1 0 0 0 0,-1 0 0 0 0,0-1 0 0 0,-1 1 11 0 0,1-1-1 0 0,-1 1 1 0 0,0 0 0 0 0,1-1 0 0 0,-1 1-1 0 0,0 0 1 0 0,0 0 0 0 0,0-1 0 0 0,0 1-1 0 0,0 0 1 0 0,0 0 0 0 0,0 0 0 0 0,0 0-1 0 0,-2-1 1 0 0,-4-2 79 0 0,1 0 0 0 0,-1 0-1 0 0,0 1 1 0 0,-13-5 0 0 0,-15 0-590 0 0,-67-5 0 0 0,99 13 84 0 0,46 10-3762 0 0,20 4 3306 0 0,-28-3-3797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6:19.42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136 0 536 0 0,'11'59'5266'0'0,"-5"28"-3113"0"0,2-16-370 0 0,-8-70-1677 0 0,6 39 2512 0 0,-18-21-2366 0 0,-1-11-185 0 0,-6 3 22 0 0,1 0 0 0 0,-32 27-1 0 0,14-11-89 0 0,35-25 0 0 0,-6 9 41 0 0,6-10-38 0 0,0 0 0 0 0,0 1 0 0 0,0-1 0 0 0,0 0 0 0 0,0 1-1 0 0,0-1 1 0 0,0 0 0 0 0,1 1 0 0 0,-1-1 0 0 0,1 1 0 0 0,-1-1 0 0 0,0 3 0 0 0,2-1 5 0 0,-1-1 1 0 0,0 1 0 0 0,1 0-1 0 0,0-1 1 0 0,0 1 0 0 0,-1-1-1 0 0,2 1 1 0 0,-1-1-1 0 0,0 0 1 0 0,0 1 0 0 0,1-1-1 0 0,-1 0 1 0 0,1 0-1 0 0,0 0 1 0 0,0 0 0 0 0,-1 0-1 0 0,1 0 1 0 0,0-1 0 0 0,3 3-1 0 0,8 5-6 0 0,1-1-1 0 0,18 9 0 0 0,8 5-102 0 0,-36-19 80 0 0,1 0 0 0 0,0 0 1 0 0,-1 0-1 0 0,0 1 0 0 0,0 0 1 0 0,0-1-1 0 0,0 2 0 0 0,5 7 1 0 0,-8-10 19 0 0,0 0-1 0 0,0 0 1 0 0,0 0 0 0 0,-1 0 0 0 0,1 0 0 0 0,-1 0-1 0 0,0 0 1 0 0,1 1 0 0 0,-1-1 0 0 0,0 0 0 0 0,0 0-1 0 0,0 0 1 0 0,-1 1 0 0 0,1-1 0 0 0,0 0 0 0 0,-1 0-1 0 0,0 0 1 0 0,1 0 0 0 0,-1 0 0 0 0,0 0 0 0 0,0 0-1 0 0,0 0 1 0 0,0 0 0 0 0,0 0 0 0 0,-1 0-1 0 0,1-1 1 0 0,0 1 0 0 0,-3 1 0 0 0,-12 15-33 0 0,-1-2-1 0 0,-1 0 1 0 0,-21 14-1 0 0,29-21 47 0 0,7-7-15 0 0,0 0 0 0 0,0 0 0 0 0,1 1 0 0 0,-1-1 0 0 0,1 1 1 0 0,-1 0-1 0 0,-1 4 0 0 0,3-6 3 0 0,1-1 0 0 0,-1 1 0 0 0,1 0-1 0 0,0 0 1 0 0,-1 0 0 0 0,1 0 0 0 0,0 0 0 0 0,0 0 0 0 0,-1 0 0 0 0,1 0-1 0 0,0 0 1 0 0,0 0 0 0 0,0 0 0 0 0,0 0 0 0 0,1 0 0 0 0,-1 0 0 0 0,0 0-1 0 0,1 2 1 0 0,1 0-40 0 0,0 1-1 0 0,1-1 1 0 0,-1 0-1 0 0,1 0 1 0 0,0 0-1 0 0,0-1 0 0 0,0 1 1 0 0,1-1-1 0 0,-1 1 1 0 0,0-1-1 0 0,7 3 1 0 0,44 23-1119 0 0,-53-27 1128 0 0,7 3-91 0 0,-2 1 1 0 0,1 0-1 0 0,0 0 1 0 0,-1 1 0 0 0,8 10-1 0 0,-12-15 126 0 0,-1 1 1 0 0,0-1-1 0 0,0 1 0 0 0,0 0 1 0 0,0-1-1 0 0,-1 1 0 0 0,1 0 1 0 0,0 0-1 0 0,-1 0 0 0 0,1 0 1 0 0,-1-1-1 0 0,0 1 0 0 0,1 0 1 0 0,-1 0-1 0 0,0 0 0 0 0,0 0 1 0 0,0 0-1 0 0,-1 0 0 0 0,1 0 1 0 0,0 0-1 0 0,-1 0 0 0 0,1 0 1 0 0,-1-1-1 0 0,0 1 0 0 0,1 0 1 0 0,-1 0-1 0 0,0-1 0 0 0,0 1 1 0 0,0 0-1 0 0,0-1 0 0 0,-2 2 1 0 0,-8 9 148 0 0,0-1 1 0 0,0 0 0 0 0,-1 0-1 0 0,-25 15 1 0 0,-14 13-16 0 0,50-38-137 0 0,-3 3 36 0 0,4-3-35 0 0,0-1 0 0 0,0 0 0 0 0,-1 0 0 0 0,1 0 0 0 0,0 0 0 0 0,0 0 0 0 0,0 1 0 0 0,-1-1-1 0 0,1 0 1 0 0,0 0 0 0 0,0 0 0 0 0,0 0 0 0 0,-1 1 0 0 0,1-1 0 0 0,0 0 0 0 0,0 0 0 0 0,0 1-1 0 0,0-1 1 0 0,0 0 0 0 0,0 0 0 0 0,0 1 0 0 0,0-1 0 0 0,-1 0 0 0 0,1 0 0 0 0,0 1 0 0 0,0-1 0 0 0,0 0-1 0 0,0 0 1 0 0,0 1 0 0 0,0-1 0 0 0,1 0 0 0 0,-1 1 0 0 0,0-1 0 0 0,0 0 0 0 0,0 0 0 0 0,0 1-1 0 0,2 1 6 0 0,0 1-1 0 0,1-1 0 0 0,-1 0 1 0 0,1 0-1 0 0,-1 0 0 0 0,1 0 0 0 0,0 0 1 0 0,4 1-1 0 0,38 19-129 0 0,-30-15-97 0 0,-1 0 0 0 0,18 12 0 0 0,-31-18 216 0 0,0-1 0 0 0,0 1-1 0 0,0 0 1 0 0,-1 0 0 0 0,1 0-1 0 0,0 0 1 0 0,-1 0 0 0 0,1 0-1 0 0,-1 0 1 0 0,1 0 0 0 0,-1 0-1 0 0,1 0 1 0 0,-1 0 0 0 0,0 1-1 0 0,1-1 1 0 0,-1 0 0 0 0,0 0-1 0 0,0 0 1 0 0,0 0 0 0 0,0 1-1 0 0,0-1 1 0 0,0 0 0 0 0,0 0-1 0 0,-1 0 1 0 0,1 0 0 0 0,0 1-1 0 0,-1-1 1 0 0,1 0 0 0 0,-1 0-1 0 0,1 0 1 0 0,-1 0 0 0 0,1 0-1 0 0,-1 0 1 0 0,-1 2 0 0 0,0 1 4 0 0,-1-1 0 0 0,0 1 0 0 0,0 0 0 0 0,0-1 0 0 0,0 0 0 0 0,-1 0 0 0 0,1 0 1 0 0,-6 3-1 0 0,-85 61 229 0 0,93-67-225 0 0,0 1 0 0 0,0 0 0 0 0,0 0 0 0 0,0 0 0 0 0,0 0 0 0 0,0-1 0 0 0,0 1 0 0 0,0 0 0 0 0,0 1 0 0 0,0-1 0 0 0,1 0 0 0 0,-1 0 0 0 0,0 0 0 0 0,1 0 0 0 0,-1 1 0 0 0,1-1 0 0 0,0 0 0 0 0,-1 0 0 0 0,1 1 0 0 0,0-1 0 0 0,-1 0 0 0 0,1 1 0 0 0,0-1 0 0 0,0 0 0 0 0,0 1 0 0 0,0-1 0 0 0,1 0 0 0 0,-1 1 0 0 0,0-1 0 0 0,1 0 0 0 0,-1 0 0 0 0,1 3-1 0 0,3 1-12 0 0,-1 1-1 0 0,1-1 0 0 0,0 0 1 0 0,0-1-1 0 0,9 10 0 0 0,-10-12 1 0 0,0 1-1 0 0,0-1 0 0 0,0 1 1 0 0,-1 0-1 0 0,1 0 1 0 0,-1 0-1 0 0,0 1 0 0 0,0-1 1 0 0,0 0-1 0 0,2 5 1 0 0,-3 1 2 0 0,0 0 1 0 0,0-1-1 0 0,-1 1 0 0 0,0 0 1 0 0,-1-1-1 0 0,-3 15 1 0 0,1-1 48 0 0,1 0 1 0 0,0 27 0 0 0,3-36-31 0 0,2 1 0 0 0,6 21 1 0 0,-2-10-145 0 0,1 18 393 0 0,-2 1 1 0 0,0 58-1 0 0,0-6 253 0 0,15 67-100 0 0,-15-76 39 0 0,-6-86-432 0 0,0 15 118 0 0,0-7-93 0 0,2 14 462 0 0,-1-9-408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6:20.7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54 91 392 0 0,'-9'5'8221'0'0,"-1"-18"-7824"0"0,10 12-328 0 0,-9-10 182 0 0,-9-31 507 0 0,18 41-680 0 0,-8-27 503 0 0,13 194-315 0 0,0-137-101 0 0,-3-15-75 0 0,0-1 1 0 0,-1 1-1 0 0,0 15 1 0 0,-1-23-134 0 0,0 4 733 0 0,0-10-686 0 0,0 0 0 0 0,0 1 0 0 0,0-1 1 0 0,0 0-1 0 0,-1 0 0 0 0,1 0 0 0 0,0 0 0 0 0,0 0 1 0 0,0 0-1 0 0,0 0 0 0 0,0 0 0 0 0,0 0 0 0 0,0 1 1 0 0,0-1-1 0 0,-1 0 0 0 0,1 0 0 0 0,0 0 0 0 0,0 0 1 0 0,0 0-1 0 0,0 0 0 0 0,0 0 0 0 0,0 0 0 0 0,-1 0 1 0 0,1 0-1 0 0,0 0 0 0 0,0 0 0 0 0,0 0 0 0 0,0 0 1 0 0,0 0-1 0 0,0 0 0 0 0,-1 0 0 0 0,1 0 0 0 0,0 0 0 0 0,0 0 1 0 0,0 0-1 0 0,0-1 0 0 0,0 1 0 0 0,0 0 0 0 0,0 0 1 0 0,-1 0-1 0 0,1 0 0 0 0,0 0 0 0 0,0 0 0 0 0,0 0 1 0 0,0 0-1 0 0,0 0 0 0 0,0 0 0 0 0,0-1 0 0 0,0 1 1 0 0,0 0-1 0 0,0 0 0 0 0,0 0 0 0 0,0 0 0 0 0,0 0 1 0 0,-1 0-1 0 0,1 0 0 0 0,0-1 0 0 0,0 1 0 0 0,0 0 1 0 0,0 0-1 0 0,0 0 0 0 0,0 0 0 0 0,0 0 0 0 0,0-1 0 0 0,0 1 1 0 0,0 0-1 0 0,1 0 0 0 0,-1 0 0 0 0,0 0 0 0 0,-1-2 52 0 0,0 0-74 0 0,0 0-1 0 0,1 0 0 0 0,-1 0 0 0 0,1 0 0 0 0,0-1 1 0 0,-1 1-1 0 0,1 0 0 0 0,0 0 0 0 0,1 0 0 0 0,-1-1 1 0 0,0-1-1 0 0,1-2-98 0 0,-1-15-209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7:03.1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12 108 0 0,'0'0'4612'0'0,"18"-11"-2636"0"0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7:03.8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0 572 0 0,'0'0'3198'0'0,"-3"13"-2209"0"0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7:04.3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 1 612 0 0,'0'0'2734'0'0,"-6"7"-3018"0"0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6T05:17:05.9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0 16 0 0,'22'21'10003'0'0,"-22"-20"-9969"0"0,0 0 1 0 0,0 0-1 0 0,0 0 1 0 0,0-1-1 0 0,0 1 1 0 0,0 0-1 0 0,0 0 0 0 0,-1 0 1 0 0,1-1-1 0 0,0 1 1 0 0,-1 0-1 0 0,1 0 1 0 0,0-1-1 0 0,-1 1 0 0 0,1 0 1 0 0,-1 0-1 0 0,1-1 1 0 0,-1 1-1 0 0,1-1 1 0 0,-1 1-1 0 0,1 0 0 0 0,-1-1 1 0 0,0 1-1 0 0,1-1 1 0 0,-1 0-1 0 0,0 1 1 0 0,0-1-1 0 0,1 1 0 0 0,-1-1 1 0 0,-1 0-1 0 0,-19 4-3075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06.8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69 299 1308 0 0,'15'-44'4749'0'0,"1"-7"-812"0"0,2 0 1 0 0,34-65 0 0 0,-42 96-3235 0 0,-1 4 90 0 0,-13 41-401 0 0,-3 9-209 0 0,-105 570 1166 0 0,54-82-52 0 0,50-361-1939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07.5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6 1216 0 0,'-23'-4'4986'0'0,"-12"3"78"0"0,47 6-3229 0 0,1832 28 2467 0 0,-1041-30-4790 0 0,-800-3 488 0 0,615 22 43 0 0,-615-22-4 0 0,0 0-284 0 0,26 1 586 0 0,-14 3-1953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08.1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 2248 0 0,'-11'2'8418'0'0,"212"9"-4503"0"0,106-8-3120 0 0,-40-2-530 0 0,-58 3-134 0 0,484 14 298 0 0,-546-10 287 0 0,-145-8-850 0 0,21 0-1662 0 0,-14 3 1820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10.45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955 200 284 0 0,'7'-33'9822'0'0,"-5"27"-8995"0"0,0 0 0 0 0,-1 0-1 0 0,0 0 1 0 0,0 0 0 0 0,0-1 0 0 0,-1 1 0 0 0,0 0 0 0 0,0 0 0 0 0,0 0 0 0 0,-1-1 0 0 0,0 1 0 0 0,-2-9 0 0 0,1 11-671 0 0,0 0 1 0 0,0 0-1 0 0,0 0 0 0 0,0 1 0 0 0,0-1 0 0 0,-1 1 1 0 0,1-1-1 0 0,-1 1 0 0 0,0 0 0 0 0,0 0 0 0 0,-1 0 1 0 0,1 1-1 0 0,0-1 0 0 0,-1 1 0 0 0,0 0 0 0 0,1 0 1 0 0,-1 0-1 0 0,0 0 0 0 0,-8-2 0 0 0,-6-1-15 0 0,0 1-1 0 0,-1 1 1 0 0,1 1-1 0 0,-1 1 0 0 0,1 0 1 0 0,-1 1-1 0 0,1 1 1 0 0,-1 1-1 0 0,1 0 1 0 0,-1 2-1 0 0,-23 7 0 0 0,-2 3 33 0 0,1 1-1 0 0,0 3 1 0 0,-59 34-1 0 0,66-32-6 0 0,2 2 0 0 0,0 1 1 0 0,1 2-1 0 0,2 1 0 0 0,-49 52 0 0 0,61-56-43 0 0,1 1 1 0 0,1 1-1 0 0,1 0 0 0 0,1 1 1 0 0,2 1-1 0 0,0 0 0 0 0,2 1 1 0 0,-16 56-1 0 0,20-56-79 0 0,1 0 0 0 0,1 1 0 0 0,2-1-1 0 0,1 1 1 0 0,1 0 0 0 0,2 0 0 0 0,0 0 0 0 0,2 0 0 0 0,1 0 0 0 0,1-1 0 0 0,2 0-1 0 0,0 0 1 0 0,2 0 0 0 0,18 37 0 0 0,-13-37-70 0 0,2 0 1 0 0,0-1-1 0 0,2-1 0 0 0,1 0 1 0 0,1-2-1 0 0,1 0 0 0 0,1-2 1 0 0,1 0-1 0 0,1-1 0 0 0,1-1 0 0 0,0-2 1 0 0,42 22-1 0 0,-45-28-533 0 0,0-1 1 0 0,1-2-1 0 0,0 0 0 0 0,1-1 0 0 0,0-1 1 0 0,0-2-1 0 0,25 3 0 0 0,-29-6-820 0 0,0-1 1 0 0,0 0-1 0 0,0-2 1 0 0,-1 0-1 0 0,1-2 1 0 0,-1 0-1 0 0,1-1 0 0 0,-1 0 1 0 0,23-11-1 0 0,-3-3-6747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08.6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0 2048 0 0,'-7'31'11992'0'0,"9"-30"-11978"0"0,0 1 1 0 0,0-1-1 0 0,1 1 0 0 0,-1-1 1 0 0,1 0-1 0 0,-1 1 0 0 0,1-1 0 0 0,-1-1 1 0 0,1 1-1 0 0,2 0 0 0 0,4 2 629 0 0,53 13-424 0 0,1-3 0 0 0,0-3 1 0 0,75 3-1 0 0,17 2-275 0 0,-51-4 190 0 0,-101-10-123 0 0,18 1-685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10.0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98 90 1992 0 0,'4'-90'11380'0'0,"1"126"-9749"0"0,-8 14-882 0 0,-2-1-1 0 0,-3 1 0 0 0,-14 50 1 0 0,-8 54 232 0 0,7 73 669 0 0,9 274-1 0 0,12-273-1679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10.6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20 1956 0 0,'-17'2'6311'0'0,"99"-6"1004"0"0,76 7-5762 0 0,-8 1-1242 0 0,754-17 390 0 0,-213 1-677 0 0,-57 20-441 0 0,-74 0 157 0 0,-509-5 528 0 0,-32-1-1613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11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591 1 720 0 0,'2'14'7449'0'0,"-14"20"-4710"0"0,-13 13-1484 0 0,-3-1 0 0 0,-1-1 0 0 0,-58 67 0 0 0,3-3-183 0 0,-239 405 675 0 0,318-501-3401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11.9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709 1 1216 0 0,'0'0'3674'0'0,"-18"24"1590"0"0,3 18-3658 0 0,-2-2-1 0 0,-2 0 1 0 0,-39 63 0 0 0,-88 104 261 0 0,-256 380 319 0 0,369-530-3639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12.6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802 14 364 0 0,'7'-13'11387'0'0,"-143"158"-8172"0"0,62-60-2405 0 0,-226 254 1520 0 0,230-249-1298 0 0,-116 192 1 0 0,147-216-1195 0 0,38-64-76 0 0,-1 1 594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14.3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98 53 2012 0 0,'-30'-52'12164'0'0,"29"52"-12114"0"0,0 1 0 0 0,0-1 1 0 0,1 1-1 0 0,-1 0 0 0 0,0-1 0 0 0,0 1 1 0 0,1 0-1 0 0,-1-1 0 0 0,1 1 0 0 0,-1 0 0 0 0,1 0 1 0 0,-1-1-1 0 0,1 1 0 0 0,-1 0 0 0 0,1 0 1 0 0,0 0-1 0 0,-1 0 0 0 0,1 0 0 0 0,0 0 1 0 0,0 0-1 0 0,0-1 0 0 0,-1 1 0 0 0,1 2 0 0 0,-4 31 659 0 0,4-26-482 0 0,-31 385 3222 0 0,33 3-2445 0 0,1-133-304 0 0,-23 171 351 0 0,19-413-1013 0 0,-3 36-30 0 0,4-55-217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15.0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5 404 0 0,'-27'-4'12991'0'0,"45"9"-12539"0"0,0 0-1 0 0,0-1 0 0 0,1-1 0 0 0,-1-1 1 0 0,1-1-1 0 0,23-1 0 0 0,7 2-83 0 0,829 20 1001 0 0,47 3-1074 0 0,-738-20-517 0 0,-183-5 154 0 0,25 1-698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16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0 36 0 0,'-30'2'15271'0'0,"30"2"-15086"0"0,0 0 0 0 0,0 0 0 0 0,1 0 0 0 0,-1 0 0 0 0,1 0 0 0 0,-1 0 0 0 0,1 0 0 0 0,1 0 0 0 0,-1 0 1 0 0,0-1-1 0 0,1 1 0 0 0,0 0 0 0 0,0-1 0 0 0,0 1 0 0 0,5 5 0 0 0,46 54 396 0 0,-40-48-342 0 0,227 232 837 0 0,-2-1-386 0 0,-57-28-190 0 0,30 34-171 0 0,-112-139-267 0 0,-66-69-39 0 0,-32-42-24 0 0,15 15 66 0 0,-11-11-52 0 0,-4-5-22 0 0,17 19 1651 0 0,-12-25-1688 0 0,0 0 0 0 0,-1-1-1 0 0,1 0 1 0 0,-1 0 0 0 0,0 0-1 0 0,-1-1 1 0 0,0 0 0 0 0,0 0-1 0 0,4-9 1 0 0,6-9-176 0 0,48-68-131 0 0,99-115-1 0 0,92-69 945 0 0,105-79-333 0 0,-274 275-328 0 0,27-30 108 0 0,-78 72-386 0 0,-32 38 329 0 0,0 0-92 0 0,3-4 95 0 0,-3 4-3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23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55 159 536 0 0,'9'-159'14140'0'0,"-7"163"-14005"0"0,-1 0 0 0 0,0 0 0 0 0,0 0-1 0 0,0 0 1 0 0,0 0 0 0 0,-1 0 0 0 0,0 8 0 0 0,0-10-62 0 0,0 58 685 0 0,-2 0-1 0 0,-16 84 1 0 0,2-14-169 0 0,-18 668 2094 0 0,37-728-2436 0 0,1 13-384 0 0,-3-56-4278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4.88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1 160 288 0 0,'59'-158'12705'0'0,"-59"158"-12666"0"0,0 0 0 0 0,1 0 0 0 0,-1 1 0 0 0,0-1 0 0 0,0 0 1 0 0,0 0-1 0 0,0 1 0 0 0,0-1 0 0 0,0 0 0 0 0,1 0 1 0 0,-1 0-1 0 0,0 1 0 0 0,0-1 0 0 0,0 0 0 0 0,0 0 0 0 0,1 0 1 0 0,-1 0-1 0 0,0 0 0 0 0,0 1 0 0 0,1-1 0 0 0,-1 0 1 0 0,0 0-1 0 0,0 0 0 0 0,1 0 0 0 0,-1 0 0 0 0,0 0 0 0 0,0 0 1 0 0,1 0-1 0 0,-1 0 0 0 0,0 0 0 0 0,0 0 0 0 0,1 0 1 0 0,-1 0-1 0 0,0 0 0 0 0,0 0 0 0 0,1 0 0 0 0,-1 0 0 0 0,0 0 1 0 0,0 0-1 0 0,1 0 0 0 0,-1 0 0 0 0,0 0 0 0 0,0-1 1 0 0,0 1-1 0 0,1 0 0 0 0,-1 0 0 0 0,0 0 0 0 0,0 0 1 0 0,0-1-1 0 0,1 1 0 0 0,-1 0 0 0 0,0 0 0 0 0,0 0 0 0 0,0-1 1 0 0,0 1-1 0 0,0 0 0 0 0,1 0 0 0 0,-1-1 0 0 0,0 1 1 0 0,0 0-1 0 0,0 0 0 0 0,0-1 0 0 0,0 1 0 0 0,0 0 0 0 0,8 20 501 0 0,-1 38 244 0 0,-3 0 0 0 0,-2 1 0 0 0,-10 98 0 0 0,1-43-313 0 0,-10 1020 3567 0 0,19-1015-3633 0 0,-4 308 98 0 0,-4-392-2392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24.1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1 592 0 0,'0'0'2145'0'0,"-58"6"10493"0"0,76 6-10351 0 0,52-5-1560 0 0,0-3 0 0 0,90-6 1 0 0,-36-1-586 0 0,-123 3-142 0 0,898 15 101 0 0,-784-10-145 0 0,-112-5 3 0 0,35-2-479 0 0,-11 0-422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25.1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64 1348 0 0,'-12'-54'14124'0'0,"19"46"-13553"0"0,41 7 1086 0 0,-39 3-1486 0 0,0 1 0 0 0,1 1 0 0 0,-1 0 0 0 0,-1 0 0 0 0,1 1 0 0 0,-1 0-1 0 0,1 0 1 0 0,-1 1 0 0 0,-1 0 0 0 0,1 1 0 0 0,-1 0 0 0 0,9 10 0 0 0,11 16 439 0 0,36 57 0 0 0,-35-49-385 0 0,259 357 1699 0 0,-173-242-1347 0 0,-102-139-505 0 0,27 37 265 0 0,2-1 1 0 0,74 74-1 0 0,-114-126-338 0 0,1 0-1 0 0,0 0 0 0 0,-1 0 0 0 0,1 0 0 0 0,0 0 1 0 0,0 0-1 0 0,-1 0 0 0 0,1-1 0 0 0,0 1 1 0 0,0-1-1 0 0,0 1 0 0 0,0-1 0 0 0,0 0 1 0 0,0 0-1 0 0,0 0 0 0 0,0 0 0 0 0,0 0 1 0 0,-1 0-1 0 0,1-1 0 0 0,0 1 0 0 0,0 0 1 0 0,0-1-1 0 0,0 0 0 0 0,0 1 0 0 0,0-1 1 0 0,-1 0-1 0 0,1 0 0 0 0,0 0 0 0 0,-1 0 0 0 0,1 0 1 0 0,-1 0-1 0 0,1-1 0 0 0,1-2 0 0 0,8-5-188 0 0,-2-1-1 0 0,1-1 0 0 0,12-18 1 0 0,-13 17 66 0 0,40-58-794 0 0,63-119-1 0 0,-69 111 524 0 0,70-97-1 0 0,-68 116 330 0 0,197-250-99 0 0,-208 263 15 0 0,-33 45 82 0 0,-1-11-840 0 0,-4 13 492 0 0,0-1 1 0 0,0 1-1 0 0,1 0 1 0 0,-1 0-1 0 0,0 0 1 0 0,1 0-1 0 0,-7 4 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25.9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1 362 2140 0 0,'15'-4'7087'0'0,"-8"-1"-6042"0"0,-1 1 1 0 0,1-1 0 0 0,-1 0-1 0 0,0 0 1 0 0,0-1-1 0 0,-1 1 1 0 0,0-1 0 0 0,9-13-1 0 0,35-65 742 0 0,-15 25-946 0 0,-21 37-669 0 0,75-106 336 0 0,-88 128-510 0 0,0 0-1 0 0,0 0 1 0 0,0-1-1 0 0,0 1 0 0 0,1 0 1 0 0,-1 0-1 0 0,0 0 0 0 0,0-1 1 0 0,0 1-1 0 0,0 0 1 0 0,0 0-1 0 0,0 0 0 0 0,1-1 1 0 0,-1 1-1 0 0,0 0 1 0 0,0 0-1 0 0,0 0 0 0 0,1 0 1 0 0,-1 0-1 0 0,0-1 0 0 0,0 1 1 0 0,0 0-1 0 0,1 0 1 0 0,-1 0-1 0 0,0 0 0 0 0,0 0 1 0 0,0 0-1 0 0,1 0 1 0 0,-1 0-1 0 0,0 0 0 0 0,0 0 1 0 0,1 0-1 0 0,-1 0 0 0 0,0 0 1 0 0,0 0-1 0 0,1 0 1 0 0,-1 0-1 0 0,0 0 0 0 0,0 0 1 0 0,0 0-1 0 0,1 0 1 0 0,-1 1-1 0 0,0-1 0 0 0,0 0 1 0 0,0 0-1 0 0,1 0 0 0 0,-1 0 1 0 0,0 0-1 0 0,0 1 1 0 0,0-1-1 0 0,0 0 0 0 0,1 0 1 0 0,-1 0-1 0 0,0 0 1 0 0,0 1-1 0 0,0-1 0 0 0,0 0 1 0 0,0 1-1 0 0,5 21 46 0 0,-6 25 102 0 0,-4 11-155 0 0,3-1 1 0 0,2 1 0 0 0,12 88-1 0 0,45 167-20 0 0,-38-219 106 0 0,-17-88-65 0 0,-1 1-1 0 0,0-1 0 0 0,-1 0 1 0 0,1 1-1 0 0,-1-1 0 0 0,0 1 1 0 0,-1-1-1 0 0,1 0 0 0 0,-1 1 1 0 0,-1-1-1 0 0,1 0 0 0 0,-1 0 1 0 0,0 1-1 0 0,-5 7 0 0 0,3-7 14 0 0,-1 0 0 0 0,0 0 0 0 0,-1-1 0 0 0,1 1 0 0 0,-1-1 0 0 0,-1-1 0 0 0,1 1 0 0 0,-1-1 0 0 0,0 0 0 0 0,-12 6 0 0 0,-1 0 116 0 0,13-8-83 0 0,0 0-1 0 0,0 1 1 0 0,0 1-1 0 0,1-1 1 0 0,-9 9-1 0 0,13-12-10 0 0,29 8-87 0 0,156-32-2829 0 0,-59-2-1920 0 0,-46 10-1090 0 0,-31 5-1066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26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30 1488 0 0,'-3'-30'10352'0'0,"-1"41"-10070"0"0,0 1 1 0 0,0-1 0 0 0,1 1-1 0 0,1 0 1 0 0,0 0-1 0 0,0 0 1 0 0,1 0 0 0 0,1 19-1 0 0,-1-9-33 0 0,-1 676 3414 0 0,3-678-3567 0 0,11 405 215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27.1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0 2028 0 0,'-60'8'15017'0'0,"92"-4"-14373"0"0,593 61 203 0 0,-158-13-1519 0 0,-378-43 433 0 0,142 8-1164 0 0,-222-15-31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28.0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46 245 1740 0 0,'-28'-81'10753'0'0,"23"61"-8821"0"0,1 0-1 0 0,0-1 0 0 0,2 0 0 0 0,0-23 0 0 0,2 42-1887 0 0,-1 1 1 0 0,1-1-1 0 0,0 0 0 0 0,0 1 1 0 0,0-1-1 0 0,1 0 1 0 0,-1 1-1 0 0,0-1 1 0 0,1 1-1 0 0,-1-1 1 0 0,0 0-1 0 0,1 1 0 0 0,0-1 1 0 0,-1 1-1 0 0,1-1 1 0 0,0 1-1 0 0,0-1 1 0 0,0 1-1 0 0,0 0 1 0 0,0 0-1 0 0,2-2 1 0 0,-2 2-32 0 0,1 1 0 0 0,-1 0 0 0 0,0-1 0 0 0,0 1 0 0 0,1 0 0 0 0,-1 0 0 0 0,0 0 0 0 0,1 0 0 0 0,-1 0 0 0 0,0 0 0 0 0,0 0 0 0 0,1 0 0 0 0,-1 1 0 0 0,0-1 0 0 0,1 0 1 0 0,-1 1-1 0 0,0-1 0 0 0,0 1 0 0 0,0 0 0 0 0,2 0 0 0 0,5 4 8 0 0,-1 1 1 0 0,0-1-1 0 0,0 1 0 0 0,0 0 0 0 0,-1 0 1 0 0,7 9-1 0 0,439 646 544 0 0,-394-571-351 0 0,-15-17-31 0 0,-30-48-48 0 0,2-1 0 0 0,0 0 0 0 0,1 0 0 0 0,2-2 0 0 0,20 21 0 0 0,-36-41-132 0 0,0-1-1 0 0,0 0 0 0 0,-1 0 0 0 0,1 0 1 0 0,0 0-1 0 0,1 0 0 0 0,-1 0 0 0 0,0-1 1 0 0,0 1-1 0 0,0-1 0 0 0,0 1 1 0 0,0-1-1 0 0,1 0 0 0 0,-1 0 0 0 0,0 0 1 0 0,0 0-1 0 0,0 0 0 0 0,1-1 1 0 0,-1 1-1 0 0,0-1 0 0 0,0 1 0 0 0,0-1 1 0 0,0 0-1 0 0,0 1 0 0 0,0-1 0 0 0,0 0 1 0 0,0-1-1 0 0,0 1 0 0 0,3-3 0 0 0,6-3-101 0 0,-1-2-1 0 0,0 0 1 0 0,15-15-1 0 0,-21 19 42 0 0,49-58-714 0 0,-3-2 0 0 0,-3-3 0 0 0,55-104 1 0 0,-42 68 78 0 0,45-59 109 0 0,-22 35 531 0 0,-59 92-510 0 0,-23 35 397 0 0,5-4-288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28.5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1 126 976 0 0,'23'0'15628'0'0,"6"-22"-12802"0"0,-16 12-2212 0 0,9-4-462 0 0,0 2 0 0 0,1 0 0 0 0,0 1 0 0 0,0 2 0 0 0,2 0 0 0 0,39-8 0 0 0,-52 14-208 0 0,0 0-1 0 0,0 2 1 0 0,1-1 0 0 0,-1 1 0 0 0,0 1-1 0 0,1 0 1 0 0,-1 1 0 0 0,0 0 0 0 0,1 1-1 0 0,-1 1 1 0 0,0 0 0 0 0,0 0 0 0 0,-1 1-1 0 0,1 1 1 0 0,16 8 0 0 0,-24-10 56 0 0,0 0 0 0 0,0 0 0 0 0,-1 0-1 0 0,1 1 1 0 0,-1-1 0 0 0,0 1 0 0 0,0 0 0 0 0,0-1 0 0 0,0 2 0 0 0,-1-1 0 0 0,0 0 0 0 0,0 0 0 0 0,0 1-1 0 0,0-1 1 0 0,-1 1 0 0 0,1-1 0 0 0,-1 1 0 0 0,0 0 0 0 0,-1 0 0 0 0,1-1 0 0 0,-1 1 0 0 0,0 0-1 0 0,0 0 1 0 0,-1 0 0 0 0,1-1 0 0 0,-1 1 0 0 0,0 0 0 0 0,0 0 0 0 0,-3 6 0 0 0,-5 13 156 0 0,0 1 1 0 0,-2-2 0 0 0,-1 1-1 0 0,-18 25 1 0 0,17-27 88 0 0,-38 51 422 0 0,39-59-546 0 0,1 1-1 0 0,0 1 1 0 0,1 0-1 0 0,1 0 1 0 0,0 1 0 0 0,-10 30-1 0 0,18-45-94 0 0,0 0 0 0 0,1 0 0 0 0,-1 0 0 0 0,1 1 0 0 0,0-1 0 0 0,0 0 0 0 0,0 0 0 0 0,0 1 0 0 0,0-1 0 0 0,1 0 0 0 0,-1 0 0 0 0,0 0 0 0 0,1 1 1 0 0,0-1-1 0 0,-1 0 0 0 0,1 0 0 0 0,0 0 0 0 0,0 0 0 0 0,0 0 0 0 0,3 3 0 0 0,-1-2-7 0 0,0-1 0 0 0,0 1 1 0 0,0-1-1 0 0,0 1 1 0 0,1-1-1 0 0,-1 0 0 0 0,0 0 1 0 0,1-1-1 0 0,0 1 0 0 0,-1-1 1 0 0,5 2-1 0 0,11 1-134 0 0,1-1 0 0 0,-1 0 0 0 0,37-1 0 0 0,-43-1-63 0 0,100-1-2190 0 0,-39 0-1390 0 0,1 3-4300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29.6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37 892 0 0,'0'-12'6949'0'0,"-2"3"-6381"0"0,4 0-800 0 0,5 3-744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30.1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1036 0 0,'14'1'7069'0'0,"1"1"-6801"0"0,3 0-2456 0 0</inkml:trace>
  <inkml:trace contextRef="#ctx0" brushRef="#br0" timeOffset="1">560 12 852 0 0,'0'0'7417'0'0,"13"2"-5757"0"0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3:33.9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0 665 1744 0 0,'17'-43'9852'0'0,"-13"26"-7575"0"0,5 20-1358 0 0,8 26-650 0 0,46 147 364 0 0,-62-174-605 0 0,1 0 1 0 0,-1-1-1 0 0,0 1 0 0 0,1-1 1 0 0,-1 1-1 0 0,1-1 0 0 0,-1 0 1 0 0,1 0-1 0 0,0 0 0 0 0,0 0 1 0 0,-1 0-1 0 0,1 0 0 0 0,0 0 1 0 0,0 0-1 0 0,0-1 0 0 0,0 1 1 0 0,0-1-1 0 0,0 1 0 0 0,0-1 1 0 0,0 0-1 0 0,0 0 0 0 0,0 0 1 0 0,0 0-1 0 0,0 0 0 0 0,0 0 1 0 0,0-1-1 0 0,4 0 0 0 0,53-15 97 0 0,-17-3-156 0 0,-2-1 0 0 0,-1-2 0 0 0,-1-2 0 0 0,0-2 0 0 0,37-33 0 0 0,162-165-644 0 0,-176 163 582 0 0,224-207 729 0 0,-205 197 393 0 0,-78 70-1014 0 0,17-20 453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5.33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11 498 1960 0 0,'-3'-12'1526'0'0,"0"-1"1"0"0,1 1-1 0 0,1-1 0 0 0,-1-23 1 0 0,3 25-851 0 0,0-1 0 0 0,0 1 1 0 0,1 0-1 0 0,1 0 1 0 0,3-13-1 0 0,0 11-383 0 0,0-1 0 0 0,0 1 0 0 0,2 0 0 0 0,-1 1 0 0 0,1 0 0 0 0,1 0 0 0 0,0 1 0 0 0,1 0 0 0 0,18-16 0 0 0,-2 5-264 0 0,0 1-1 0 0,2 1 1 0 0,0 2 0 0 0,1 1-1 0 0,1 1 1 0 0,0 1 0 0 0,1 2-1 0 0,1 1 1 0 0,0 1 0 0 0,1 2-1 0 0,38-6 1 0 0,-52 13-58 0 0,1 0 1 0 0,-1 1-1 0 0,0 1 0 0 0,0 1 0 0 0,1 1 0 0 0,-1 0 1 0 0,0 2-1 0 0,-1 0 0 0 0,22 8 0 0 0,-25-6 60 0 0,-1 0 0 0 0,0 1 0 0 0,0 1 0 0 0,-1 0 0 0 0,0 1 0 0 0,0 0 0 0 0,-1 1 0 0 0,0 1 1 0 0,-1 0-1 0 0,0 0 0 0 0,-1 1 0 0 0,12 18 0 0 0,-10-12 4 0 0,-1 0 1 0 0,-1 1-1 0 0,-1 1 1 0 0,0 0-1 0 0,-2 0 1 0 0,0 1-1 0 0,-1-1 1 0 0,-1 1 0 0 0,-1 1-1 0 0,-1-1 1 0 0,-1 1-1 0 0,-1 30 1 0 0,-2-25 148 0 0,-2 0 0 0 0,0 0 0 0 0,-2 0 0 0 0,-2 0 0 0 0,0-1 0 0 0,-1 0 0 0 0,-2-1 1 0 0,0 0-1 0 0,-20 32 0 0 0,16-32-9 0 0,-1-2 1 0 0,-2 0 0 0 0,0-1-1 0 0,-1-1 1 0 0,-2 0 0 0 0,0-1-1 0 0,-1-2 1 0 0,-1 0 0 0 0,-24 16-1 0 0,27-23-157 0 0,0 0-1 0 0,-1-1 1 0 0,0 0-1 0 0,-1-2 1 0 0,0-1-1 0 0,0 0 1 0 0,-1-1-1 0 0,0-2 1 0 0,0 0-1 0 0,0-1 1 0 0,-42-1-1 0 0,-4-8-1823 0 0,30 3-1274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3:57.1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84.14038"/>
      <inkml:brushProperty name="anchorY" value="-5288.46777"/>
      <inkml:brushProperty name="scaleFactor" value="0.5"/>
    </inkml:brush>
  </inkml:definitions>
  <inkml:trace contextRef="#ctx0" brushRef="#br0">0 71 1264 0 0,'0'0'4919'0'0,"3"-1"-4334"0"0,0 0-22 0 0,0 1-99 0 0,-1-1 2 0 0,0 1-86 0 0,2-1-36 0 0,-1 1-33 0 0,0-1-73 0 0,-1 1 3 0 0,0 0 2 0 0,1-1 33 0 0,1 0 24 0 0,-1 1 23 0 0,-1-1-36 0 0,3 1 28 0 0,0-1-144 0 0,-1 1 166 0 0,0 0-148 0 0,1 0 156 0 0,0-1-147 0 0,-1 0 142 0 0,-1 1-130 0 0,-1-1 76 0 0,2 1-80 0 0,0 0 64 0 0,-1 0-90 0 0,0 0 64 0 0,-1 0-120 0 0,-1 0 81 0 0,-1 0-84 0 0,3-1 42 0 0,-1 1-93 0 0,1-1 72 0 0,-1 1-95 0 0,0-1 1005 0 0,1 1-1015 0 0,-1-1 120 0 0,1 1-102 0 0,-1 0 115 0 0,0-1-132 0 0,-1 1 133 0 0,-1 0 216 0 0,0 0-259 0 0,0 0 2 0 0,2 0-153 0 0,1-1 141 0 0,0 0-146 0 0,-1 1 117 0 0,-1-1-124 0 0,0 1 148 0 0,0 0 32 0 0,-1 0-75 0 0,0 0 81 0 0,1-1-183 0 0,1 0 130 0 0,0 0-132 0 0,0 0 138 0 0,-1 1-154 0 0,-1-1 148 0 0,1 1-152 0 0,-1 0 153 0 0,2-1-59 0 0,0 0-95 0 0,-1 0 153 0 0,1 0-156 0 0,-1 1 162 0 0,0-1-165 0 0,-1 1 148 0 0,0 0-61 0 0,0 0-9 0 0,1-1-76 0 0,0-1 148 0 0,0 1-147 0 0,0 0 171 0 0,0 0-187 0 0,-1 1 591 0 0,2-1-590 0 0,-1 0 155 0 0,1 0-137 0 0,-1 0 128 0 0,0 0-149 0 0,-1 1 170 0 0,1 0-174 0 0,-1 0 170 0 0,0 0-85 0 0,0 0-19 0 0,-1 0 38 0 0,2-2-18 0 0,1 1-83 0 0,-1 0 175 0 0,0 0-188 0 0,-1 0 193 0 0,1 0 467 0 0,-1-1-589 0 0,0 0-59 0 0,0 0 148 0 0,0 1-133 0 0,0-1 138 0 0,0 1 469 0 0,-2 1-550 0 0,1-2-60 0 0,-1 1 137 0 0,1 1-138 0 0,0-1 130 0 0,1 1-124 0 0,-1-1 126 0 0,1 1-55 0 0,0 0-4 0 0,-1 0-32 0 0,-1-1-54 0 0,0 0 121 0 0,1 0-88 0 0,-1 0 105 0 0,2 1-122 0 0,-1 0 130 0 0,1-1-75 0 0,0 2-4 0 0,0-1-49 0 0,0 0 98 0 0,1 0-63 0 0,-3-1-93 0 0,0 0 93 0 0,0 1-149 0 0,1-1 97 0 0,-1 1-229 0 0,2 0 45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8T03:04:06.84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47.8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139 150 992 0 0,'0'0'6371'0'0,"31"15"-1808"0"0,-29-15-4546 0 0,-1 0 0 0 0,1 0 0 0 0,0 0 1 0 0,-1 0-1 0 0,1-1 0 0 0,-1 1 0 0 0,1-1 1 0 0,0 1-1 0 0,-1-1 0 0 0,1 1 0 0 0,-1-1 1 0 0,1 0-1 0 0,-1 0 0 0 0,0 0 0 0 0,1 0 1 0 0,-1 0-1 0 0,0 0 0 0 0,0 0 0 0 0,1 0 1 0 0,-1-1-1 0 0,0 1 0 0 0,0 0 0 0 0,0-1 1 0 0,-1 1-1 0 0,1-1 0 0 0,0 1 0 0 0,0-3 0 0 0,3-4 37 0 0,0 0 0 0 0,0-1 0 0 0,-1 1 0 0 0,-1-1 0 0 0,3-11 0 0 0,-4 18-27 0 0,0-1 0 0 0,-1 1 0 0 0,1 0 0 0 0,-1-1 0 0 0,1 1 0 0 0,-1-1 0 0 0,0 1 0 0 0,0 0 0 0 0,0-1 0 0 0,0 1 0 0 0,0-1 0 0 0,-1 1-1 0 0,1 0 1 0 0,-1-1 0 0 0,0 1 0 0 0,1 0 0 0 0,-1-1 0 0 0,0 1 0 0 0,0 0 0 0 0,-1 0 0 0 0,1 0 0 0 0,0 0 0 0 0,-1 0 0 0 0,1 0-1 0 0,-1 0 1 0 0,0 1 0 0 0,1-1 0 0 0,-1 0 0 0 0,0 1 0 0 0,0-1 0 0 0,0 1 0 0 0,0 0 0 0 0,0 0 0 0 0,0 0 0 0 0,-1 0 0 0 0,1 0 0 0 0,0 0-1 0 0,-1 1 1 0 0,1-1 0 0 0,0 1 0 0 0,-1-1 0 0 0,1 1 0 0 0,-1 0 0 0 0,1 0 0 0 0,0 0 0 0 0,-1 0 0 0 0,1 0 0 0 0,-3 1 0 0 0,-4 0-43 0 0,1 0 1 0 0,-1 1 0 0 0,1 0 0 0 0,0 0 0 0 0,-1 1-1 0 0,1 0 1 0 0,0 0 0 0 0,1 1 0 0 0,-1 0 0 0 0,0 0-1 0 0,1 1 1 0 0,-9 7 0 0 0,10-5 16 0 0,1 0-1 0 0,-1 0 1 0 0,2 1-1 0 0,-1 0 1 0 0,1 0-1 0 0,0 0 1 0 0,1 1 0 0 0,0-1-1 0 0,0 1 1 0 0,1 0-1 0 0,0-1 1 0 0,0 1-1 0 0,1 0 1 0 0,0 0 0 0 0,1 0-1 0 0,0 11 1 0 0,1-7 16 0 0,-1-1 0 0 0,2 1 0 0 0,0 0 0 0 0,0-1 0 0 0,1 1 0 0 0,1-1 0 0 0,0 0 0 0 0,1 0 0 0 0,0 0 0 0 0,12 20 0 0 0,-13-27-4 0 0,-1-1 0 0 0,0 1 0 0 0,1-1 0 0 0,0 1 0 0 0,0-1 0 0 0,0 0 0 0 0,0-1 1 0 0,1 1-1 0 0,0-1 0 0 0,-1 1 0 0 0,1-2 0 0 0,1 1 0 0 0,-1 0 0 0 0,0-1 0 0 0,0 0 0 0 0,1 0 0 0 0,-1-1 0 0 0,1 1 0 0 0,0-1 0 0 0,-1 0 0 0 0,1-1 0 0 0,0 0 0 0 0,0 0 0 0 0,0 0 0 0 0,8-1 0 0 0,-5-1-19 0 0,0 0 1 0 0,-1 0-1 0 0,1-1 1 0 0,0 0-1 0 0,-1 0 1 0 0,0-1-1 0 0,0 0 1 0 0,0-1-1 0 0,0 0 1 0 0,-1 0-1 0 0,0 0 1 0 0,0-1-1 0 0,0 0 1 0 0,0-1-1 0 0,-1 1 0 0 0,0-1 1 0 0,-1-1-1 0 0,8-11 1 0 0,-8 11 7 0 0,0 0-1 0 0,0 0 1 0 0,-1-1-1 0 0,0 1 1 0 0,0-1 0 0 0,-1 0-1 0 0,-1 0 1 0 0,1 0 0 0 0,-1 0-1 0 0,-1 0 1 0 0,0-1 0 0 0,0 1-1 0 0,-1 0 1 0 0,0-1 0 0 0,0 1-1 0 0,-1 0 1 0 0,-4-17 0 0 0,4 24 2 0 0,0-1 1 0 0,0 1 0 0 0,0-1-1 0 0,0 1 1 0 0,0 0 0 0 0,-1 0-1 0 0,1-1 1 0 0,-1 1-1 0 0,0 0 1 0 0,1 0 0 0 0,-1 0-1 0 0,0 0 1 0 0,0 1 0 0 0,0-1-1 0 0,-1 0 1 0 0,1 1 0 0 0,0 0-1 0 0,-1-1 1 0 0,-2 0 0 0 0,1 1-2 0 0,-1-1 1 0 0,0 1 0 0 0,0 1 0 0 0,1-1 0 0 0,-1 1-1 0 0,0-1 1 0 0,0 2 0 0 0,0-1 0 0 0,-8 2 0 0 0,-7 2-10 0 0,0 1 0 0 0,0 2 1 0 0,-34 15-1 0 0,53-21 5 0 0,-7 3-33 0 0,1 0-1 0 0,0 0 1 0 0,0 1 0 0 0,0 0-1 0 0,0 0 1 0 0,1 1 0 0 0,0-1-1 0 0,0 1 1 0 0,0 1 0 0 0,1-1-1 0 0,-6 10 1 0 0,10-14 18 0 0,0 0 0 0 0,0 0 0 0 0,0 1 0 0 0,0-1 0 0 0,0 0 1 0 0,0 0-1 0 0,1 1 0 0 0,-1-1 0 0 0,1 0 0 0 0,0 0 0 0 0,0 1 0 0 0,0-1 0 0 0,0 0 0 0 0,0 1 0 0 0,0-1 1 0 0,0 0-1 0 0,1 1 0 0 0,0 1 0 0 0,0-1 7 0 0,1 0-1 0 0,0-1 1 0 0,-1 1-1 0 0,1-1 1 0 0,0 0 0 0 0,0 0-1 0 0,0 0 1 0 0,1 0 0 0 0,-1 0-1 0 0,0 0 1 0 0,1 0-1 0 0,-1-1 1 0 0,1 1 0 0 0,0-1-1 0 0,-1 0 1 0 0,1 1 0 0 0,0-1-1 0 0,3 0 1 0 0,1 2-41 0 0,1-1-1 0 0,0-1 1 0 0,0 1 0 0 0,0-1 0 0 0,0 0 0 0 0,0-1-1 0 0,0 0 1 0 0,11-1 0 0 0,-16 0 24 0 0,1 1 1 0 0,-1-1-1 0 0,1 1 0 0 0,-1-1 0 0 0,1 0 0 0 0,-1-1 1 0 0,0 1-1 0 0,1 0 0 0 0,-1-1 0 0 0,0 0 1 0 0,0 0-1 0 0,0 0 0 0 0,0 0 0 0 0,-1 0 0 0 0,1-1 1 0 0,-1 1-1 0 0,1-1 0 0 0,-1 0 0 0 0,3-3 0 0 0,-4 5 20 0 0,-1-1 0 0 0,1 1-1 0 0,0 0 1 0 0,-1 0 0 0 0,0 0-1 0 0,1-1 1 0 0,-1 1-1 0 0,0 0 1 0 0,1-1 0 0 0,-1 1-1 0 0,0 0 1 0 0,0-1-1 0 0,0 1 1 0 0,0 0 0 0 0,0 0-1 0 0,0-1 1 0 0,-1 1-1 0 0,1 0 1 0 0,0-1 0 0 0,-1 1-1 0 0,1 0 1 0 0,-1 0 0 0 0,1-1-1 0 0,-1 1 1 0 0,1 0-1 0 0,-1 0 1 0 0,0 0 0 0 0,0 0-1 0 0,0 0 1 0 0,1 0-1 0 0,-1 0 1 0 0,0 0 0 0 0,0 0-1 0 0,0 0 1 0 0,0 1-1 0 0,-1-1 1 0 0,1 0 0 0 0,0 1-1 0 0,0-1 1 0 0,0 1-1 0 0,-2-1 1 0 0,-1-1 1 0 0,0 1 0 0 0,0-1 0 0 0,0 1 0 0 0,0 0 0 0 0,0 1 0 0 0,-1-1 0 0 0,1 1 0 0 0,0-1 0 0 0,0 1 0 0 0,-1 1 0 0 0,1-1 0 0 0,-7 2 0 0 0,-29 17-36 0 0,38-18 26 0 0,0 0 0 0 0,1 0-1 0 0,-1 1 1 0 0,0-1 0 0 0,1 1 0 0 0,-1-1 0 0 0,1 1 0 0 0,0-1 0 0 0,-1 1 0 0 0,1 0 0 0 0,0 0 0 0 0,0 0-1 0 0,0-1 1 0 0,0 1 0 0 0,1 0 0 0 0,-1 0 0 0 0,0 0 0 0 0,1 0 0 0 0,-1 4 0 0 0,1-5-9 0 0,1 0 1 0 0,-1 1 0 0 0,1-1-1 0 0,-1 1 1 0 0,1-1 0 0 0,0 0-1 0 0,-1 0 1 0 0,1 0 0 0 0,0 1-1 0 0,0-1 1 0 0,0 0-1 0 0,0 0 1 0 0,0 0 0 0 0,0 0-1 0 0,0 0 1 0 0,0 0 0 0 0,0-1-1 0 0,0 1 1 0 0,1 0 0 0 0,-1 0-1 0 0,0-1 1 0 0,1 1 0 0 0,-1-1-1 0 0,0 1 1 0 0,1-1-1 0 0,-1 0 1 0 0,1 0 0 0 0,-1 1-1 0 0,3-1 1 0 0,-1 0 7 0 0,0 1-1 0 0,0-1 1 0 0,0 0 0 0 0,0 0-1 0 0,0 0 1 0 0,1 0 0 0 0,-1 0-1 0 0,0-1 1 0 0,0 1 0 0 0,0-1-1 0 0,0 0 1 0 0,0 0 0 0 0,4-2-1 0 0,-7 3 29 0 0,1-1 0 0 0,0 1-1 0 0,0-1 1 0 0,-1 1 0 0 0,1-1-1 0 0,0 1 1 0 0,-1-1 0 0 0,1 0 0 0 0,0 1-1 0 0,-1-1 1 0 0,1 0 0 0 0,-1 0-1 0 0,1 1 1 0 0,-1-1 0 0 0,1 0-1 0 0,-1 0 1 0 0,0 0 0 0 0,1 0-1 0 0,-1 1 1 0 0,0-1 0 0 0,0 0-1 0 0,0 0 1 0 0,1 0 0 0 0,-1 0 0 0 0,0 0-1 0 0,0 0 1 0 0,0 0 0 0 0,0 0-1 0 0,-1 1 1 0 0,1-1 0 0 0,0 0-1 0 0,0 0 1 0 0,-1 0 0 0 0,1-1-1 0 0,-1 1-6 0 0,0 1-1 0 0,0-1 0 0 0,1 0 0 0 0,-1 1 0 0 0,0-1 0 0 0,0 1 1 0 0,0-1-1 0 0,0 1 0 0 0,0-1 0 0 0,0 1 0 0 0,0 0 1 0 0,0-1-1 0 0,0 1 0 0 0,0 0 0 0 0,0 0 0 0 0,0 0 0 0 0,0-1 1 0 0,0 1-1 0 0,0 0 0 0 0,0 1 0 0 0,0-1 0 0 0,0 0 0 0 0,0 0 1 0 0,0 0-1 0 0,0 1 0 0 0,0-1 0 0 0,0 0 0 0 0,1 1 1 0 0,-1-1-1 0 0,0 1 0 0 0,-2 0 0 0 0,1 0-56 0 0,-3 10-344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51.9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63 660 0 0,'1'-15'10383'0'0,"1"13"-10054"0"0,336 14 3355 0 0,491-43-1976 0 0,213 4-1390 0 0,-495 37-594 0 0,-531-9 237 0 0,1 0 0 0 0,-1 1 0 0 0,19 4 0 0 0,46 7-23 0 0,-78-13 70 0 0,38 6-33 0 0,-39-5 6 0 0,15 1-42 0 0,9 0 75 0 0,-23-1-19 0 0,14 1-318 0 0,-2-1-1046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53.0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25 1296 0 0,'-13'-24'8039'0'0,"6"52"-7608"0"0,2 1 0 0 0,1-1 1 0 0,1 1-1 0 0,2 30 0 0 0,-2 15 336 0 0,-2 379 2242 0 0,8-241-1741 0 0,10 352 2923 0 0,4-287-2649 0 0,-12-231-1260 0 0,4 175 998 0 0,-6-162-1635 0 0,-3-57 231 0 0,0 6-28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54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32 660 0 0,'15'-23'9841'0'0,"-15"22"-9783"0"0,0 1 1 0 0,0 0-1 0 0,0-1 1 0 0,0 1-1 0 0,0 0 1 0 0,0-1-1 0 0,0 1 1 0 0,3-4 936 0 0,-3 3-937 0 0,1 1 1 0 0,-1 0-1 0 0,0 0 1 0 0,0 0-1 0 0,1 0 1 0 0,-1 0-1 0 0,0-1 1 0 0,1 1-1 0 0,-1 0 1 0 0,0 0-1 0 0,1 0 1 0 0,-1 0-1 0 0,0 0 1 0 0,1 0-1 0 0,19 6 936 0 0,21 17-443 0 0,-37-21-343 0 0,356 203 2009 0 0,-82-49-1402 0 0,319 185-197 0 0,-576-329-607 0 0,22 14 1 0 0,1-1 0 0 0,2-3 0 0 0,73 26 1 0 0,-50-26-119 0 0,-67-21 82 0 0,-1 0 23 0 0,15 6-53 0 0,-16-7 57 0 0,0 1 0 0 0,1-1 0 0 0,-1 0 0 0 0,0 1 0 0 0,1-1 0 0 0,-1 0 0 0 0,0 1 0 0 0,0-1 0 0 0,0 0 0 0 0,1 1 0 0 0,-1-1 0 0 0,0 1 0 0 0,0-1 0 0 0,0 0 0 0 0,0 1 0 0 0,0-1 0 0 0,0 1 0 0 0,0-1 0 0 0,0 1 0 0 0,0-1 1 0 0,0 1-1 0 0,0-1 0 0 0,0 0 0 0 0,0 1 0 0 0,0-1 0 0 0,0 1 0 0 0,0-1 0 0 0,0 1 0 0 0,0-1 0 0 0,-1 0 0 0 0,1 1 0 0 0,0-1 0 0 0,0 0 0 0 0,-1 1 0 0 0,1-1 0 0 0,0 0 0 0 0,0 1 0 0 0,-1-1 0 0 0,1 0 0 0 0,0 1 0 0 0,-1-1 0 0 0,1 0 1 0 0,0 0-1 0 0,-1 1 0 0 0,1-1 0 0 0,-1 0 0 0 0,-24 17 57 0 0,0-1 0 0 0,0-1 1 0 0,-49 19-1 0 0,-23 14-51 0 0,-560 361 80 0 0,450-248-57 0 0,91-68 11 0 0,-199 140 55 0 0,249-173-193 0 0,65-59 49 0 0,1 2-189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55.6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22 1432 0 0,'-13'-21'9775'0'0,"12"29"-9544"0"0,0-1 0 0 0,1 1 0 0 0,0 0 0 0 0,0 0 0 0 0,1 0 0 0 0,0-1 0 0 0,2 9-1 0 0,1 9 251 0 0,3 373 2298 0 0,-2-40-893 0 0,13-138-934 0 0,9 158-56 0 0,-24-265-163 0 0,-15 151 1 0 0,9-214-426 0 0,5 74 0 0 0,1-33-24 0 0,-3-89-256 0 0,-1 6-23 0 0,0-1 0 0 0,0 1 0 0 0,0-1 0 0 0,-1 1-1 0 0,0-1 1 0 0,-4 9 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58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1176 0 0,'0'0'3536'0'0,"32"17"740"0"0,-13-10-3764 0 0,-1-1 0 0 0,1-1 0 0 0,0-1-1 0 0,1-1 1 0 0,-1 0 0 0 0,20-1 0 0 0,127-2 490 0 0,-149 0-890 0 0,1294-29 1700 0 0,-1030 24-1656 0 0,747-5-118 0 0,-893 12-39 0 0,-132-2-5 0 0,20 0 33 0 0,57 10 375 0 0,-76-10-231 0 0,-1 0-1 0 0,1 1 0 0 0,-1 0 0 0 0,1-1 0 0 0,-1 1 0 0 0,0 0 0 0 0,0 1 0 0 0,1-1 0 0 0,-1 1 0 0 0,0-1 0 0 0,0 1 0 0 0,0 0 0 0 0,5 5 446 0 0,-7-7-522 0 0,0 1-1 0 0,-1 0 0 0 0,1-1 0 0 0,0 1 0 0 0,0 0 0 0 0,0 0 0 0 0,-1 0 0 0 0,1 0 0 0 0,0-1 0 0 0,-1 1 1 0 0,1 0-1 0 0,-1 0 0 0 0,1 0 0 0 0,-1 0 0 0 0,1 1 0 0 0,-1-1 0 0 0,0 0 0 0 0,1 0 0 0 0,-1 0 1 0 0,0 2-1 0 0,4 21 1510 0 0,-4-22-1259 0 0,-5 13 1958 0 0,5-22-1668 0 0,0 5-422 0 0,-6-2 107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00.6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410 4371 808 0 0,'12'20'16506'0'0,"-22"-52"-16473"0"0,1 1-1 0 0,1-1 1 0 0,-4-50 0 0 0,0-104-166 0 0,5 53 357 0 0,-7-41 153 0 0,-20-290 224 0 0,24 109-279 0 0,-11-161 0 0 0,6 336-55 0 0,-15-229 230 0 0,28 364-465 0 0,-2-53-74 0 0,-20-115 1 0 0,11 144-30 0 0,-2-1 33 0 0,4-2 1 0 0,-4-100-1 0 0,13 79 62 0 0,0 45 9 0 0,2 0-1 0 0,1 1 1 0 0,16-91 0 0 0,-8 88-96 0 0,-3 0 1 0 0,-2-1 0 0 0,-2-65-1 0 0,-2 95 55 0 0,0-210-381 0 0,-2 186 366 0 0,2 43 32 0 0,0-43-47 0 0,0 43 51 0 0,2-29-11 0 0,19-8 1799 0 0,-21 53-1183 0 0,1 4-257 0 0,0 0-1 0 0,-2 0 1 0 0,0 1 0 0 0,-1-1-1 0 0,-1-1 1 0 0,-1 1-1 0 0,0 0 1 0 0,-12 27-1 0 0,-44 83 2650 0 0,59-127-2786 0 0,-6 15 1735 0 0,-16-62-2510 0 0,3 5-355 0 0,11 28-164 0 0,-39-64-134 0 0,34 50-3952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07.0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985 6358 48 0 0,'6'1'14147'0'0,"-5"3"-14615"0"0,-37 34 2210 0 0,34-37-1613 0 0,-1 2 62 0 0,0 0 0 0 0,-1 0 0 0 0,1-1-1 0 0,-1 1 1 0 0,0-1 0 0 0,1 0 0 0 0,-9 4 0 0 0,-21 4 151 0 0,0-1 1 0 0,-1-1-1 0 0,0-2 1 0 0,0-2 0 0 0,0-1-1 0 0,-1-1 1 0 0,1-2-1 0 0,-1-1 1 0 0,1-2-1 0 0,0-2 1 0 0,-38-9-1 0 0,51 8-315 0 0,0 0-1 0 0,1-2 0 0 0,0 0 1 0 0,0-2-1 0 0,1 0 0 0 0,0-1 1 0 0,1-1-1 0 0,0 0 0 0 0,1-2 1 0 0,0 0-1 0 0,1-1 1 0 0,1 0-1 0 0,0-1 0 0 0,2-1 1 0 0,-1-1-1 0 0,-13-23 0 0 0,4 5-28 0 0,2-1 0 0 0,1-1 1 0 0,2-1-1 0 0,1-1 0 0 0,2 0 0 0 0,2-1 0 0 0,2 0 0 0 0,2-1 0 0 0,-5-46 0 0 0,13 73-10 0 0,1 0-1 0 0,1 0 1 0 0,0 0 0 0 0,1 0-1 0 0,1 1 1 0 0,0-1 0 0 0,1 1 0 0 0,0-1-1 0 0,1 1 1 0 0,9-16 0 0 0,6-9-21 0 0,2 1 1 0 0,31-41 0 0 0,-39 62 34 0 0,0 1 1 0 0,0 1-1 0 0,2 0 1 0 0,0 1-1 0 0,1 0 0 0 0,0 1 1 0 0,1 1-1 0 0,25-13 1 0 0,23-7 60 0 0,72-25-1 0 0,-117 48-60 0 0,0 2-1 0 0,1 0 1 0 0,0 1 0 0 0,0 2-1 0 0,0 0 1 0 0,1 1-1 0 0,-1 1 1 0 0,1 1 0 0 0,-1 2-1 0 0,1 0 1 0 0,0 1-1 0 0,30 7 1 0 0,-47-8-9 0 0,5 0 18 0 0,0 1-1 0 0,0 0 0 0 0,0 0 1 0 0,19 7-1 0 0,-10-2-6 0 0,-17-6-4 0 0,-1 0 10 0 0,7 1-6 0 0,25 9 12 0 0,-32-10-12 0 0,52 35 8308 0 0,-52-31-7954 0 0,-4 45 1522 0 0,6-51-1346 0 0,3-3-534 0 0,3 7 0 0 0,-5 5 0 0 0,-2 2 0 0 0,-2 2 0 0 0,0-1 0 0 0,1-3 0 0 0,0 1 0 0 0,-2 0 0 0 0,3-1 0 0 0,-1 1 0 0 0,0-1 0 0 0,-2 1 0 0 0,2 0 0 0 0,0-3 0 0 0,3-11 0 0 0,-3-4 0 0 0,-2 0 0 0 0,2-2 0 0 0,0-1 0 0 0,1 0 0 0 0,4-55 0 0 0,-1-127 0 0 0,-6 135 0 0 0,4-574-1063 0 0,17-453-967 0 0,-15 886 1639 0 0,17-182-697 0 0,-5 243 971 0 0,34-217-825 0 0,73-455 324 0 0,-121 777 537 0 0,-2-48 0 0 0,-2 79 66 0 0,0 1 30 0 0,-4-44-132 0 0,-2 18 51 0 0,-2 1 1 0 0,-14-35-1 0 0,0 0-32 0 0,2-7-178 0 0,3-1 1 0 0,-14-133 0 0 0,24 126-83 0 0,7 76 338 0 0,-1-1-1 0 0,0-5 1 0 0,-2-16-269 0 0,2-1 0 0 0,2-43 0 0 0,0 25-41 0 0,-1 40 288 0 0,4-39-664 0 0,-4 35 594 0 0,1-1 0 0 0,0 1 0 0 0,0-1 0 0 0,1 1 0 0 0,0-1 0 0 0,3-7 0 0 0,4-11-363 0 0,-9 24 430 0 0,7-20-105 0 0,-2 1-3414 0 0,11-19 3005 0 0,-15 37 471 0 0,16-37-892 0 0,21-21-386 0 0,-29 47 1058 0 0,0-1-1 0 0,0 0 1 0 0,6-15 0 0 0,-13 25 286 0 0,0 0 0 0 0,-1 0 0 0 0,0-1-1 0 0,0 1 1 0 0,0 0 0 0 0,0-1 0 0 0,-1 1 0 0 0,0 0 0 0 0,1-1 0 0 0,-1 1 0 0 0,-1 0 0 0 0,1-1 0 0 0,-1 1 0 0 0,0 0 0 0 0,-2-8 0 0 0,-1-1-9 0 0,-12-22-155 0 0,15 34 180 0 0,1 0 1 0 0,-1 0 0 0 0,0 1 0 0 0,0-1 0 0 0,0 1 0 0 0,1-1 0 0 0,-1 1-1 0 0,0-1 1 0 0,0 1 0 0 0,0-1 0 0 0,0 1 0 0 0,0-1 0 0 0,0 1-1 0 0,0 0 1 0 0,0 0 0 0 0,0 0 0 0 0,0 0 0 0 0,0-1 0 0 0,0 1 0 0 0,0 0-1 0 0,0 1 1 0 0,0-1 0 0 0,0 0 0 0 0,0 0 0 0 0,0 0 0 0 0,0 1-1 0 0,0-1 1 0 0,0 0 0 0 0,0 1 0 0 0,0-1 0 0 0,0 1 0 0 0,0-1-1 0 0,1 1 1 0 0,-3 1 0 0 0,-1 1 5 0 0,-1 1-1 0 0,1 0 0 0 0,0 0 1 0 0,0 0-1 0 0,0 1 0 0 0,0 0 1 0 0,1-1-1 0 0,-6 11 0 0 0,-23 51 29 0 0,21-41-34 0 0,7-18 8 0 0,1 0 1 0 0,0 0-1 0 0,1 0 0 0 0,0 1 0 0 0,0-1 0 0 0,0 1 1 0 0,1-1-1 0 0,0 1 0 0 0,1 0 0 0 0,-1 0 0 0 0,1-1 1 0 0,1 1-1 0 0,0 0 0 0 0,0 0 0 0 0,0-1 0 0 0,4 9 1 0 0,-2-7 5 0 0,1 0 0 0 0,0-1 0 0 0,1 1 0 0 0,0-1 1 0 0,0 0-1 0 0,1-1 0 0 0,0 1 0 0 0,0-1 0 0 0,1 0 1 0 0,0-1-1 0 0,14 11 0 0 0,-7-7 12 0 0,2-1 0 0 0,-1 0 0 0 0,1-1 0 0 0,0 0 0 0 0,1-1 0 0 0,0-1-1 0 0,0-1 1 0 0,0-1 0 0 0,1 0 0 0 0,-1-1 0 0 0,1-1 0 0 0,0 0 0 0 0,28-2 0 0 0,-37-1-10 0 0,0 0-1 0 0,1 0 1 0 0,-1-1 0 0 0,0 0-1 0 0,0-1 1 0 0,0 0 0 0 0,0 0-1 0 0,0-1 1 0 0,-1 0 0 0 0,0-1-1 0 0,0 0 1 0 0,0 0 0 0 0,0 0-1 0 0,9-9 1 0 0,-12 8-20 0 0,-1 0-1 0 0,1 0 1 0 0,-1 0-1 0 0,0 0 1 0 0,0-1 0 0 0,-1 0-1 0 0,0 1 1 0 0,0-1 0 0 0,-1-1-1 0 0,0 1 1 0 0,0 0-1 0 0,0 0 1 0 0,-1-1 0 0 0,0 1-1 0 0,0-1 1 0 0,-1 1 0 0 0,0-1-1 0 0,-2-9 1 0 0,2 11-6 0 0,-1 0-1 0 0,0 0 1 0 0,0 0 0 0 0,0 1 0 0 0,-1-1 0 0 0,0 0-1 0 0,0 1 1 0 0,-1-1 0 0 0,1 1 0 0 0,-1-1-1 0 0,0 1 1 0 0,-1 0 0 0 0,1 0 0 0 0,-1 1 0 0 0,0-1-1 0 0,0 1 1 0 0,-6-5 0 0 0,3 4 5 0 0,-1 0 1 0 0,0 0-1 0 0,0 1 1 0 0,0 0-1 0 0,-1 0 0 0 0,0 1 1 0 0,1 0-1 0 0,-1 1 1 0 0,0 0-1 0 0,-12-1 0 0 0,-10 1 25 0 0,0 1 0 0 0,0 1-1 0 0,0 2 1 0 0,0 1 0 0 0,-47 11-1 0 0,61-9 19 0 0,0 0 0 0 0,1 1 0 0 0,0 0 0 0 0,1 2 0 0 0,-1 0 0 0 0,1 0 1 0 0,1 1-1 0 0,-20 17 0 0 0,28-21-11 0 0,0 0-1 0 0,0 1 1 0 0,0 0 0 0 0,1 1 0 0 0,0-1 0 0 0,0 1 0 0 0,1 0 0 0 0,-7 14 0 0 0,9-17-1 0 0,1 1 0 0 0,0-1-1 0 0,0 0 1 0 0,0 1 0 0 0,0-1 0 0 0,1 1 0 0 0,-1-1 0 0 0,1 1 0 0 0,0 0 0 0 0,1-1 0 0 0,-1 1 0 0 0,1-1 0 0 0,0 1 0 0 0,0-1 0 0 0,0 0 0 0 0,4 9 0 0 0,-2-8 9 0 0,1 1 0 0 0,0 0 0 0 0,0-1 0 0 0,0 0 0 0 0,1 0 0 0 0,0 0 0 0 0,0-1 0 0 0,0 1 0 0 0,0-1 0 0 0,1 0 1 0 0,0-1-1 0 0,-1 1 0 0 0,1-1 0 0 0,1 0 0 0 0,-1-1 0 0 0,0 1 0 0 0,13 1 0 0 0,-1 1-9 0 0,1-1 0 0 0,0-1-1 0 0,0-1 1 0 0,0-1 0 0 0,20-1 0 0 0,-25 0-7 0 0,-1-1 1 0 0,0-1-1 0 0,0 0 1 0 0,0-1-1 0 0,-1-1 1 0 0,1 0-1 0 0,-1 0 1 0 0,0-1-1 0 0,0-1 1 0 0,11-7-1 0 0,-17 10-27 0 0,-1-1 1 0 0,0 1-1 0 0,-1-1 0 0 0,1-1 0 0 0,-1 1 0 0 0,1-1 1 0 0,-1 1-1 0 0,0-1 0 0 0,-1 0 0 0 0,1-1 0 0 0,-1 1 1 0 0,0 0-1 0 0,-1-1 0 0 0,1 0 0 0 0,-1 0 0 0 0,0 0 1 0 0,-1 0-1 0 0,1 0 0 0 0,-1 0 0 0 0,0 0 0 0 0,-1 0 1 0 0,1 0-1 0 0,-2-8 0 0 0,1 4 2 0 0,-1 0 1 0 0,0-1-1 0 0,-1 1 1 0 0,0 0-1 0 0,-1 0 1 0 0,0 0-1 0 0,0 0 1 0 0,-1 1-1 0 0,0-1 1 0 0,-1 1-1 0 0,0 0 1 0 0,-1 0-1 0 0,1 1 0 0 0,-2 0 1 0 0,1 0-1 0 0,-1 0 1 0 0,0 1-1 0 0,-1 0 1 0 0,0 0-1 0 0,0 1 1 0 0,0 0-1 0 0,-1 0 1 0 0,0 1-1 0 0,0 0 1 0 0,0 0-1 0 0,-1 1 0 0 0,0 1 1 0 0,0 0-1 0 0,0 0 1 0 0,0 0-1 0 0,0 2 1 0 0,0-1-1 0 0,0 1 1 0 0,-1 1-1 0 0,-10 0 1 0 0,5 2 16 0 0,0 1 0 0 0,0 1 0 0 0,0 0 1 0 0,1 1-1 0 0,0 1 0 0 0,0 0 0 0 0,0 1 0 0 0,1 1 1 0 0,-24 16-1 0 0,30-19-2 0 0,1 1 1 0 0,-1 0-1 0 0,1 0 1 0 0,0 1-1 0 0,0 0 1 0 0,1 0-1 0 0,0 0 1 0 0,0 1-1 0 0,1 0 1 0 0,0 0-1 0 0,1 0 0 0 0,-1 1 1 0 0,1 0-1 0 0,1 0 1 0 0,0 0-1 0 0,0 0 1 0 0,-2 17-1 0 0,5-23 8 0 0,-1 1 0 0 0,1-1 0 0 0,1 0 0 0 0,-1 1 0 0 0,0-1 1 0 0,1 0-1 0 0,0 0 0 0 0,0 0 0 0 0,0 1 0 0 0,0-1 0 0 0,0 0 0 0 0,1 0 0 0 0,-1 0 0 0 0,1 0 0 0 0,0-1 0 0 0,0 1 0 0 0,0 0 0 0 0,0-1 0 0 0,3 4 0 0 0,0-2 2 0 0,1 0-1 0 0,-1 0 1 0 0,1-1-1 0 0,0 0 1 0 0,0 0-1 0 0,0 0 1 0 0,0 0-1 0 0,0-1 1 0 0,8 2-1 0 0,3-1 2 0 0,-1 0 1 0 0,0-1-1 0 0,1 0 0 0 0,-1-1 1 0 0,1-2-1 0 0,-1 1 0 0 0,19-4 0 0 0,-22 1-5 0 0,0 1-1 0 0,0-2 0 0 0,0 0 0 0 0,-1 0 0 0 0,0-1 1 0 0,0-1-1 0 0,0 0 0 0 0,20-14 0 0 0,-28 17-20 0 0,0 0 1 0 0,-1-1-1 0 0,1 0 0 0 0,0 1 0 0 0,-1-1 0 0 0,0-1 0 0 0,0 1 1 0 0,0 0-1 0 0,-1-1 0 0 0,0 1 0 0 0,1-1 0 0 0,-2 0 1 0 0,1 0-1 0 0,0 1 0 0 0,-1-1 0 0 0,0-1 0 0 0,0 1 0 0 0,-1 0 1 0 0,1 0-1 0 0,-1 0 0 0 0,0 0 0 0 0,0 0 0 0 0,-1 0 1 0 0,0-1-1 0 0,-2-7 0 0 0,1 5 8 0 0,0 0 0 0 0,-1 0 1 0 0,0 1-1 0 0,-1-1 0 0 0,1 1 0 0 0,-2 0 1 0 0,1 0-1 0 0,-1 0 0 0 0,0 1 0 0 0,0-1 1 0 0,-1 1-1 0 0,1 0 0 0 0,-1 1 0 0 0,-1 0 1 0 0,1 0-1 0 0,-12-7 0 0 0,4 4-6 0 0,0 1-1 0 0,0 1 1 0 0,-1 0 0 0 0,0 1-1 0 0,0 1 1 0 0,0 0 0 0 0,-25-3-1 0 0,33 7 9 0 0,1 0-1 0 0,0 0 1 0 0,-1 0-1 0 0,1 1 1 0 0,-1 0-1 0 0,1 0 1 0 0,0 1-1 0 0,0-1 1 0 0,0 2-1 0 0,0-1 1 0 0,0 0-1 0 0,0 1 1 0 0,0 0-1 0 0,1 1 1 0 0,0-1-1 0 0,-1 1 1 0 0,1 0-1 0 0,1 0 1 0 0,-1 1-1 0 0,1 0 1 0 0,-1-1-1 0 0,1 1 0 0 0,1 1 1 0 0,-1-1-1 0 0,1 0 1 0 0,0 1-1 0 0,0 0 1 0 0,0 0-1 0 0,1 0 1 0 0,0 0-1 0 0,-1 6 1 0 0,0-5-5 0 0,1-1 1 0 0,1 0 0 0 0,-1 1-1 0 0,1-1 1 0 0,0 1-1 0 0,1 0 1 0 0,-1-1-1 0 0,1 1 1 0 0,0-1-1 0 0,1 1 1 0 0,0 0-1 0 0,0-1 1 0 0,1 1 0 0 0,-1-1-1 0 0,1 0 1 0 0,1 1-1 0 0,-1-1 1 0 0,1 0-1 0 0,0 0 1 0 0,0-1-1 0 0,1 1 1 0 0,0-1-1 0 0,0 1 1 0 0,0-1 0 0 0,0 0-1 0 0,1-1 1 0 0,0 1-1 0 0,0-1 1 0 0,9 6-1 0 0,0-4-10 0 0,-1 0 0 0 0,2-1 0 0 0,-1 0 0 0 0,0-1 0 0 0,1-1 0 0 0,0-1 0 0 0,-1 0 0 0 0,1 0 0 0 0,0-2 0 0 0,0 0 0 0 0,0 0 1 0 0,15-4-1 0 0,-15 2 6 0 0,0-1 1 0 0,-1 0 0 0 0,1-1 0 0 0,-1-1-1 0 0,0 0 1 0 0,0-1 0 0 0,15-9 0 0 0,-25 12-20 0 0,1 0 0 0 0,-1 0 0 0 0,0-1 1 0 0,0 1-1 0 0,0-1 0 0 0,0 0 0 0 0,-1 0 1 0 0,1 0-1 0 0,-1 0 0 0 0,0 0 0 0 0,-1-1 1 0 0,1 0-1 0 0,-1 1 0 0 0,0-1 1 0 0,0 0-1 0 0,0 0 0 0 0,0 0 0 0 0,-1-1 1 0 0,1-9-1 0 0,-1 7 15 0 0,-1 0 1 0 0,0 0-1 0 0,-1-1 1 0 0,0 1-1 0 0,0 0 1 0 0,-1 0-1 0 0,0 0 1 0 0,0 0-1 0 0,-1 0 1 0 0,0 0-1 0 0,0 0 1 0 0,-6-7-1 0 0,5 8 16 0 0,0 0-1 0 0,0 1 0 0 0,-1-1 1 0 0,0 1-1 0 0,-1 0 0 0 0,1 0 0 0 0,-1 1 1 0 0,0 0-1 0 0,-1 0 0 0 0,1 0 1 0 0,-1 1-1 0 0,-10-6 0 0 0,12 8-1 0 0,0 0 0 0 0,0 1 1 0 0,0-1-1 0 0,0 1 0 0 0,0 0 0 0 0,0 1 0 0 0,0-1 0 0 0,0 1 0 0 0,0 0 1 0 0,-1 0-1 0 0,1 0 0 0 0,0 1 0 0 0,0 0 0 0 0,0 0 0 0 0,0 0 0 0 0,0 0 1 0 0,0 1-1 0 0,1 0 0 0 0,-1 0 0 0 0,-6 4 0 0 0,1 1 6 0 0,1 0-1 0 0,0 0 1 0 0,0 1 0 0 0,1 0-1 0 0,0 1 1 0 0,0 0 0 0 0,1 0-1 0 0,0 0 1 0 0,1 1-1 0 0,0 0 1 0 0,0 1 0 0 0,1-1-1 0 0,1 1 1 0 0,-5 15 0 0 0,5-16-1 0 0,1 1 1 0 0,1 0-1 0 0,-1 0 1 0 0,2 0-1 0 0,0 1 1 0 0,0-1-1 0 0,1 0 1 0 0,0 0-1 0 0,1 1 1 0 0,0-1-1 0 0,1 0 1 0 0,0 0 0 0 0,1 0-1 0 0,0 0 1 0 0,5 10-1 0 0,-6-16-5 0 0,1-1-1 0 0,0 0 1 0 0,-1 0-1 0 0,1 0 1 0 0,0-1-1 0 0,1 1 1 0 0,-1-1 0 0 0,1 1-1 0 0,-1-1 1 0 0,1 0-1 0 0,0-1 1 0 0,0 1-1 0 0,1-1 1 0 0,-1 1-1 0 0,0-1 1 0 0,1-1 0 0 0,8 4-1 0 0,-6-4 4 0 0,1 1 0 0 0,-1-1 0 0 0,0-1-1 0 0,1 1 1 0 0,-1-1 0 0 0,1 0 0 0 0,-1-1 0 0 0,0 0 0 0 0,1 0-1 0 0,-1 0 1 0 0,8-4 0 0 0,-10 4-9 0 0,1-1 0 0 0,-1 0 0 0 0,0 0 0 0 0,-1-1 0 0 0,1 0 0 0 0,0 0 0 0 0,-1 0 0 0 0,1 0 0 0 0,-1-1 0 0 0,0 1 0 0 0,0-1 0 0 0,0 0 0 0 0,-1 0 0 0 0,5-8 0 0 0,-6 9-10 0 0,0-1-1 0 0,-1 1 0 0 0,1-1 1 0 0,-1 0-1 0 0,0 0 0 0 0,0 0 1 0 0,-1 1-1 0 0,1-1 0 0 0,-1 0 1 0 0,0 0-1 0 0,0 0 0 0 0,0 0 1 0 0,0 0-1 0 0,-1 0 0 0 0,1 0 0 0 0,-1 0 1 0 0,0 0-1 0 0,0 1 0 0 0,-1-1 1 0 0,1 0-1 0 0,-1 1 0 0 0,-2-4 1 0 0,1 2 17 0 0,1 0 0 0 0,-1 0 0 0 0,-1 1 0 0 0,1-1 0 0 0,-1 1 0 0 0,0 0 0 0 0,0 0 0 0 0,0 0 0 0 0,0 1-1 0 0,-1-1 1 0 0,1 1 0 0 0,-1 0 0 0 0,0 1 0 0 0,0-1 0 0 0,0 1 0 0 0,0 0 0 0 0,-7-2 0 0 0,4 2 15 0 0,0 0-1 0 0,-1 1 0 0 0,1 0 0 0 0,0 1 0 0 0,-1 0 1 0 0,1 0-1 0 0,-1 1 0 0 0,1 0 0 0 0,0 0 1 0 0,-16 5-1 0 0,15-3 4 0 0,0 1-1 0 0,0-1 1 0 0,1 1 0 0 0,-1 1-1 0 0,1 0 1 0 0,0 0 0 0 0,1 0-1 0 0,-1 1 1 0 0,-11 12 0 0 0,15-14-15 0 0,0 1 1 0 0,0 0 0 0 0,1 0 0 0 0,-1 0-1 0 0,1 0 1 0 0,0 0 0 0 0,1 1 0 0 0,-1-1-1 0 0,1 1 1 0 0,0 0 0 0 0,0 0 0 0 0,1 0-1 0 0,0 0 1 0 0,0 0 0 0 0,0 8-1 0 0,1-11 5 0 0,0 0-1 0 0,0 0 1 0 0,0 1-1 0 0,1-1 0 0 0,0 0 1 0 0,-1 0-1 0 0,1 0 1 0 0,0 0-1 0 0,0 0 0 0 0,0-1 1 0 0,1 1-1 0 0,-1 0 1 0 0,1 0-1 0 0,0-1 0 0 0,-1 1 1 0 0,1-1-1 0 0,0 1 1 0 0,1-1-1 0 0,3 4 0 0 0,-1-3-9 0 0,0 0-1 0 0,0 0 0 0 0,0-1 0 0 0,0 0 0 0 0,0 0 0 0 0,0 0 0 0 0,1 0 0 0 0,-1-1 1 0 0,1 0-1 0 0,7 1 0 0 0,1-1-28 0 0,1-1 0 0 0,-1-1 1 0 0,0 1-1 0 0,0-2 0 0 0,0 0 1 0 0,0-1-1 0 0,26-9 0 0 0,-33 10 8 0 0,-1-1-1 0 0,1-1 1 0 0,-1 1-1 0 0,0-1 1 0 0,0 0-1 0 0,0 0 1 0 0,9-10-1 0 0,-13 12 23 0 0,-1 1-1 0 0,1-1 1 0 0,-1 0 0 0 0,0 1-1 0 0,1-1 1 0 0,-1 0-1 0 0,0 0 1 0 0,0 0 0 0 0,0 0-1 0 0,-1 0 1 0 0,1 0 0 0 0,0 0-1 0 0,-1 0 1 0 0,1 0-1 0 0,-1 0 1 0 0,0 0 0 0 0,0-1-1 0 0,0 1 1 0 0,0 0 0 0 0,0 0-1 0 0,0 0 1 0 0,0 0-1 0 0,-1 0 1 0 0,1 0 0 0 0,-1 0-1 0 0,0 0 1 0 0,1 0 0 0 0,-3-4-1 0 0,2 5-3 0 0,0-1-1 0 0,0 1 1 0 0,0-1-1 0 0,0 1 1 0 0,0 0-1 0 0,0-1 1 0 0,-1 1-1 0 0,1 0 1 0 0,-1 0-1 0 0,1 0 1 0 0,0 0-1 0 0,-1 0 1 0 0,0 0-1 0 0,1 0 1 0 0,-1 1-1 0 0,0-1 1 0 0,1 0-1 0 0,-1 1 1 0 0,0 0-1 0 0,1-1 1 0 0,-1 1-1 0 0,0 0 1 0 0,0 0-1 0 0,0 0 1 0 0,1 0-1 0 0,-1 0 1 0 0,0 0-1 0 0,0 0 1 0 0,1 1-1 0 0,-1-1 1 0 0,0 1-1 0 0,0-1 1 0 0,1 1-1 0 0,-1 0 1 0 0,1 0-1 0 0,-1-1 1 0 0,0 1-1 0 0,1 0 1 0 0,-2 2-1 0 0,1-2-139 0 0,1 1 0 0 0,-1-1 0 0 0,1 0 0 0 0,-1 1 0 0 0,1 0 0 0 0,0-1 0 0 0,-1 1 0 0 0,1 0 0 0 0,0 0 0 0 0,0-1 0 0 0,0 1 0 0 0,1 0 0 0 0,-1 0 0 0 0,0 0 0 0 0,1 0 0 0 0,-1 0 0 0 0,1 0 0 0 0,0 0 0 0 0,0 0 0 0 0,-1 0 0 0 0,1 0 0 0 0,1 4-1 0 0,2 7-2520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5.93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11 87 1696 0 0,'19'-45'10341'0'0,"-6"3"-4482"0"0,-26 96-5395 0 0,2-1 0 0 0,3 1 1 0 0,-2 99-1 0 0,10-128-443 0 0,1 0 0 0 0,2-1 0 0 0,0 0 0 0 0,1 1 0 0 0,2-1 0 0 0,0-1 0 0 0,2 1 0 0 0,1-1 0 0 0,0-1 0 0 0,2 1 0 0 0,13 20 0 0 0,-19-36-9 0 0,0 1 1 0 0,0-1-1 0 0,1 0 0 0 0,1 0 1 0 0,-1-1-1 0 0,1 1 0 0 0,0-2 1 0 0,0 1-1 0 0,1-1 0 0 0,0 0 1 0 0,0 0-1 0 0,0-1 0 0 0,16 6 0 0 0,-17-8-42 0 0,1 0-1 0 0,0-1 1 0 0,1 0-1 0 0,-1 0 0 0 0,0 0 1 0 0,0-1-1 0 0,0 0 1 0 0,1-1-1 0 0,-1 0 0 0 0,0 0 1 0 0,0-1-1 0 0,0 0 1 0 0,0 0-1 0 0,-1-1 0 0 0,13-6 1 0 0,-3 0-30 0 0,-1-1 0 0 0,0-1 0 0 0,0 0 0 0 0,-2-1 0 0 0,1 0 0 0 0,-1-1 0 0 0,-1-1 0 0 0,12-16 0 0 0,2-7 440 0 0,-1-1-1 0 0,26-50 1 0 0,-39 62 388 0 0,-2 0 0 0 0,0-1 1 0 0,-1 0-1 0 0,10-54 1 0 0,-17 61-528 0 0,-5 27-213 0 0,-4 34-109 0 0,8 9-36 0 0,2-1 0 0 0,2 0 0 0 0,3 0 0 0 0,1-1 0 0 0,33 88 0 0 0,-36-118-117 0 0,1 0 0 0 0,0 0 0 0 0,2 0 0 0 0,20 27 0 0 0,-25-38-335 0 0,1 0-1 0 0,1 0 1 0 0,-1-1 0 0 0,1 1-1 0 0,10 6 1 0 0,-13-11-281 0 0,0 1 1 0 0,1-1-1 0 0,-1 1 1 0 0,1-1-1 0 0,0-1 1 0 0,-1 1-1 0 0,1-1 1 0 0,0 1-1 0 0,0-1 1 0 0,8 0-1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10.7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250 156 792 0 0,'0'0'2572'0'0,"29"-17"1998"0"0,-27 17-4530 0 0,0-1-1 0 0,1 0 1 0 0,-1 1 0 0 0,0-1-1 0 0,-1 0 1 0 0,1 0 0 0 0,0 0-1 0 0,0 0 1 0 0,0 0 0 0 0,0-1-1 0 0,-1 1 1 0 0,1-1 0 0 0,-1 1-1 0 0,1-1 1 0 0,-1 1 0 0 0,0-1-1 0 0,1 0 1 0 0,-1 0 0 0 0,0 0-1 0 0,0 1 1 0 0,0-1 0 0 0,0 0-1 0 0,-1 0 1 0 0,1 0 0 0 0,0-1-1 0 0,0-1 1 0 0,-1 2-30 0 0,-8-42 267 0 0,7 41-243 0 0,0 0 1 0 0,-1 0-1 0 0,1 0 1 0 0,-1 1 0 0 0,0-1-1 0 0,1 1 1 0 0,-1-1-1 0 0,0 1 1 0 0,-1-1 0 0 0,1 1-1 0 0,0 0 1 0 0,-1 0 0 0 0,1 0-1 0 0,-1 0 1 0 0,1 1-1 0 0,-1-1 1 0 0,0 1 0 0 0,0 0-1 0 0,-4-2 1 0 0,0 1-25 0 0,0 1 1 0 0,1 0-1 0 0,-1 0 0 0 0,0 0 1 0 0,0 1-1 0 0,0 0 1 0 0,0 0-1 0 0,-11 3 0 0 0,2 0-14 0 0,1 0-1 0 0,0 2 0 0 0,0-1 1 0 0,1 2-1 0 0,-1 0 1 0 0,1 1-1 0 0,-20 13 0 0 0,29-17 11 0 0,1 0 0 0 0,0 1-1 0 0,1-1 1 0 0,-1 0 0 0 0,0 1 0 0 0,1 0-1 0 0,0 0 1 0 0,0 0 0 0 0,0 0 0 0 0,1 1-1 0 0,-1-1 1 0 0,1 1 0 0 0,0-1 0 0 0,0 1-1 0 0,1 0 1 0 0,-1 0 0 0 0,0 6-1 0 0,1-4 2 0 0,1 0-1 0 0,0 0 0 0 0,1 0 0 0 0,-1 0 0 0 0,1 0 0 0 0,1 0 0 0 0,-1 0 0 0 0,1 0 0 0 0,1 0 1 0 0,5 12-1 0 0,3 1 28 0 0,0-1 0 0 0,2 0 1 0 0,0-1-1 0 0,1-1 0 0 0,0 0 1 0 0,28 25-1 0 0,-38-40-16 0 0,1 1 0 0 0,-1-1 0 0 0,0 0 1 0 0,0 0-1 0 0,1 0 0 0 0,-1-1 0 0 0,1 1 0 0 0,0-1 0 0 0,-1 0 0 0 0,1 0 0 0 0,0-1 1 0 0,0 1-1 0 0,0-1 0 0 0,-1 0 0 0 0,1-1 0 0 0,0 1 0 0 0,0-1 0 0 0,-1 0 1 0 0,1 0-1 0 0,5-2 0 0 0,7-2 9 0 0,-1-1 1 0 0,1 0-1 0 0,-1-1 1 0 0,17-10-1 0 0,-21 10-23 0 0,0-1-1 0 0,-1 1 1 0 0,0-2-1 0 0,0 1 1 0 0,-1-2 0 0 0,0 1-1 0 0,-1-1 1 0 0,0-1 0 0 0,-1 0-1 0 0,0 0 1 0 0,9-16-1 0 0,-16 25 0 0 0,0-1-1 0 0,0 0 0 0 0,-1 0 0 0 0,1 0 1 0 0,-1 0-1 0 0,1 0 0 0 0,-1 0 1 0 0,0 0-1 0 0,0 0 0 0 0,0 0 0 0 0,0 0 1 0 0,-1 0-1 0 0,1 0 0 0 0,-1 0 0 0 0,0 0 1 0 0,-2-5-1 0 0,-2-3 45 0 0,0 0 0 0 0,-1 0 0 0 0,-12-17-1 0 0,11 19-5 0 0,1 0 1 0 0,-1 1-1 0 0,0-1 0 0 0,-15-11 0 0 0,20 18-37 0 0,-1 0-1 0 0,0 0 1 0 0,0 0-1 0 0,0 0 1 0 0,0 1 0 0 0,0-1-1 0 0,0 1 1 0 0,-1 0-1 0 0,1 0 1 0 0,-1 0 0 0 0,1 0-1 0 0,0 0 1 0 0,-1 1-1 0 0,1 0 1 0 0,-5 0 0 0 0,1 0-5 0 0,0 0 0 0 0,1 1 0 0 0,-1 0 0 0 0,0 1 0 0 0,1 0 0 0 0,-1 0 0 0 0,1 0 0 0 0,0 0 0 0 0,0 1 0 0 0,0 0 0 0 0,0 1 0 0 0,0-1 0 0 0,1 1 0 0 0,-1 0 0 0 0,1 0 1 0 0,0 1-1 0 0,0 0 0 0 0,1 0 0 0 0,-1 0 0 0 0,1 0 0 0 0,0 1 0 0 0,1-1 0 0 0,-5 10 0 0 0,6-11 1 0 0,0 0 0 0 0,1 1 0 0 0,0 0-1 0 0,0-1 1 0 0,0 1 0 0 0,0 0 0 0 0,0 0 0 0 0,1 0 0 0 0,0-1 0 0 0,0 1-1 0 0,1 0 1 0 0,-1 0 0 0 0,1 0 0 0 0,0-1 0 0 0,0 1 0 0 0,0 0 0 0 0,1-1 0 0 0,0 1-1 0 0,0-1 1 0 0,0 0 0 0 0,0 1 0 0 0,1-1 0 0 0,0 0 0 0 0,-1 0 0 0 0,2-1-1 0 0,-1 1 1 0 0,0-1 0 0 0,7 6 0 0 0,-6-5 1 0 0,-2-2-3 0 0,0-1 1 0 0,0 1-1 0 0,0-1 1 0 0,0 0-1 0 0,0 0 1 0 0,0 0-1 0 0,1 0 1 0 0,-1 0-1 0 0,0 0 1 0 0,1-1 0 0 0,-1 1-1 0 0,0-1 1 0 0,1 0-1 0 0,3 0 1 0 0,0 2-6 0 0,-1-1 0 0 0,1-1 1 0 0,0 1-1 0 0,0-1 0 0 0,0 0 1 0 0,0 0-1 0 0,0-1 1 0 0,-1 0-1 0 0,1 0 0 0 0,0 0 1 0 0,-1-1-1 0 0,10-3 0 0 0,-13 4-3 0 0,1 0 1 0 0,0-1-1 0 0,-1 1 0 0 0,1-1 0 0 0,-1 1 0 0 0,0-1 1 0 0,1 0-1 0 0,-1 0 0 0 0,0 0 0 0 0,0 0 0 0 0,0 0 1 0 0,-1 0-1 0 0,1-1 0 0 0,0 1 0 0 0,-1-1 0 0 0,0 1 1 0 0,1-1-1 0 0,-1 1 0 0 0,0-1 0 0 0,0 0 0 0 0,-1 0 1 0 0,1 1-1 0 0,0-1 0 0 0,-1 0 0 0 0,0-4 0 0 0,0 6-65 0 0,0-7-43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8T03:05:29.748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10 0,'-4'0,"-1"0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37.75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174 238 120 247869 77026,'0'0'1688'0'0,"0"0"-468"0"0,-2-1-228 0 0,1-1-176 1154-655,-1 0-183-1154 655,0-1-85 0 0,-1 0-212 0 0,1 1 204 0 0,-1-1-148 0 0,1 0 164 0 0,0 1-100 0 0,-1 0 68 0 0,0 0-92 0 0,0 0-60-2701-256,-1-1-136 2701 256,1 0 12 0 0,0 1-108 0 0,-1 0 24 1158-646,0 0-60-1158 646,1 0 36 0 0,-1 0-88 0 0,0 0 44 0 0,1 0-44 0 0,-2 0 44 0 0,0 1-36-2506-270,1 0 28 2506 270,-2 0-8 0 0,0 0-8 0 0,1 1-8 0 0,-2-1 4 0 0,0 0-4 0 0,2 1 0 0 0,-2 0 40 0 0,0 0-36 0 0,1 0 124 0 0,-2 0-32 0 0,2 0 84 0 0,0-1-44 0 0,2 1 44 0 0,-1 0-56 0 0,1 0 16 0 0,0 0-36 0 0,1 0 36 0 0,1 0-32 0 0,1 0 20 0 0,1 1-24 0 0,0-1 68 0 0,0 0 28 0 0,0 0 116 0 0,0 0-48 0 0,0 0 20 0 0,1 0-108 0 0,1-1 56 0 0,2 1-92 0 0,5-1 65 0 0,3 0-149 0 0,5 0 112 0 0,3-1-108 0 0,2 0 48 0 0,4 0-96 2506 270,2 0 72-2506-270,4 0-80 0 0,4 0 56 0 0,2-1-84 0 0,5 0 84 0 0,3-1-100 0 0,2 1 68 0 0,3-1-80 0 0,1 0 92 0 0,2-1-132 0 0,2 1 124 1061-651,1-1-80-1061 651,0 0 76 0 0,-1 0-104 0 0,-1 0 88 0 0,-1 0-96 0 0,-2-1 88 0 0,0 1-92 0 0,-2-1 80 0 0,-2 1-88 0 0,-2-1 80 2492 231,-3 1-76-2492-231,-2-1 76 0 0,-3 1-60 0 0,-3 1 80 0 0,-2 0-80 0 0,-3-1 76 0 0,-3 1-80 0 0,-1 0 92 0 0,-3 1-124 0 0,-2 0 116 879-668,-1 0-96-879 668,-3 1 96 0 0,-1-1-84-2396-218,-3 1 80 2396 218,-1 1-112 0 0,-2-1 104 0 0,1 0-88 0 0,-2 1 92 0 0,0-1-92 0 0,-1 1 80 0 0,0-1-88 0 0,-2 1 84 0 0,-1 1-120 0 0,1-1 76 0 0,-1 0-96 0 0,0 1 60 0 0,0-1-112 0 0,-1 0 48 0 0,0 0-152 0 0,-1 1 4 0 0,0-1-116 0 0,0 0-28 0 0,0 0-160 0 0,-1 0-121 0 0,-1 1-251 0 0,1-2-248 0 0,-1 0-60 0 0,1 1-244 0 0,-1-1-2072 0 0,-2 1-1781-2329-245,-1-1 2921 2329 245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38.91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1 201 1144 248736 71078,'0'0'1084'0'0,"0"-2"-168"0"0,1 0-136-1933-243,0-2-104 1933 243,0 0-116 0 0,0-2-175 0 0,0 1 175 0 0,0-1-156 0 0,0 1 184 0 0,-1-1-164 0 0,1 1 72 0 0,0-2-212 0 0,-1 2 100 0 0,1-1-152 0 0,0 1 116 0 0,0-1-120 0 0,-1 1 64 0 0,0-1 0 0 0,0 0-48 0 0,0 1 116 0 0,0 0-56 858-643,0 0 16-858 643,0 0-120 0 0,0 0 32 0 0,0 1-40 0 0,0-2 100 0 0,0 2 12 0 0,0 0 72 0 0,0 0-32 0 0,0 0 20 0 0,0-2-44 0 0,0 2 28 0 0,0 0-28 0 0,0 0-36 0 0,0-1-12 0 0,0 2-28 0 0,0 0-8 0 0,0-1-20 0 0,-1 2 24 0 0,1 0-8 0 0,0-1-19 0 0,-1 0-33 0 0,1 1-48 0 0,0 0-8 0 0,0 1-44 805-646,0-2-48-805 646,0 1-12 0 0,-1-1-4 0 0,1 2 32 0 0,0 0-20 0 0,-1 2 40 0 0,0 1 4 0 0,0 4 76 0 0,1 2-20 0 0,-1 4 108 0 0,1 3-60 0 0,0 4 64 0 0,0 5-84 0 0,0 3 72 0 0,0 6-80 0 0,1 5 92 0 0,0 4-136-805 646,0 4 76 805-646,1 2-76 0 0,0 4 136 0 0,2 1-24-858 643,1 0-8 2791-400,0 2-4-2787 407,1-2-20 854-650,1-2-12 0 0,0-1-8-915 645,1-1-4 915-645,0-2-16 0 0,0-1 20 0 0,0-1-16 0 0,1-1-20 0 0,0-1-8 0 0,0-1-28-982 641,0 0-64 982-641,-1-1 68 0 0,1-2-12 2184 256,-1-1-4-2184-256,-1-2 12 0 0,0-1-12-982 648,0-2-4 982-648,0 0-12 0 0,-1-2 8 0 0,0-1 12 0 0,-1 0-8-1062 643,1-1-4 3478-386,-1-2-24-2416-257,-1-1 24-1061 651,1-1 32 1061-651,-1-1 4 0 0,0 0-8 0 0,0-2-12 0 0,0 1 8-1158 646,0-2 8 3859-390,-1 0-32-2701-256,0 0 16 0 0,0-2 0-1154 655,-1 0 4 1154-655,0 0-16 0 0,0-2-16 0 0,0 0-4 0 0,0-1-8-1275 649,1-1 4 1275-649,-2-1 4 0 0,1 0 4 0 0,-1-1 24 3063 254,1 0-40-3063-254,-1-1 120-1267 658,0-1-120 1267-658,1 0 96 0 0,-1-2-120 0 0,1-1 104 0 0,-1-1-108 0 0,0 0 92 0 0,0 0-108 0 0,-1-1 100 0 0,1 0-112 0 0,-1-1 108 0 0,1 1-88-1418 652,0-1 80 1418-652,-1-2-80 0 0,1 1 96 0 0,-1 0-88 0 0,0-2 100 0 0,0 0-72 0 0,0 1 76 0 0,1 0-100 0 0,-1-1 80 0 0,0 0-108 0 0,1-1 76 0 0,-1-1-144 0 0,0 0-76 0 0,0 0-116 0 0,0 0-80 0 0,-2-1-8 0 0,1 0-100 0 0,-2-2-220 0 0,0-2-260 0 0,-1-2-416 0 0,0-1-252 0 0,-2-2-332 0 0,0-2-865 0 0,-1-1-1839 1418-652,-1-2-3105-1418 652,1 2 5341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40.37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107 105 1480 245054 76755,'-3'0'2008'0'0,"-1"1"-416"-2697"-300,-3 0-407 2697 300,0 0-137 0 0,-1 0-144 0 0,1 0-104 1365-625,1 0-60-1365 625,-2 0-124 0 0,1-1 56 0 0,2 1-36 0 0,-3-1 28 0 0,2 0-56 0 0,0 0 40-2495-312,2 0-100 2495 312,-1 1 32 0 0,0-1-52 0 0,1 0-120 0 0,1 1 56 0 0,1-1-35 0 0,1 0-37 0 0,1 0 8 0 0,0 0-28 0 0,0 0-36 1333-616,0 0 108-1333 616,1 0-68 0 0,-1 0-28 0 0,0 0-32 0 0,5 0-40 0 0,3-1-12 0 0,4 0-76 0 0,4 0 28 0 0,4-1-52 0 0,3 0-32 2414 297,2-1-8-2414-297,3 1-32 0 0,3-1 0 0 0,2 0-16 1151-638,2 1 0-1151 638,1-1-16 0 0,2 0-12 0 0,0 1 0 0 0,1-1-32 0 0,1 1 28 0 0,0-1-24 0 0,0 1 4 0 0,-1-1-4 0 0,0 1-8 0 0,0 1 12 0 0,-2-1-24 1062-643,-1 0-4-1062 643,-2 1 20 0 0,-1-1-8 0 0,-3 1 8 0 0,-1-1-100 0 0,-3 1 116 0 0,-1-1-56 0 0,-3 1 20 0 0,-2 0 20 0 0,-2 0 20 0 0,-4 0 0 0 0,0 0-20 0 0,-2 0 8 0 0,-1 0-12 0 0,-1 1-20 0 0,-1-1 24 0 0,0 0 0 0 0,-3 1-16 0 0,2-1 0 0 0,0 1-20 0 0,-2 0 24 0 0,2 0 4 2329 245,-2 0 0-2329-245,0 0-8 0 0,1 0 0 0 0,0 0 0 0 0,-2 0 0 0 0,1 0-16 0 0,0-1 16 0 0,-2 1 16 0 0,-1 0 8 900-660,2-1-24-900 660,0 1 20 0 0,0-1-36 0 0,-2 1 12 0 0,-1 0 20 0 0,1 0 0 0 0,1-1-4 0 0,-1 1-20 0 0,0-1 12 0 0,-2 1-8 0 0,0 0-4 0 0,-1 0 12 0 0,3 0 12 0 0,1-1-12 0 0,-1 1 8 0 0,0 0-8 0 0,-1 0-12 0 0,-1 0-8 0 0,0 0 28 0 0,1-1 4 0 0,1 0-4 0 0,-1 1-8 0 0,0-1-20 0 0,0 1 20 0 0,-1-1-4 0 0,-1 1-4 0 0,3-1 16 0 0,-1 0 8 0 0,1 0-28 0 0,-1 0-8 0 0,0 1 4 0 0,0-1 12 0 0,1-1 12 0 0,0 1-16 0 0,-1 0 12 0 0,1 0 4 0 0,0 0-24 0 0,-1-1-8 0 0,0 1 28 0 0,2 0-4 0 0,-1 0-8 0 0,1 0 16 0 0,0 0 4 0 0,0 0 0 0 0,-1 0-44 0 0,2 0 12 0 0,-1 0 36 0 0,0 0-20 0 0,2 0-4 2305 208,-1 0-12-2305-208,0 0 8 0 0,0 0-48 0 0,0 0 68 0 0,-1 0 20 0 0,0 0-16 0 0,0 0-12 0 0,0 0-20 0 0,-2 0 40 0 0,-1 0 0 0 0,2 0-4 0 0,0 1 0 0 0,0-1 0 0 0,-1 0 8 0 0,-1 1-44 0 0,0 0 4 0 0,-1 0 28 0 0,0 0-16 0 0,0 0-36 0 0,0 0-36 0 0,0 0-52 0 0,0 0-88 0 0,0 0-152 0 0,0 0-116 0 0,0 0-208 0 0,0 0-368 0 0,0 0-212 0 0,0 0-401 0 0,-4 0-975-809 670,0 1-1492 809-670,-4 0-2593 0 0,0 0 4325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50.03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2 7965 1672 247882 71728,'0'0'1280'0'0,"0"0"-264"0"0,0 0-328 0 0,0 0 84 0 0,0-2-231 0 0,0 0 159 0 0,-1 0-188 0 0,1 0 120 0 0,0 1-132 0 0,0 0 52 0 0,-1-1-84 0 0,1-1-28 0 0,0 1-36 854-650,0 0-80-1708 1300,0 0 0 854-650,0 0-44 0 0,0-1 36 0 0,0 0-72 0 0,0 1 60 0 0,0 1-156 0 0,0-1 100 0 0,0-1-88 0 0,0 2 24 0 0,0-1-72 0 0,0 1 32 0 0,0 1-48 0 0,1-2 16 0 0,0 0-44 0 0,0 1 40 0 0,-1-1-52 0 0,3 0 40 0 0,-1 0-56 0 0,1 1 56 0 0,1-1-72 0 0,0 0 72 0 0,0 1-32 0 0,1 0 60 0 0,0 0-48 0 0,2-1 28 0 0,0 2-56 0 0,1-1 48 854-650,-1 0-28-854 650,2 0 68 0 0,-1 0-56 1979 224,2 0 12-1979-224,-1 0-60 0 0,2 1 60 0 0,-2-1-40 0 0,3 1 36 0 0,-2 0-48 0 0,2-1 44 0 0,-1 1-48 0 0,2 0 32 0 0,2 0-28 2022 201,-1 0 32-2022-201,1-1-76 0 0,2 1 80 0 0,1-1-44 0 0,0 1 44-2022-201,1-1-80 2022 201,1 0 84 0 0,-1 1-44 0 0,1-1 48 0 0,1 1-44 0 0,0 0 60 737-663,0-1-48-737 663,2 1 60 0 0,1 0-44 0 0,2-1 76 0 0,-1 1-72 0 0,2-1 40-1916-214,1 0-55 1916 214,0 0 59 0 0,2 0-72 0 0,1 0 68 0 0,1-1-100 0 0,2 1 92 1916 214,1-1-84-1916-214,0-1 76 0 0,2 1-88 0 0,-1-1 80 0 0,1-1-72 0 0,-1 0 76 0 0,0 0-64 0 0,1 0 72 0 0,0 0-92 0 0,-1 1 84 1955 193,0-1 0-1955-193,0 0 20 0 0,-1 0-32 0 0,1 0 16 0 0,-1 1-28 0 0,0-1 4 0 0,0 1-8 0 0,0 0-12 0 0,-1-1-16 0 0,0 1 4 0 0,-1 0-16 0 0,1 0 16 0 0,0 1-8 0 0,-1-1-8 0 0,1 0 12 0 0,-1-1-8 0 0,0 1-8 0 0,0-1 4 0 0,0 1-8 0 0,-2 0 0 0 0,0 0-16 0 0,-1 0 12 0 0,-1-1-16-1955-193,0 2 36 1955 193,-1-1-4 1955 193,0 0 4-1955-193,-1 0-16 0 0,0 0 8 0 0,-1 0-8 0 0,-1 1-16 0 0,0-1 20 0 0,0 1-4 0 0,-2 0-4 0 0,0 0-20 0 0,-1 0 20 0 0,0 1-8 0 0,-1-1-8 0 0,-1 1 4 625-675,-1-1 8-625 675,0 1 0 1922 164,0 0-16-1922-164,-1 0 24 0 0,1 1-12 0 0,0-1 0 0 0,-1 1 0 0 0,1-1 0 0 0,-1 1 12 0 0,0 0-32 1951 143,0-1 32-1951-143,0 1-20 0 0,0 0 24 0 0,0 0 0 0 0,1 0-8 0 0,-1 0 4 0 0,1 1-4 0 0,0-1 8 0 0,0 0-32 0 0,0 1 32-1951-143,0-1-8 1951 143,1 0-4 0 0,-1 0-12 0 0,0 0 12 0 0,1 0 12 0 0,-1 0-20 0 0,0 0 0 0 0,1 1 24 0 0,0-1-8 0 0,0 0-4 0 0,-1 1 16-1922-164,1-1-4 1922 164,0 0-20 0 0,0 1 8 0 0,1-1 4 0 0,-2 1-4 0 0,1 0 4 0 0,0 0 8 0 0,0 0-24 0 0,0 0 16 0 0,0-1-8 0 0,1 1-4 0 0,-1 0 8 0 0,1 1 0 0 0,0-1 4-625 675,1 0-28 625-675,-1 1 28 0 0,0-1-4 0 0,0 0 8 0 0,-1 0-8 0 0,1 1 12 0 0,1-1-8 0 0,-1 0-12 1990 171,0 0 40-1990-171,2 0-120 0 0,-1 0 124 0 0,1 0-8 0 0,0 0 8 0 0,1 0-20 0 0,-1 0-8 0 0,0 0 24 0 0,0 0-8 2023 150,0 0-8-2023-150,-1 0-4 0 0,0 0 4 0 0,-1 0-16 0 0,1 0-68 0 0,-1 0 80 0 0,0 0 20 0 0,0 0-20 2051 128,1 0-24-4102-256,-1 0 16 2051 128,0 1 8 0 0,0-1-12 0 0,-1 0 12 0 0,0 0-16 0 0,0 0 16 0 0,0 0-4 0 0,0 1 0 0 0,-1-1-32 0 0,1 1 24 0 0,-1-1-4 0 0,1 1 8 485-689,-1 0-12-2436 546,0-1 8 1951 143,0 1 4 0 0,0 0-24-557 682,0 0 20 557-682,0 0 4 0 0,1 0 4 0 0,-1 0-12 0 0,1 0 0 0 0,1-1 0 0 0,0 1-28 0 0,0 0 48 0 0,-1 0-44 0 0,1 0-40 0 0,0 0 76 0 0,-1 0 0 0 0,1 0 4 0 0,0 0 12 0 0,0 0-24 0 0,0 0-4 2023 150,0-1 16-2023-150,-1 1-8 0 0,0 0 0 0 0,0-1-28 0 0,-1 1 40 0 0,0 0-12 0 0,-1-1-48 0 0,0 1 60 0 0,0 0-12 0 0,-1-1 0 0 0,1 1-32 0 0,-2-1 32 0 0,1 1-4 0 0,-1-1-8 2051 128,1 1-8-2051-128,-1 0 16 0 0,-1-1 12 0 0,1 0-36 0 0,-1 1 24 0 0,0 0-8 0 0,-1-1 12 0 0,1 1 0 0 0,-1 0 4 0 0,1 0-8 2075 105,-1-1-24-2075-105,0 1 32 0 0,-2-1-4 0 0,0 1 8 0 0,-1-1-40 0 0,1 1 36 0 0,-1-1-4 0 0,1 0 4 0 0,-1 0-8 0 0,1 0-4 0 0,-2-1-28 0 0,2 1 32 0 0,-2 0 8 2096 83,1 0-28-2096-83,-1 0 20 0 0,1 0 0 0 0,-2 0-4 0 0,1 0 4-2096-83,-1 0 0 2096 83,1 0-12 0 0,-1 0-20 0 0,1 0 24 0 0,-1 0 16-2075-105,2-1-20 2075 105,-2 1 8 0 0,1-1-4 0 0,0 1 8 0 0,0-1-28 0 0,0 0 36 0 0,1 0-12-2051-128,-1 0-28 2051 128,1 0 40 0 0,0 0 4 0 0,1 0 8 0 0,-2-1-96 0 0,3 0 100 0 0,-2 1-4 0 0,2-1-8 0 0,-2 1-8 0 0,1-1 0 0 0,-1 0 12 0 0,2 0-4 0 0,1 0-8 0 0,-2 0 4 0 0,2 0 0 0 0,-2 0-4 0 0,3 0-4 0 0,0-1-28 0 0,1 1 40 0 0,1-1 12 0 0,-1 1-16 0 0,0-1-4 0 0,0 0 0 0 0,-1 0 8 0 0,0 0-36 0 0,0 0 28 0 0,0-1 8 0 0,0 1-16 0 0,0-1 4 485-689,0 0-12-485 689,0 1 16 0 0,-1-1-32 0 0,0 0 32 1976 122,0 0 8-1976-122,0 0-8 0 0,0-1-16 0 0,-1 1 8 0 0,0 0 4 0 0,0 0 0 0 0,-1-1-4 0 0,1 1-4 0 0,0 0-4 0 0,-1-1 0 0 0,-1 1 0 0 0,-1 0-20 0 0,-1 1 36 0 0,1-1-12 0 0,0-1 8 0 0,1 0 4 0 0,1 0-16 0 0,-3 0 0 0 0,1 1-28 0 0,-1 0 40 0 0,1-1-4 1997 101,0 0 12-1997-101,1-1-16 0 0,0 1-4 0 0,-1-1 16 0 0,1 0-48 0 0,-1 1 40 0 0,-2 0 56 0 0,1 0-56 0 0,-1 0 40 0 0,1 0-52 0 0,-1 0 48 0 0,0-1-84-332 699,1 0 92 664-1398,-1 1-64-332 699,1-1 44 0 0,-2 2-52 0 0,0-1 88 0 0,1-1-100 0 0,0 0 64 0 0,1 0-52 0 0,-2 1 48 0 0,0-1-52 0 0,-1 1 44 0 0,1 0-52 0 0,-1 0 44 0 0,1-1-36 0 0,-1 1 48 0 0,1-1-48 1764 782,-1 1 48-1764-782,1-1-48 0 0,-2 0 56-270 703,1 0-88 270-703,0 0 96 0 0,0 0-60-292 703,-1 0 64 292-703,2 0-76 0 0,-1 0 84 0 0,0 0-72-315 702,-1 1 8 315-702,1-1-4 0 0,0 1 52 0 0,-1-2-64 0 0,0 2 44-343 702,0-2-28 343-702,-1 2 48 0 0,1-2-56 2511 72,-1 2 60-2511-72,1-1-60 0 0,-1 0 56 0 0,1 1-64 0 0,-1 0 56 0 0,1-1-80 0 0,-1 1 92 0 0,0-1-72 0 0,-1 1 68 0 0,1 0-72 0 0,-1-1 64 0 0,0 0-76 0 0,1 0 72 0 0,0 0-56 0 0,-1 0 100 0 0,0-1-92-2511-72,1 2 68 2511 72,-1-2-76 0 0,1 2 20 0 0,-1-1-76 0 0,1 0 96 0 0,-1-1-48-2485-101,0 2 68 2485 101,0-2-8 0 0,0 1-4 452-697,0-1 0-452 697,0 1 4-2346-122,-1 0 0 2346 122,1 0-8 0 0,0-1 8 0 0,-1 1 4 0 0,1-1-16 0 0,-1 1-16 0 0,0-1 36 0 0,1 0-12 0 0,-1 0 0 0 0,1 0 0 513-691,-1 0 12-513 691,0 0-56 0 0,1 0 32 0 0,-1 0 60 0 0,1-1 4 0 0,-1 1 24 0 0,0-2-20 0 0,0 2-16 0 0,0-2-12 474-693,-1 1-44-474 693,1-1 60 0 0,-1 0 12-2131-134,0 0 20 2131 134,0-1 4 0 0,0 2-40 0 0,0-2 20 0 0,0 0-36 0 0,-1-1 8 521-688,1 1 32-521 688,-1 0 24 0 0,1-1-20 0 0,-1-1-44 0 0,0 1 28 0 0,-1 0 12 0 0,1 0 144 0 0,0 0-196 0 0,-1-1-8 485-689,1 0 4-485 689,-1 0 120 0 0,0 1-140 0 0,0-1 148 0 0,0-1-172-485 689,0 0 136 485-689,0 0-180 0 0,-1-1 144 0 0,-1 0-124 0 0,0 0 156 0 0,-1-1-152 0 0,1 0 164 2051 128,-2 0-176-2051-128,1-1 128 0 0,-1 0-116 0 0,0 1 164 0 0,1-1-164 0 0,-1 0 160 2075 105,1 1-160-2075-105,0 0 124 0 0,0-1-128 0 0,0 1 148 0 0,0-1-160 0 0,-1 1 164 0 0,0-1-164 0 0,0 0 172 332-699,0 0-200-332 699,-1-1 216 0 0,1 1-164 0 0,0-2 176 0 0,-1 0-152 0 0,1 0 148-332 699,-1 0-156 332-699,0-1 136 0 0,-1 1-160 0 0,0-1 160 0 0,0 0-160 0 0,0 1 144-356 699,-1 0-136 356-699,0-1 120 0 0,-1 0-136 0 0,1 0 148 0 0,-2 0-140 0 0,1-1 48 0 0,-1 1 8 356-699,1-1-12-356 699,-1 1-4 0 0,1-1 32 0 0,-1 0 8 0 0,1 1 0 0 0,0-1 20 0 0,0 1 48-2075-105,1 0-40 2075 105,-1 0-16 0 0,1-1-4 410-695,0 1 0-410 695,0 0 40 0 0,0 0-40 0 0,0-1-8 0 0,0 0-4 0 0,1 1 36 0 0,0-1-4 0 0,1 1-36 382-695,-1 0 4-382 695,1 0 12 0 0,0-1 12 0 0,0 1-8 0 0,0 0-12 0 0,1 0-12 0 0,-1 0 20 0 0,0 0-24 0 0,1 0-16 358-697,-1-1 4-358 697,1 2 36 0 0,1-1 24 0 0,-1 1-48 0 0,0 1 88 0 0,1 0-104 0 0,0 0 84 336-697,-1 1-108-336 697,1-1 88 0 0,0 1-88 0 0,0 0 84 0 0,1 0-64 0 0,-1 0 84 0 0,1 1-96 0 0,0-1 80 0 0,0 1-104 0 0,0 0 88 0 0,0-1-84 0 0,1 2 88 0 0,-1-1-76 0 0,1 1 60 0 0,-1 0-68 0 0,1 1 80 0 0,-1 1-100 0 0,2-1 92 0 0,0 2-68 0 0,-1-1 60-336 697,1 0-80 336-697,0 1 80 0 0,1 0-88 0 0,0 2 100 0 0,-1-1-92-358 697,0-1 84 358-697,1 2-68 0 0,-1 0 68 0 0,0 0-68 0 0,1 0 4 0 0,0 1-4 0 0,0-1 76 0 0,0 0-76 0 0,1 0 56 0 0,-1 1-52 0 0,1-2 64 0 0,0 2-76 0 0,0-1 68 0 0,-1 1-72 0 0,1-1 24 0 0,0 1-20 0 0,0-2 24 0 0,0 2-8 358-697,0-2 8-358 697,1 0 0 0 0,-1 2 0 0 0,1-2-8 0 0,0 0 16 0 0,0 0 0 0 0,0 0-16 0 0,0-1 12 0 0,0 1 0 0 0,0 0 4 0 0,0-1-12 336-697,1 1 16-336 697,-1-1-4 0 0,0 1 16 0 0,1-1-4 0 0,0 1-16 0 0,0-1 8 0 0,0 0-16 0 0,1 0 8 1790 87,0 0-12-1790-87,-1-1 8 0 0,1 0 8 0 0,0-1-4 0 0,0 0 8 0 0,0 1-4 0 0,0-1-12 0 0,0 1-4 0 0,-1-1 12 255-702,1 1 0-255 702,0-1 12 0 0,0 1-8 0 0,0-1 12 0 0,0 0-16 0 0,0 0 8 0 0,0 0 8 0 0,-1 0-8 0 0,1-1-4 0 0,0 0 8 0 0,-1-1-4 0 0,1 1-12 0 0,-1-1 4 0 0,0 0 0 0 0,0 0 0 0 0,0 0 8 1740 66,0 0 8-1740-66,0 0-4 0 0,0 0-12 0 0,-1 1 12 0 0,0 0-4 0 0,1-1 4 181-705,-1 0-24-181 705,0 0 84 0 0,0 0-84 0 0,1-1 72 0 0,-1 0-72 0 0,0 1 48 0 0,0-1-48 0 0,0 0 0 0 0,0 0 8 0 0,0 1 60 0 0,0 0-68 0 0,0 0 60 0 0,-1 0-80 0 0,1 0 72 0 0,0 1-64 0 0,-1 0 72 1688 44,1-1-124-1688-44,0 1 160 0 0,0 1-104 0 0,1-1 60-121 707,-2 0-88 121-707,1 1 76 0 0,0 0-80 0 0,1 0 96 0 0,-1 1-84 0 0,0-1 76 0 0,0 2-72 0 0,1-1 84 0 0,-1 1-76 0 0,0 0 64 0 0,1 1-56 0 0,-1-1 0 0 0,0 1 16 0 0,0-1-4 0 0,1 1 0 0 0,-1-1 20 0 0,0 1-24 0 0,1-1 8 0 0,-1 0-24 0 0,0 0 28 0 0,0 0 0 0 0,1 0 16 0 0,-1 1-32 0 0,0-1 8 0 0,0 1 4 0 0,0-1 0 0 0,0 1-12 0 0,0 0 20 0 0,1 0-16 0 0,-1 0-4 0 0,0 0 20 0 0,1 0-4 0 0,-1 1 4 0 0,0 1 32 0 0,1-1-40 0 0,-1 2 0 1754 28,1-2 12-1754-28,-1 2-20 60-708,1-2 16-60 708,-1 2-12 0 0,0-1 12 0 0,0 1 0 0 0,1-1-24 0 0,0 1 20 0 0,-1 0 4 0 0,1 0-4 0 0,0 0-12 0 0,-1 0 16 0 0,1 0-4 0 0,0 1-16 0 0,0-1 12 0 0,-1 1 20 0 0,1-2 0 0 0,0 0-28 0 0,0 1 40 0 0,0 0-16 0 0,1-2 4 0 0,0 0 4 0 0,-1-1-12 0 0,1 0 0 0 0,0-1 8 0 0,0 0 8 0 0,1 0-28 0 0,0-1 12 0 0,-1 0 0 0 0,1-1-4 0 0,0 1-12 0 0,0-1 24 0 0,-1-1-20 0 0,1 1 0 0 0,-1-2 8 0 0,0 1-4 0 0,1-1-4 0 0,-1-1-8 1696 9,1 1 28-1696-9,-1-1-32 0 0,0 0 36 0 0,1 0-8 0 0,-1 0 60 0 0,1-1-88 0 0,0 1 76 0 0,1 0-48 0 0,-1 0 36 0 0,0 0-80 0 0,1 0 84 0 0,-1 0-88 0 0,1-1 76 0 0,-1 1-68 0 0,0 0 84-1696-9,1 0-92 1696 9,-1-1 92 0 0,0 1-92 0 0,-1 0 80 0 0,1-1-80 0 0,1 0 76 0 0,0 0-72 0 0,0 1 84 0 0,-1-1-84 0 0,1 2 76 0 0,-1-1-84-60 708,0 1 84 60-708,0 0-88 0 0,-1 0-12 0 0,1 0 48 0 0,0 0 4 0 0,-1-1-12 0 0,0 1 8 1756 10,0 0 20-1756-10,0 0-16 0 0,0 1-4 0 0,0-1 8 0 0,-1 1 8 0 0,1-1-4 0 0,-1 2-24 0 0,1-1 28 0 0,-1 0-8 0 0,0 1-4 0 0,0-1 4 0 0,0 1 0 0 0,0-1-12 0 0,-1 1 28 0 0,1 0 0 0 0,-1-1-20 0 0,1 1 0 0 0,-1 0-8 0 0,0-1 12 0 0,1 1-4 0 0,-1 0 36 0 0,0-1-36 0-709,1 1 12 0 709,-1 1-16 0 0,0-1 24 0 0,0 0-24 0 0,0 1 24 0 0,0-1-4-1696-9,0 1-36 1696 9,0-1 36 0 0,0 0-8 0 0,0 0-24 0 0,1-1 20 0 0,-1 0 0 0 0,1 0-4 0 0,-1 0-20 0 0,1 0 24 0 0,-1 0 0 0 0,0-1-4 0 0,1 0 8 0 0,-1 1 8 0 0,1 0-28 0 0,-1-1 32 0 0,0 1 0 0 0,1 0-20 0 0,-1 0 8 0 0,0-1 0 0 0,0 1 32 0 0,1 0-48 0 0,-1-1 16 0 0,0 1-12 0 0,1-1 0 0 0,-1 0-4 0 0,1-1 24 0 0,0 1-8 0 0,0 0 16 0 0,0 0 0 0 0,0 0-32 0 0,-1 0 16 0 0,1 0-16 0 0,-1 0 96 0 0,0 0-112 0 0,0 0 108 0 0,1 0-100 0 0,-1-1 80 0 0,0 1-92 0 0,0 0 88 0 0,0-1-84 0 0,1 1 92 0 0,-1-1-100 0 0,0 1 84-60 708,1-1-76 60-708,-1 1-4 0 0,0-1 20 0 0,1 0-20 0 0,-1 1 24 0 0,1-1-12 0 0,-1 0 16 0 0,1-1 4 0 0,0 1 4 0 0,0-1 8 0 0,0 0-24 0 0,0 1 4 0 0,0-1 12 0 0,0-1-8 0 0,1 1-24 0 0,0 0 32 0 0,-1-1-12 0 0,0 1-8 0 0,1-1 24 0 0,0 0 4 0 0,-1 0 4 0 0,1 1-20 0 0,-1-1 24 60-708,0 0-16-60 708,1 1 8-1693-27,-1-1-4 1693 27,0 1-4 0 0,-1 0 4 0 0,1-1-4 0 0,-1 1 8 0 0,1 0-20 0 0,-1 0 0 0 0,0 0 16 0 0,0 0 4 0 0,0 1 4 0 0,0 0-20 0 0,-1 0 4 0 0,1 0 4 0 0,0 1 12 0 0,-1 0-4 0 0,1 1-16 0 0,-1 0-4 0 0,0 1 16 0 0,0 1-4 0 0,0 0 0 0 0,0 1 0 0 0,0 0 0 0 0,0 0 20 0 0,0 2-16 0 0,0 0 12 0 0,-1 1-36 0 0,1-1 20 0 0,0 1-4 0 0,0-1 4 0 0,0 1-8 0 0,1 0 16 0 0,-2 2-4 0 0,1-1-32 0 0,0 0 28 0 0,-1 1 0 0 0,1 0 4 0 0,-1 0-12 0 0,1 0 8 0 0,-1 0-20 0 0,1 0 4 0 0,0 0 16 0 0,0 1 0 0 0,0-2 56 0 0,0 2-68 0 0,0-1 40 0 0,0 1-52 0 0,0-1 20 0 0,0 1-4 0 0,0-1 8 0 0,0 0-12 0 0,0 0 32 0 0,0 0 12 0 0,1 0-56 0 0,-1 0 16 0 0,1-1-8 0 0,0 1-8 0 0,-1-1 12 0 0,0 0 16 0 0,1-1 0 0 0,-1 1-12 0 0,1-1 8 0 0,-1 1-8 0 0,0-1-4 0 0,1 1 60 0 0,-1 0-48 0 0,0 1-20 0 0,1-2 12 114-707,-1 2 4-114 707,1-2 76 0 0,-1 2-88 0 0,0-1 76 0 0,1 1-88 0 0,-1-2 12 0 0,0 2 0 0 0,1-1 84 0 0,-1 0-92-1631-43,1 0 68 1631 43,-1 1-72 0 0,1-1 76 0 0,0 0-96 0 0,0 0 96-171 706,-1 1-100 171-706,0 0 92 0 0,1 0-72 0 0,0-1 64 0 0,-1 1-80 0 0,1-1 80 0 0,0 1-68 0 0,-1-1 0-181 705,1 1 0 181-705,0-2 20 0 0,0 2 12 0 0,0-2-32 0 0,0 1 28 0 0,0 0 4 0 0,-1 0 4 0 0,2-1-12 0 0,-1 0 8 0 0,0-1 4 1748 46,0 0-12-1748-46,0 0 8 0 0,0-1 4 0 0,-1 0-12 0 0,1 0 8 0 0,0 1 8 0 0,-1-1-16 0 0,0 0 12 121-707,1 2-12-121 707,-1-2 0 0 0,0 1 4 0 0,1-2 4 0 0,-1 3 8 0 0,0-2 124 0 0,1 0-160 0 0,-1 1 136 0 0,1-1-144 0 0,-1 0 140-1517-750,1 2-164 1517 750,-1-2 144 0 0,1 0-160 0 0,-1 1 164 0 0,1 0-140 0 0,-1-1 144 0 0,1 1-168 0 0,-1 0 152 0 0,1-1-144 0 0,-1-1 148 0 0,1 3-144 161-705,-1-2 148-161 705,0 0-164 0 0,0-1 140 0 0,0 0-124 0 0,0 1 136 0 0,0-2-144 0 0,0 0 140 0 0,0 1-132 0 0,-1-2 148 0 0,1 1-160 0 0,-1-1 148 0 0,1 0-164 0 0,-1 0 156 0 0,1-1-144 152-705,0 0 148-152 705,0 1-148 0 0,-1 0 172 0 0,0 0-168 0 0,1 0 144 0 0,-1 1-148 0 0,1 0 140 0 0,-1 0-140 0 0,0 1 184 0 0,0 0-176 0 0,0 1 156 0 0,0 0-164 0 0,0 2 148 0 0,0-2-144 0 0,0 1 160 0 0,1 0-164 0 0,-1 0 156 0 0,1 0-160 145-706,-1 1 148-145 706,1-1-140 0 0,0 1 152 0 0,0-1-164 0 0,0 0 156 0 0,-1 1-148 0 0,2-1 156 0 0,-1 0-148 0 0,0 1 140 0 0,2-1-132 0 0,-1-1 148 0 0,0 0-132 0 0,0 2 128 0 0,0-2-152 0 0,1 1 8 0 0,-1 0 24 0 0,1-1 4 0 0,-1 1 12 0 0,1 0 0 0 0,0-1-24 0 0,0 1 12 0 0,0 0 16 0 0,0 0 8 0 0,0 0 0 0 0,-1 1-4 0 0,1-1 8 0 0,0 1-16 0 0,-1 0 12 0 0,0-1 16 0 0,1 2-8 0 0,0-2-8 0 0,0 1 12 0 0,0 0-16 0 0,0 1 12 0 0,0-1-8-145 706,0 1-12 145-706,0-1 0 0 0,0 1 0 0 0,1-1 16 0 0,-1 1-12 0 0,1 0 4 0 0,-1 0 16 0 0,2-1-8 0 0,-1 1-16 0 0,1 0 16 0 0,-2 1 8 0 0,2-1-36 0 0,1-1 20 0 0,-1 1 16 0 0,1 0-8 0 0,-2 1-16 0 0,1-1 16 0 0,1 0-4 0 0,0-1-20 0 0,-1 2 20-152 705,1-1 16 152-705,-1 1-8 0 0,1-1-4 0 0,-1 1 24 0 0,1-1-20 0 0,1 1-32 0 0,-2-1 32 0 0,2 1 8 0 0,-2 0-4 0 0,2-1-40 0 0,0 1 56 0 0,0 0-24 0 0,1-1-24 0 0,0 0 24 1578 41,1 0 16-1578-41,-2 2-28 0 0,1-1 24 0 0,-2 0 16 0 0,2 1-36 0 0,-1 0-8 0 0,1-1 24 0 0,-2 1-16 102-707,2-1-16-102 707,1 0 8 0 0,1 0 0 0 0,-1 0 16 0 0,0 0 8 0 0,-1 1 4 0 0,0-1-12 0 0,0 2-48 0 0,0-2 64 0 0,1 1-24 1532 23,1-1 16-1532-23,-3 1-16 0 0,2-1-4 0 0,-1 2 0 0 0,1-2 20 0 0,1 1 12 0 0,0-1-24 0 0,1 0 12 0 0,0 0-8 0 0,0 1-12 0 0,1 0 0 0 0,0 0 20 0 0,0-1 8 0 0,0 1 96 0 0,1 0-124 0 0,0 0 112 0 0,1-1-128 48-708,1 1 104-48 708,0-1-116 0 0,0 1 108 0 0,1-1-128 0 0,1 1 128 0 0,0 0-124 0 0,0 0 136 0 0,0 0-136 0 0,0 1 160 0 0,0-1-168 0 0,0 1 104 0 0,1 0-96 0 0,-1 0 104 0 0,1 0-132 0 0,-1 0 136 0 0,1-1-84 0 0,-1 1 72 0 0,0 0-120 0 0,0-1 140 0 0,0 2-108 0 0,-2-1 112 0 0,1 1-132 0 0,-4 1 124 0 0,1-1-128 0 0,-3 1 128 0 0,2 0-140 0 0,-2 1 144 0 0,1-1-116 0 0,0 0 112 0 0,0 1-100 0 0,0-1 96 0 0,1 1-108 0 0,-2 0 108 0 0,3 0-124 0 0,-2 1 92 0 0,1-1-100 0 0,-1 1 132 0 0,2 0-108 0 0,-1 0 100 0 0,2 0-116 0 0,0 0 120 0 0,1 1-96 0 0,1 0 84 0 0,-1-1-108 0 0,1 1 120 0 0,-1 0-92 0 0,1 1 80 1485 7,-1-2-84-1485-7,0 2 88 0 0,0-1-116 0 0,0 0 152 0 0,0 0-128 0 0,0 1 100 0 0,-1-1-92 0 0,1 0 84 0 0,-1 0-80 0 0,1 1 88 0 0,-1 0-100 0 0,0 0 24 0 0,0 0 8 0 0,0 0 12 0 0,0 1 8 0 0,-1-1 4 0 0,1 0-28 0 0,0 0 20 0 0,-1 1 0 0 0,-1 0 8 0 0,1-1 0 0 0,-2 1 4 0 0,1-1-12 0 0,0 1-16 0 709,-1 0 40 0-709,0 0-12 0 0,0 0 4 0 0,0 0-4 0 0,0 1-12 0 0,-1 0-8 0 0,1 0 44 0 0,-1-1 0 0 0,1 1-16 0 0,0 1-4 0 0,0-1 0 0 0,0 1 20 0 0,0 1-40 0 0,0-1 8 0 0,1 1 12 0 0,-1 0-36 0 709,-1-1 36 0-709,1 1 4 0 0,0-1 28 0 0,0 1-96 0 0,0 0 84 0 0,-1 1 120 0 0,1-1-160 0 0,-1 0 4 0 0,1 1 8 0 0,-1-1-20 0 0,1 0 28 0 0,-1 0 4 0 0,0 0-80 0 0,1 0 88 0 0,-1-1-8 0 0,0 1 4 0 0,0 0-32 0 0,0-1 12 0 0,-1 1 12 0 0,0-1 0 0 0,0 0 12 0 0,-1 1 12 0 0,1-1-12 0 0,-1 1-16 0-709,0 0-12 0 709,0-1 0 0 0,-1 1 8 0 0,1 0 12 0 0,-1 0 0 0 0,0 0-16 0 0,1 0 20 0 0,0 0-12 0 0,0 0 16 0 0,0 1-16 0 0,0-1 8 0 0,-1 1 108 0 0,1-1-156 0 0,-1 1 108 0 0,0 0-96 0 0,1 0 92 0 0,-1 1-88 0 0,0-1 60 0 0,0 0-56 0 0,0 0 64 0 0,0 0-88 0 0,0 0 88 0 0,0 1-56 0 0,0-2 60 0 0,0 2-80 0 0,0-2 76 0 0,-1 1-80 0 0,0 0 80 0 0,1-1-68 0 0,-1 1 56 0 0,0-1-60 0 0,0 0 72 0 0,0 0-108 0 0,0 0 136 0 0,-1-1-104 0 0,1 0 88 0 0,-1 0-96 0 0,0 0 72 0 0,-1-1-72 0 0,1 2 104 0 0,-1-2-116 0 0,1 2 100 0 0,-1-2-88 0 0,1 2 100 0 0,1 0-100 0 0,0-1 88 0 0,0 1-92 0 0,-1 1 96 0 0,0-2-100 0 0,0 1 72 0 709,0 0-60 0-709,1 0 72 0-709,0 0-100 0 709,0 0 104 0 0,0 0-84 0 0,-1 0 72 0 0,1 0-68 0 0,-1 0 96 0 709,0 0-92 0-709,1 0 80 0 0,-1 0-92 0 0,1 0 84 0 0,-1 1-76 0 0,1-1 76 0 0,-1 0-68 0 0,1 1 76 0 0,-1-1-88 0 0,0 1 108 0 0,0 0-112 0 0,0-1 76 0 0,0 1-76 0 0,-1 0 88 0 0,1 0-104 0 0,-1 0 96 0 0,1 0-56 0 0,-1 0 60 0 0,1 1-56 0 0,-1 0 88 0 0,1 0-96 0 0,0 0 60 0 0,0 1-72 0 0,0-1 72 0 0,0 0-64 0 0,0 0 64 0 0,0 0-56 0 0,-1 0 36 0 0,1-1-120 0 0,-1 1 76 0 0,0 0 24 0 0,0-1 12 0 0,0 0-8 0 0,-1 0 0 0 0,1 1-24 0 0,-1-1 28 0 0,1 1 0 0 708,0 0-8 0-708,-1 0 12 0 0,0 0-4 0 0,1 1-8 0 0,0-1-4 0 0,-1 0-24 0 0,1 1 56 0 0,-1-1-16 0 0,1 1-8 0 0,-1-1 8 0 709,0 1 8 0-709,0-1-4 0 0,0 0-4 0 0,1 0 8 0 0,-1 1 120 0 0,0-1-144 0 0,0 0 120 0 0,0 1-160 0 0,0 0 164 0 0,0 0-156 0 0,0-1 148 0 0,0 1-172 0 0,0-1 140 0 0,1 0-148 0 0,-1 1-12 0 0,0-1 20 0 0,0 1 16 0 0,0-1 8 0 0,0 1 0 0 0,0 0 24 0 0,0-1-4 0 0,0 1 0 0 0,0 0-12 0 0,-1 1-28 0 0,1-1 40 0 0,-1 0 8 0-709,0 0-4 0 709,1 0-8 0 0,-1 0 4 0 0,0 1 16 0 0,0-1-16 0 0,0 2 36 0 0,0-1-20 0 0,0 1-4 0 0,0-1-24 0 0,0 0-28 0 0,0 1 28 0 0,0-1-40 0 0,0 1 44 0 0,0-1 4 0 0,-1 2 16 0 0,0-1-20 0 0,0 0-20 0 0,0 1 28 0 0,0-1 8 0 0,-1-1-28 0 0,1 1 20 0 0,0-1-12 0 0,-1 1 32 0 0,1-1-48 0 0,0 1 16 0 0,0-1 8 0 0,0 0 12 0 0,-1 1-32 0 0,1-1 36 0 0,-1 0-16 0 0,0 0 20 0 0,1 0-8 0 0,-1 0 28 0 0,1 0-36 0 0,0 0 40 0 0,0 0-52 0 0,0 0 48 0 0,-1 1-48 0 0,1-1-16 0 0,0 0 44 0 0,0 0 24 0 709,0 0-32 0-709,0 1 28 0 0,0-1 0 0 0,0 0-16 0 0,0 1 0 0 0,0-1 16 0 0,0 1 12 0 0,0-1-24 0 0,0 1-8 0 0,-1-1-8 0 0,1 0 24 0 0,0 0 4 0 0,1 1-8 0 709,-1 0-4 0-709,1-1-4 0 0,-2 1-4 0 0,1 0-20 0 0,-1-1-92 0 0,1 1 144 0 0,-1 0-12 0 0,0 0 4 0 0,0 0-12 0 0,1 0 0 0 708,-2 0-8 0-708,1 0-12 0 0,0 0 32 0 0,-1 0-4 0 0,0 0 76 0 0,1 0-88 0 0,-1 1 76 0 709,0 0-100 0-709,0-1 76 0 0,0 2-68 0 0,0-1 80 0 0,0 0-88 0 0,1 0 80 0 0,-1-1-100 0 0,0 0 24 0 0,0 0-76 0 0,0 0 76 0 0,1 0 24 0 0,-1 0 0 0-709,0 1-4 0 709,0-2-12 0 0,0 1 16 0 0,0-1-8 0 0,0 1-8 0 0,0 0 12 0 0,0 0 4 0 0,1 0 0 0 0,-1 0-28 0 0,1 1 8 0 0,-1 0-72 0 0,0 0 108 0 0,0 0-8 0 0,0-1 4 0 0,-1 0 0 0 0,1 0-24 0 0,-1 0-8 0 0,0 0 40 0 0,0 0-8 0 0,0 1 0 0 0,0-1-8 0 0,0 0 0 0 0,0 0-4 0 0,0-1-24 0 0,1 0 36 0 0,-1 0 0 0 709,0 1-12 0-709,0-1 4 0 0,0 0-8 0 0,0 0 4 3776-41,0 0-8-7552 82,-1-1-56 3776-41,1 0 84 0 0,0 0-12 0 0,0 0 0 0 0,-1 0-16 0 0,1 0 24 0 0,-1-1-20 0 0,1 1 8 0 0,0 0 8 0 0,-1 0-8 0 0,1 0 8 0 708,0-1-28 0-708,-1 1 0 0 0,0 0 32 0 0,1-1-16 0 0,-1 0 24 0 0,1 1-36 0 0,-1-1 20 0 0,0 0-36 0 0,0 0 12 0 0,-1 0 36 0 0,1 1 4 0 0,0-1-12 0 709,0 0-4 0-709,0 0-8 0 0,0 0 16 0 0,0 0-52 0 0,0 0 56 0 0,0 1-4 0 0,1-1-8 0 0,-1 0-4 0 0,0 0-4 0 0,1 0 20 0 0,-1-2-12 0 709,1 1 0 0-709,-1 1-24 0 0,1 0 20 0 0,-1 0 4 0 0,0 0-16 0 0,0 0-12 0 0,0 0 40 0 0,0 0-4 0 0,0 0 4-4247-47,0-1-8 8494 802,0 0-12-4247-755,0 1-4 0 0,0-1-16 0 0,0 0 32 0 0,0 1-12 0 0,-1-1 12 0 0,1 0-4 0 709,0 1 88 0-709,0-2-112 0 0,0 1 76 0 0,0 0-72 0 0,-1 1 96 0 709,0 0-108 0-709,0-1 88 0 0,0 0-112 0 0,0 0 116 0 0,-1 0-164 0 0,1 0 168 0 708,-1 0-96 0-708,0 0 88 0 0,1 0-92 0 0,-1-1 104 0 0,-1 0-152 0 709,1 1 136 0-709,0-1-92 0 0,-1 0 96 0 0,0 0-104 0-709,0 0 108 0 709,-1 0-124 0 0,0 1 104 0 0,0 0-92 0 0,0 0 112 0 0,0-1-128 0-708,0 1 120 0 708,-1-1-112 0 0,1 0 112 0 0,0 0-136 0-709,-1 1 140 0 709,1-1-104 0 0,-1 0 100 0 0,0 0-112 0-709,0 0 128 0 709,1-1-112 0 0,-1 1 64 0 0,0-1-84 0 0,0 0 100 0 0,2-1-92 0 0,-2 1 92 0 0,1-1-184 0 0,-1 1 92 0 0,1-1 124 0 0,-1 0-108 0 0,1-1 100 0 0,-1 0-116 0 0,-1 1 116 0 0,1-1-136 0 0,-1 1 104 0 0,1-2-88 0 0,-1 1 84 0 0,-2 0-108 0 0,0 0 92 0 0,2-1-80 0 0,-2 0 84 0 0,1 0-116 0 0,-2 0 112 0 0,-1 0-80 0 0,0 0 76 0 0,2-1-72 0 0,-1 0 96 0 0,2 0-100 0 0,-2 0 60 0 0,2-1-48 0 0,-1 1 84 0 0,1-1-84 0 0,-1 1 76 0 0,1 0-72 0 0,-1 0 68 0 0,1-1-52 0 0,0 1 88 0 0,1-1-88 0 0,-1 1 56 0 0,1-1-56 0 0,-1 0 80 0 0,1 0-116 0 0,0 0 112 0 0,1-1-72 0 0,-1 1 72 0 0,1-1-72 0 0,-1 1 68 0 0,1 0-76 0 0,-2 0 72 0 0,2-1-80 0 0,-1 0 96 0 0,1 1-76 0 0,-2-1 68 0 0,1 0-76 0 0,-2 0 88 0 0,2 0-96 0 0,-2-1 84 0 0,1 1-80 0 0,-1 0 84 0 0,2-1-88 0 0,-3 1 104 0 0,2-1-132 0 0,-1 1 120 0 0,0 0-68 0 0,0-1 88 0 0,1 1-88 0 0,0 0 84 0 0,1 0-108 0 0,-1 0 84 0 0,1 0-84 0 0,-1-1 108 0 0,1 1-104 0 0,0 0 104 0 0,0 0-96 0 0,3 0 84 0 0,-1-1-116 0 0,0 1 112 0 0,1 0-100 0 0,-1-1 112 0 0,0 1-100 0 0,2 0 100 0 0,-3 0-108 0 0,1-1 84 0 0,-2 1-80 0 0,2 0 88 0 0,1 0-88 0 0,-2-1 84 0 0,0 1-100 0 0,-2-1 84 0 0,2 1-80 0 0,-2 0 100 0 0,1 0-88 0 0,-1 0 84 0 0,0 0-80 0 0,0 0 100 0 0,0 0-136 0 0,0 0 124 0 0,1 0-104 0 0,-1 0 100 0 0,2 1-100 0 0,0-1 100 0 0,0 0-92 0 0,-1 1 72 0 0,1-1-68 0 0,-1 1 80 0 0,2-1-72 0 0,-2 0 64 0 0,2 0-88 0 0,1-1 112 0 0,-1 1-104 0 0,0 0 100 0 0,0 1-96 0 0,0-1 104 0 0,-1 1-108 0 0,1 0 108 0 0,-1 0-132 0 0,1 0 140 0 0,-1 0-112 0 0,1 0 92 0 0,-1 0-96 0 0,1 0 96 0 0,-2 1-144 0 0,1-1 48 0 0,-2 0 108 0 0,2 0-92 0 0,-2 1 100 0 0,2 0-100 0 0,-2-1 80 0 0,0 1-84 0 0,-1 0 72 0 0,2 0-76 0 0,-2-1 104 0 0,1 1-124 0 0,-1 0 128 0 0,1-1-124 0 0,-1 1 112 0 0,1 0-88 0 0,-1 0 100 0 0,-1 0-92 0 0,2 0 16 0 0,-2 0-12 0 0,2-1 108 0 0,-1 1-148 0 0,2 0 124 0 0,-2-1-100 0 0,1 1 104 0 0,-1 0-168 0 0,1-1 96 0 0,-2 1 108 0 0,1-1-152 0 0,-1 0 136 0 0,1 0-124 0 0,-1 1 100 0 0,1-1-104 0 0,-1 1 104 0 0,2-1-108 0 0,-2 1 72 0 0,1 0-64 0 0,0-1 108 0 0,1 0-108 0 0,-2 1 96 0 0,2-2-120 0 0,-2 1 132 0 0,1 0-112 0 0,0 0 92 0 0,0 0-88 0 0,-1-1 108 0 0,2 1-120 0 0,-2 0 116 0 0,2-1-148 0 0,-2 0 152 0 0,0 0-128 0 0,0 1 112 0 0,0-1-108 0 0,-1-1 108 0 0,2 1-104 0 0,-3 0 80 0 0,-1 0-80 0 0,-1 0 108 0 0,2 0-116 0 0,-1 0 120 0 0,1 0-120 0 0,-2 0 136 0 0,3 0-176 0 0,-2 0 168 0 0,-1 0-96 0 0,2 0 96 0 0,-1 0-100 0 0,3 0 144 0 0,-2 0-140 0 0,3 0 120 0 0,-1 0-128 0 0,2 0 120 0 0,-2 0-124 0 0,1 0 112 0 0,0 0-136 0 0,1 0 120 0 0,-1-1-100 0 0,2 1 124 0 0,-1 0-120 0 0,1 0 120 0 0,-1-1-140 0 0,2 1 140 0 0,-2 0-156 0 0,2-1 144 0 0,-2 1-124 0 0,2-1 132 0 0,-2 1-168 0 0,1 0 176 0 0,0-1-148 0 0,0 1 132 0 0,-2-1-128 0 0,2 1 140 0 0,-1 0-152 0 0,2-1 140 0 0,-2 0-164 0 709,0 1 136 0-1418,0-1-100 0 709,1 0 128 0 0,-1 0-124 0 0,1 1 108 0 709,-2-1-116 0-1418,2 0 140 0 1418,-2 0-156 0-709,1 0 144 0 0,-1 0-124 0 0,2 1 132 0 0,-2-1-164 0 0,2 0 152 0 0,-1 0-116 0 0,2 0 108 0 0,-3 1-116 0 0,2-1 120 0 0,-3 0-132 0 0,2 1 136 0 0,-2 0-152 0 0,1-1 128 0 0,-1 1-92 0 0,2 0 116 0 0,-2-1-116 0 0,1 1 120 0 0,-2-1-132 0 0,2 1 124 0 0,-3-1-156 0 0,-2 1 152 0 0,0 0-104 0-709,-1 0 40 0 709,-1-1-32 0 0,1 1 120 0 0,-1-1-128 0 0,0 0 100 0 0,1 1-108 0 0,-1-1 140 0 0,0 0-140 0 0,1 0 136 0 0,0 0-156 0 0,1 0 160 0 0,-1 0-140 0 0,1 0 132 0 0,1 0-136 0 0,-1-1 132 0 0,1 1-136 0 0,2 0 144 0 709,-1 0-144 0-709,0 0 132 0 0,-2 0-124 0 0,1-1 124 0 0,2 1-160 0 0,-1 0 176 0 0,-1 0-156 0 0,0 0 100 0 0,-1 1-88 0 0,3-1 132 0 0,-1 0-136 0-709,-1 0 136 0 1418,1 0-160 0-1418,-1 1 156 0 709,-1-1-128 0 0,2 0 120 0 0,-2 1-112 0 0,0-1 124 0 0,2 0-136 0 0,-1 0 132 0 0,-1 0-140 0 0,0 0 132 0 0,0 0-124 0 0,3 1 128 0 0,-2-1-148 0 0,0 0 152 0 0,-1 0-132 0 0,0 1 108 0 0,0-1-104 0 0,2 0 128 0 0,-1 1-128 0 0,-2-1 124 0 0,0 0-160 0 0,-1 1 164-2217-12,-1-1-112 2217 12,0 0 100 0 0,0 0-128 0 0,-2 0 124 0 0,1 1-120 0 0,-2-1 136 0 0,0 1-136 0 0,0-1 140 0 0,-1 1-140 0 0,1 0 136 0 0,1 0-152-2212-37,-1-1 140 2212 37,1 1-120 0 0,1 0 96 0 0,1-1-100 0 0,-1 1 136 0 0,1 0-144 0 0,-1 0 132 0 0,1 0-140 0 0,1 0 144 0 0,0 1-120 0 0,2-1 128 0 0,0 0-132 0 0,2 0 112 0 0,-2 0-108 0 0,3 0 140-2199-62,-2 0-164 2199 62,3 0 144 0 0,-2 1-132 0 0,2-1 144 0 0,-2 0-128 0 0,2 0 124 0 0,-1 1-156 0 0,2-1 128 0 0,-2 1-88 0 0,1-1 120 0 0,-1 1-136 0 0,-2 0 128 0 0,3-1-136 0 0,-3 1 132 0 0,-1 0-152 0 0,3 0 152 0 0,-2 0-112 2199 62,-1 0 116-2199-62,0 0-120 0 0,0 0 112 0 0,0 0-108 0 0,0 0 92 0 0,2 0-96 0 0,0 0 116 0 0,2 0-128 0 0,-2 0 128 0 0,-1 0-152 0 0,-1 0 136 0 0,3 0-92 0 0,-2 0 120 0 0,2 1-132 0 0,-2-1 120 0 0,2 0-208 0 0,-1 0 104 0 0,2 0 96 0 0,-2 0-72 0 0,2 0 88-2199-62,-2-1-108 2199 62,3 1 100 0 0,-3 0-112 0 0,2 0 116 0 0,-1 0-140 0 0,1-1 152 0 0,-1 1-120 0 0,1 0 112 0 0,-2 0-132 0 0,-1 1 152 0 0,2-1-156 0 0,-1 0 124 0 0,1 0-112 0 0,-1 1 104 0 0,-1-1-96 0 0,-1 1 100 0 0,3-1-124 0 0,-2 1 108 0 0,0-1-104 0 0,2 0 132 0 0,-1 0-116 0 0,-2 0 116-2182-87,4-1-124 2182 87,-3 1 116 0 0,3 0-144 0 0,-2 0 144 0 0,2 0-120 0 0,-1 0 124 0 0,1-1-112 0 0,-1 1 120 0 0,1 0-120 0 0,-1-1 84 0 0,2 1-84 0 0,-2 0 116 0 0,-1 1-120 0 0,2-1 108 0 0,-1 0-108 0 0,1 0 108-2160-110,-1 0-100 2160 110,2 0 108 0 0,-1 0-116 0 0,1 0 100 0 0,-1 0-108 0 0,1 0 132 0 0,-1-1-152 0 0,1 1 140 0 0,-2-1-112 0 0,2 1 112 0 0,-2 0-124 0 0,2-1 140 0 0,-1 1-148 0 0,2 0 124 0 0,-3 0-92 0 0,2 0 76 0 0,-1 0-104-474 693,1 0 100 474-693,-1 0-96 0 0,0-1 104 0 0,0 1-124 0 0,0-1 132 0 0,-1 1-100-2217-141,2-1 104 2217 141,-2 0-104 0 0,1 0 120 2217 141,-1 0-116-2217-141,1 0 88 0 0,-2 1-88 0 0,2-1 104 0 0,-2 0-108 0 0,2 0-24 0 0,-3 1 36 0 0,0 0 84 0 0,1-1-68 2249 116,-1 1 88-2249-116,1 0-96 0 0,0-1 88 0 0,0 1-88 0 0,-1-1-60 0 0,1 0 60 0 0,-2 0 24 0 0,2 0 0 0 0,-2 0 8 0 0,1-1 4 0 0,-1 1 0 0 0,-1 0-16-2249-116,-1 0-16 2249 116,1 0 40 0 0,-1-1 4 0 0,1 1-16 474-693,1-1 8-474 693,-1 0-24 0 0,0 1 24 0 0,0 0-8 0 0,4-1 16 0 0,-3 1-16 0 0,-1 0 0 0 0,0 0 8 0 0,-1-1-20 0 0,1 1 24 0 0,-1 0 0-2131-134,0 0 0 2131 134,4-1-8 0 0,-2 1 4 0 0,1-1-4 0 0,-1 1-12 0 0,1-1-12 0 0,-1 1 32 0 0,2 0-16 0 0,-2-1 0 0 0,3 1 12 0 0,-2 0 0 0 0,0-1 4 0 0,-1 1-36 0 0,3-1 40 0 0,-2 1 0 0 0,3 0-8 0 0,-3-1 8-2099-158,2 1-4 2099 158,-2 0-8 0 0,1-1-24 0 0,-2 1 44 0 0,0 0 76 0 0,1 0-112 0 0,0 0 100 0 0,1 0-132 0 0,0 0 32 0 0,1 0 88 0 0,-1 0-116 0 0,1 0 116 0 0,0 0-104 0 0,0 0 80-2063-180,0 0-96 2063 180,2 0 92 0 0,-2 0-72 0 0,2 0 92 0 0,-2 0-84 0 0,1-1 92 0 0,0 1-120 0 0,1 0 120-718 670,-1 0-152 718-670,2-1 144 0 0,-3 1-108 0 0,2 0 108 0 0,-1 0-104 0 0,1 0 112 2139 189,-3 1-128-2139-189,2-1 76 0 0,-1 0-76 0 0,1 1 104 0 0,-2-1-88 0 0,2 0 108 0 0,-2 0-120 2181 165,1 1 116-2181-165,0-1-104 0 0,1 0 100 0 0,-1 1-96 0 0,2-1 96 0 0,-2 1-92 0 0,2-1 112 0 0,-1 0-140 0 0,2 0 128 0 0,-2 0-128 0 0,2 0 136 0 0,-2 1-132 0 0,3-1 120 0 0,-2 0-112 0 0,1 0 92 0 0,-1 0-92 0 0,1 0 104 0 0,-1 0-100 0 0,2 1 104 0 0,-3-1-140 0 0,2 0 48 0 0,-1 0 72 0 0,1 0-80 0 0,-1 0 112-2181-165,1 0-212 2181 165,-2 0 128 0 0,2 0-28 0 0,-2 0 32 0 0,1-1 16 0 0,-1 1-12 0 0,1 0 8 642-679,-1 0 0-642 679,1 1 0 0 0,-2-1-12 0 0,1 1-12 0 0,-1 0 24 0 0,1 0 0 0 0,-1 0-4 0 0,2 0 24 0 0,-2 0-32-2063-180,1 0 8 2063 180,-1 0-20 0 0,2 0 32 0 0,-2 0 0 0 0,2-1 0 0 0,-3 1-52 0 0,3-1 56 0 0,-2 1 0 0 0,2-1-24 0 0,-1 0 24 0 0,1 1 0 0 0,0-1-4 0 0,1 1 0 0 0,0-1-16 0 0,1 1 8 0 0,-1-1 4 0 0,3 1 0 0 0,1-1-4 0 0,-1 1 8-2022-201,0-1 12 2022 201,2 0-48 0 0,-1 1 24 0 0,0-1 12 0 0,2 1-12 0 0,-2-1 8 0 0,1 1-12 0 0,1-1 12 0 0,-2 1-32 0 0,0-1 8 0 0,1 0 16 0 0,-1 0 8 0 0,0 1 4 0 0,1-1-12 0 0,-1 1 12 0 0,0 0 124 0 0,1 0-172 0 0,-1 0 144 0 0,1-1-140 0 0,1 1 116 0 0,-2 0-124 0 0,1-1 120 0 0,1 1-124 0 0,-2 0 84 0 0,0 0-92 0 0,2-1 132 0 0,-3 1-136-789 659,1 1 116 789-659,2-1-132 0 0,-2-1 40 0 0,1 1 112 0 0,0-1-124 0 0,0 0 140 0 0,-1 1-148 0 0,2-1 128 0 0,-3 0-156 0 0,1 1 24 0 0,1-1 132 0 0,-1 1-124 0 0,1 0 124 0 0,1-1-128 0 0,-2 1 124 0 0,0-1-124 0 0,2 1 96 0 0,1-1-96 0 0,-2 0 120 0 0,-1 0-116 0 0,2 0 124 0 0,1 0-152-2044-233,-3 0 148 2044 233,1 0-176 0 0,0 0 168 0 0,1 0-116 0 0,-1 0 124 0 0,0 0-128 0 0,0 0 128 0 0,2 0-128 0 0,-2 1 112 0 0,0-1-168 0 0,1 0 192 0 0,1 1-144 0 0,1-1 152 0 0,-2 0-176 0 0,-1 0 128 0 0,1 0-100 0 0,0 0 116 0 0,2 0-124 0 0,1 0-20 0 0,0 0 80 0 0,1 0-156 0 0,0 0-100 0 0,0 0-16 0 0,0 0-80 0 0,1 0-100 0 0,-1 0-168 0 0,0 0-188 0 0,0 0-248 0 0,0 0-184 0 0,0-1-361 0 0,1-1-267-915 645,1-1-2360 915-645,1 0-2709 0 0,0 1 4541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51.50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908 35 1576 252749 75926,'0'0'1208'0'0,"2"-1"-112"0"0,1 0-372 0 0,2 0 4-2676-214,-1 0-259 2676 214,2-1 187 0 0,0 0-164 0 0,1 0 152 0 0,-2 0-168 0 0,0 1 20 0 0,0-1-128 0 0,0 0 28 960-663,1 0-124-960 663,-2 0 32 0 0,0 0-64 0 0,1 1-20 0 0,-1 0-4 0 0,-1 0-4 0 0,2-1 0 0 0,-2 1 0 0 0,1-1 36 0 0,-2 1-28 0 0,-1 0-24 0 0,0 1 84 0 0,-1 0-60 0 0,2-1 76 0 0,2 1-32 0 0,-1 0 52 0 0,-1 0-52 0 0,0-1 36 0 0,-1 1-32 0 0,-1 0 40 0 0,0 0-4 0 0,0 0 0 0 0,0 0-28 0 0,0 0-8 0 0,0 0-4 0 0,-1 2 12 0 0,-1 0 17 0 0,-1 2-13 0 0,0-1-16 0 0,-2 2 4 0 0,-1 0-32 0 0,-2 1-68 0 0,-1 0-16 0 0,-2 1-40 0 0,-1 0 40 0 0,-3 1-48 0 0,0 0 52 0 0,-2 1-48 0 0,-2 1 12 0 0,-1 1-12 0 0,-2 1 0 0 0,0-1-20 0 0,-2 0-12 879-668,0 1 20-879 668,0 0-8 0 0,-1 0-88 0 0,-1 0 80 809-670,1 0-28-809 670,-1 0 8 0 0,1 0-12 0 0,0-1 12 0 0,1 0-12 0 0,0 0-24 0 0,1-1 8 0 0,0 0-4-2305-208,1-1-16 3137-456,0 1 16-832 664,0-1-4 0 0,1-1-24 0 0,1 1-44 0 0,0 0 84 0 0,0-1-16 0 0,2 0-8 0 0,0-1 16 0 0,2 0-20 0 0,0 0-16-2168-221,2-1 12 2168 221,0 0 0 0 0,1 0 8 0 0,0-1-4 0 0,1 1-8 0 0,1-1 12 0 0,1 0-40 0 0,2-1 40 0 0,-1 0-8 0 0,2 0 0 0 0,-1 0-8 0 0,1-1 4 0 0,0 0 8 0 0,1 0-24 0 0,-1 0 12 0 0,1 0 0 0 0,0 1 0 0 0,1-1-8 0 0,-1 0 12 0 0,1 0 0 0 0,0-1-4 0 0,1 1-4 0 0,0-1 12 0 0,1 0-16 0 0,-1 0 24 0 0,0 1-20-2113-245,1-1-20 2113 245,-1 1 32 0 0,1-1 0 0 0,0 0-8 0 0,0 0 0 0 0,0 1 8 0 0,0-1-16 0 0,0 0-8 0 0,0 0 32 0 0,0 0-12 0 0,0 1 4 0 0,0-1-4 0 0,1 1 16 0 0,1-2-8 0 0,-1 2-24 0 0,0-1 36 0 0,0 0-20 0 0,1-1 8 0 0,-1 1-16 0 0,0 0 20 0 0,1 0-8 0 0,0-1-4 0 0,0 0-16 0 0,0 0 16 0 0,0 1 4 0 0,1 0-8 0 0,-1-1 24 0 0,1-1-40 0 0,0 1 36 0 0,-1-1 8 0 0,0 1 4 0 0,0 1-4 0 0,-1-1-16 0 0,1 0 4 0 0,0 0-28 0 0,0-1 48 0 0,0 1-12 0 0,-1 1-8 0 0,1-1-4 0 0,-1 1 4 0 0,0-1 0 0 0,0 1-36 0 0,0-1 32 0 0,1 0 32 0 0,0-1-20 0 0,1 1-16 0 0,-2 0 20 0 0,0 0-8 0 0,0 0-80 0 0,0 0 96 0 0,1-1 12 0 0,1 0 0 0 0,0 1-12 0 0,-1-1 0 0 0,1 0-16 0 0,0 0 16 0 0,1 0-16 0 0,-1 0-4 0 0,-1 0 4 0 0,-1 1-28 0 0,0 0 12 0 0,1 0-20 0 0,0 0 28 0 0,1-1-4 0 0,-1 0-8 0 0,1 1-8 0 0,0-1 16 0 0,0 0 12 0 0,0-1 24 0 0,3 3 48 0 0,0-1-8 0 0,1 1 0 0 0,1 0-12 0 0,1 0 32 0 0,0 0 12 0 0,3 1-36 0 0,2 1 28 0 0,2-1-8 0 0,2 1-4 0 0,0 0-4 0 0,3 0-32 0 0,1 0 12 0 0,2 1 4 0 0,2-1-32 0 0,0 1 4 0 0,2 0 0 2113 245,1 0-16-2113-245,0 0-4 0 0,1 0-16 0 0,0 0 16 0 0,1 0 0-911 652,0 0-120 911-652,-1-1 120 0 0,0 0 108 2247 233,0 0-148-2247-233,1-1 88 0 0,-2 1-84 0 0,0 0 112 0 0,-1-1-120 0 0,0 0 104 2305 208,-1 1-112-2305-208,-1-1 104 0 0,0 1-144 0 0,-1-1 128 0 0,-2 0-136-809 670,-1 1 132 809-670,-1-2-104 0 0,-1 1 120 0 0,0 1-132 0 0,-2-1 32 0 0,0 0-16 0 0,-1 0 104 0 0,0 0-116 0 0,-3 0 40 0 0,0 0-20-2396-218,-1-1 104 2396 218,0 1-120 0 0,1 0 116 0 0,-3 0-128 0 0,2 0 108 0 0,-3-1-92 0 0,1 1 108 0 0,-1 0-140 0 0,1 0 140 0 0,-2-1-120 0 0,2 1 132 0 0,-1 0-128-2329-245,0 0 128 2329 245,-1-1-128 0 0,1 1 92 0 0,-1 0-96 0 0,0-1 124 0 0,-1 0-124 0 0,0 1 112 0 0,-1-1-132-1062 643,0-1 132 1062-643,-1 1-96 0 0,1 0 96 0 0,-2-1-116 0 0,2 1 124 0 0,-1 0-128 0 0,0 0 124 0 0,-1-1-140 0 0,1 1 136 0 0,0-1-112 0 0,0 1 128 0 0,-1-2-136 0 0,0 2 120 0 0,1-1-136 0 0,-2 0 20 0 0,1 0 136 0 0,0 1-124 0 0,0 0 112 0 0,0-1-108 0 0,-1 0 112 0 0,1 1-108 0 0,1 0 76 0 0,-1 0-72 0 0,-1-1 96 0 0,2 1-100 0 0,0 0 104 0 0,-1-1-136 0 0,0 1 144 0 0,0-1-112 0 0,0 1 112 0 0,0 0-120 0 0,-1-1 124 0 0,0 0-144 0 0,1 0 144 0 0,0 0-156 0 0,-1 0 152 0 0,0 0-128 0 0,0 0 96 0 0,0-1-88 0 0,-1 0 116 0 0,0 0-156 0 0,0 0 140 0 0,0 2-108 0 0,1-1 128 0 0,0 1-116 0 0,-1-1 112 0 0,1 0-124 0 0,-1 0 128 0 0,0-1-156 0 0,0 0 152 0 0,0 0-152 0 0,0 0 40 0 0,0 0-132 0 0,0 0-52 0 0,0 0-52 0 0,0 0-72 0 0,0 0-116 0 0,0 0-128 0 0,0 0-176 0 0,0 0-232 0 0,0 0-116 0 0,0 0-241-1151 638,0 0-587 1151-638,0 0-600 0 0,0 0-1048 0 0,0 0-1857 0 0,0 0 3049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53.38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1 383 864 249080 72618,'0'0'1444'0'0,"2"1"-420"0"0,0 1 92 0 0,2 0-244 0 0,-1 1 89 0 0,2 0-85 846-657,-1 0 56-1692 1314,1 0-44 846-657,-1 0-152 0 0,-1-1 20 0 0,2 1-52 0 0,-1-1 92 0 0,0 0-28 846-657,0 0 60-846 657,0-1-100 0 0,-1 0 28 0 0,-1 0-180 0 0,0-1 16 0 0,1 0-75 0 0,2 0-37 0 0,0-1-80 0 0,0-1-32 2093 212,1-1-48-2093-212,1-1-36 0 0,-1 1-36 0 0,0-3-76 0 0,1-1 8 0 0,1 0-12 0 0,0-2 0 718-670,1-1-28-718 670,0-1 0 0 0,0 0-28 0 0,1-2-24 0 0,1 0 44 0 0,0-1-48 0 0,0-1 24 0 0,0-1-40 0 0,1 0 20 0 0,0-1-32 0 0,0 0 20 0 0,1 0-48 2063 180,-1-1-8-2063-180,0 1-4 0 0,-1 0 0 0 0,0 0 28 0 0,0 1 60-642 679,-1 0 12 642-679,-1 3-4 0 0,-1 1-24 0 0,0 1 8 0 0,-1 0-16 0 0,-1 2-24 0 0,-1 1-28 0 0,0 1-44 0 0,-1 1 72 0 0,0 0-36 642-679,-1 1 0-642 679,0 0-4 0 0,-1 1-28 0 0,-1 1-24 0 0,0 1 36 0 0,0 1 12 0 0,-1 1 68 0 0,0-1-76 0 0,0 3 80-642 679,-1 3-68 642-679,-1 2 92 0 0,-2 3-72 0 0,-1 4 96 0 0,-1 3-108 0 0,-2 5 92 642-679,0 3-140-642 679,-2 4 44 0 0,0 4-24 0 0,1 2-68 0 0,1 0 120 0 0,1 1-4 0 0,2 0 12 0 0,1 0-20 0 0,1-2 8 0 0,3 0 16 0 0,1 0 12 0 0,2-2 0-642 679,2-2 0 642-679,1-1 132 0 0,2-1-196 0 0,2-2 152 0 0,2-1-128-691 675,1-2 136 2958-501,2-3-156-2267-174,1-1 116-654 682,1-3-204 654-682,2-2 44 0 0,0-3-192 0 0,1-2-76 0 0,0-2-60 1803 845,0-3-44-1803-845,-1-1-76 0 0,1-3-80 0 0,0 0-44 0 0,-1-3-148 2562 136,-1 0-256-2562-136,-1-2-72 0 0,0 0-125 0 0,-2-2-167 0 0,-1 0 72 0 0,-1-1-324 2603 106,-2-1-192-2603-106,-1 0-1356 0 0,-2 0-1269 0 0,-2 1 2037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53.82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128 69 16 259881 70586,'0'0'2804'382'-695,"-3"-1"-800"-382"695,-1 0-531 0 0,-2-1-289 0 0,0 0-260 0 0,-1 0-152 0 0,0 0-160 0 0,2 0-8 0 0,-1 0-124-1905-117,1 0-8 1905 117,1 0-140 0 0,-1 1 44 0 0,1-1-152 425-691,1 1 76-425 691,0 1-76 0 0,2-1 4 0 0,0 1-80 0 0,1 0 8 0 0,-1 1-88 0 0,0 0 56 0 0,0 0-64 0 0,1 0 44 0 0,-1 0-60 0 0,1-1 76 0 0,0 0 8 0 0,0 0 80 0 0,0 2 12 0 0,0 0 104 0 0,1-1-24 0 0,-1 1 20-1818-131,0-1-92 1818 131,1-1-8 0 0,-1 1 32 0 0,0-3 81 0 0,0-1-117 459-686,1 1 20-459 686,-2-2-112 0 0,1 0 76 0 0,-1 0-64 0 0,-1 0 76 0 0,0-1-108 0 0,1 1 52 0 0,-2 0-104 0 0,1 0 48 0 0,-1 1-96 0 0,0-1 52 0 0,1 2-64 0 0,-1-1 52 0 0,0 1-80 0 0,1 0 84 0 0,1 1-100 0 0,-3 0 72 0 0,0 0-120 0 0,1 1 56 0 0,1 0-124 0 0,-2 0-52 0 0,1 1-244 0 0,0 0-72 0 0,1 3-233 0 0,0-1-227 0 0,1 3-364 0 0,2-1-676 0 0,1 2-1516 0 0,3 0-1797 0 0,0-1 2945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54.76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21 104 996 262422 74279,'0'0'2716'0'0,"0"-2"-611"2511"72,-1-1-337-2511-72,0-2-220 0 0,1 0-288 0 0,-1-2-140 0 0,1 1-16 0 0,0-1 68 230-705,0 0-48-230 705,0 0-120 0 0,0 1-147 0 0,0 0-173 0 0,0 1-268 0 0,0 1 24 0 0,0 0-104 213-706,0 0-88-213 706,0 2-32 0 0,0 0-20 0 0,0 1-4 0 0,0 0 12 0 0,0 1 32 0 0,1 2-32 0 0,2 2-4-2296-65,-1 2 52 2296 65,2 4 48 0 0,-1 3-12 0 0,1 4 116 0 0,1 3-176-2275-91,0 4 88 2275 91,0 4-168 0 0,0 2 124 0 0,1 2-176-416 697,0 3 144 416-697,1 1-160 0 0,0 2 172-452 697,-1 0-156 452-697,1-1 136-492 696,0 0-160 492-696,0-2 112-538 694,-1-1-4 538-694,0 0-24 0 0,0-2-160-591 693,-1-2 128 591-693,0-2-140 0 0,0-2 108 0 0,-1-2-116 0 0,0-2 104 0 0,-1-3-144 0 0,0-1 120 0 0,-1-3-196 591-693,0-1 120-591 693,-1-4-256 0 0,0 0 88 0 0,-1-3-76 0 0,0 0-160 0 0,0-2-40 0 0,0-1-164 0 0,0-2-48 0 0,-2-2-120 0 0,-2-4-136-591 693,-1-2-100 591-693,-1-3-4 0 0,-2-4 8 0 0,0-2-17 0 0,0-3 113 0 0,-1-3 56 0 0,1-2 204 0 0,-1-2-108 0 0,0-2 276 0 0,0-1-44 0 0,0 0 236 2871 120,2 0-76-2871-120,0 0 224 0 0,0 0 36 0 0,2 1 184 0 0,-1 0 92 451-700,2 2 116-451 700,0 0 76 2766 81,0 1 76-2766-81,1 1 212 0 0,0 0 0 277-705,1 2 84-277 705,0 0 60 0 0,0 1-16 0 0,0 1 12 252-706,0 1-3-252 706,1 1 59 0 0,0 1-36 0 0,0 0 68 0 0,0 1-184 230-705,0 1 76-230 705,0 1-316 0 0,1 0 188 0 0,0 2-228 213-706,0 0 88-213 706,0 1-212 0 0,0 2 84 0 0,1-1-208 0 0,1 0 112 0 0,1 1-200 0 0,1-1 44 0 0,2 1-84 0 0,1 0 120 0 0,2 1-164 0 0,1 0 136-2296-65,3 2-180 2296 65,2 0 96 0 0,1 1-200 0 0,2 1 136 0 0,3 1-116 292-703,1 2 88-292 703,3 1-92 0 0,3 1 0 0 0,3 2 12-2182-87,0 2 24 2182 87,2 2-20 0 0,0 2 28 0 0,1 2 48 0 0,0 2 12 0 0,-1 3 0 0 0,-1 3 8 2182 87,-3 0 4-2182-87,-3 2 28 0 0,-3 1-24 0 0,-3 1 8 0 0,-4 1 76 0 0,-3 1 32-292 703,-3 1 24 292-703,-4-1 120 0 0,-3 1-104 0 0,-2-1 188-315 702,-4 1-156 315-702,-2-1 176-343 702,-2 0-148 343-702,-4 0 92 0 0,-1-1-44-374 701,-3 0 88 374-701,-2-2-112-410 701,-2-1 88 410-701,-2-1-108 0 0,0-1 36-451 700,-2-2-112 451-700,0-1 72 0 0,-1-1-32 0 0,0-2-24 0 0,1-2-20-499 698,0-1-40 499-698,0-1-76 0 0,2-2-8 0 0,1-1-56 0 0,1-1-132 0 0,2-2-144 0 0,3 0-136-555 698,0-2-72 555-698,0 0-124-3195-135,2-1-84 6390 270,0-1-228-3195-135,2 0-432 0 0,0 0-220-3195-135,1 0-484 3195 135,0-2-789 0 0,2 1-1267 0 0,0-2-2669 0 0,2 0 4457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6.28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56 114 1956 0 0,'-12'-69'8145'0'0,"4"25"-2266"0"0,7 53-3948 0 0,-17 258-14 0 0,1-33-702 0 0,23 273 1395 0 0,0-432-2002 0 0,3-1 0 0 0,3-1 0 0 0,4 0 1 0 0,44 127-1 0 0,-52-182-600 0 0,0 1 0 0 0,1-1 1 0 0,0 0-1 0 0,2 0 0 0 0,22 28 1 0 0,-28-41-430 0 0,0 0 1 0 0,0 0 0 0 0,1 0 0 0 0,0 0 0 0 0,0-1 0 0 0,0 0 0 0 0,0 0-1 0 0,9 4 1 0 0,-10-6-473 0 0,0-1 0 0 0,0 1-1 0 0,1-1 1 0 0,-1 0 0 0 0,0 0-1 0 0,0-1 1 0 0,0 1 0 0 0,1-1-1 0 0,-1-1 1 0 0,0 1 0 0 0,1 0-1 0 0,8-3 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56.13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36 227 1608 270000 75827,'0'0'2248'0'0,"-2"-1"-415"0"0,0 0-209 0 0,0 0-244 0 0,1 0-148 0 0,-2 0-228 0 0,0-1-56 0 0,1 0-104 0-709,-1-1 32 0 709,0 0-112 0 0,1-2 112 0 0,-1 1-128 0 0,1-1 37 0 0,1 1-121-2665-15,-1-1-168 2665 15,1 0-72 127-708,-1-1-44-127 708,1 0-20 0 0,1-1-64 0 0,0 1-24 0 0,0-2-68 0 0,2 0-52 116-708,0-1-4-116 708,0 0-8 0 0,2 0-40 0 0,0 1-20 0 0,1-1-8 0 0,1 0-36 0 0,2 0-20 0 0,1 0 20 0 0,1 1 0 0 0,1-1-28 106-708,1 1-20-106 708,2 0 28 0 0,2 0 0 0 0,2 1-44 0 0,1 1 40 0 0,1 0-128 0 0,1 1 132 0 0,2 2-12 0 0,1 1-20 0 0,1 1 8 0 0,1 2 4-2308-39,0 1-28 2308 39,1 1 20 0 0,2 2-24 0 0,0 2 0 0 0,0 0 0 0 0,-1 3-4 0 0,-1 0 16 0 0,-1 1 16 0 0,-2 1 12 0 0,-3 1-20 0 0,-1 0 16 0 0,-3 1-8-213 706,-2-1-8 213-706,-2 1 36 0 0,-1 1-4 2415 41,-3 0 28-2415-41,-2 0-28 0 0,-3 1 56-116 708,-1 0-20 116-708,-2 0 4 0 0,-2 1 44 0 0,-3 0 40 0 0,-1 1 28 0 0,-2 0-16-127 708,-1-1 116 127-708,-2 1-156-2654-46,-1-1 24 2654 46,-1 0-24-277 705,-1-1 132 277-705,0 0-164 0 0,-1-1 116 0 0,0-1-164-304 704,0 1 120 304-704,0-2-128 0 0,0 0 124 0 0,0-1-152 0 0,1-1 112 0 0,0 0-136 0 0,1-1 136-337 705,1-1-136 337-705,-1 0 120 0 0,1 0-140 0 0,0-1 152 0 0,0-1-176 0 0,0 1 160 0 0,0-1-16-376 703,1 0-16 376-703,-1 0-20 0 0,0-1 4 0 0,1 1-12 3296 59,-1-1-20-3296-59,0 0-16 0 0,1 0 28-213 707,-1 0-4 3743-686,0 0 4-3530-21,0 0-12 0 0,0-1-4 0 0,1 1 0 0 0,-1 0-4 0 0,2-1 12 0 0,1-1 4 0 0,-1 1-16 0 0,2-1 4 0 0,0-1-12 0 0,0 1-24 0 0,0-1 44 0 0,1 0-8 0 0,0 0-8 0 0,0-1 0 0 709,0 1 12 0-709,1-1-16 0 0,1-1-88 0 0,0 1 84 0 0,0 0 28 0 0,1 0-8 0 0,0-1 8 0 0,0 1-4 0 0,1-1-28 0 0,0 0 12 0 0,-1 0 8 0 0,1 0-4 0 0,-1 0 28 0 0,1 0-20 0 0,1-1-4 0 0,0 0-32 0 0,1 0 28 0 0,0 0 16 0 0,-1 1 8 0 0,-1 1 20 0 0,1-1 12 0 0,0 0-32 0 0,0 0 40 0 0,3 0 4 0 0,0 0-20 0 0,1 0 20 0 0,3 0-4 0 0,0-1-32 0 0,3 0 24 0 0,0-1 16 0 0,3 1-20 0 0,2-1-4 0 0,3 0-12 0 0,0-1-184 0 0,2 1 208 0 0,1-1-156 0 0,1 1 168 0 0,2-1-168 0 0,0 1 156 0 0,2 0-152 0 0,1-1 156 0 0,-1 1-156-3771-22,1 0 168 3771 22,0 0-164 0 0,0 0 164 0 0,1 0-152 0 0,-2 0 160 0 0,1 1-160 0 0,-2 0 148 0 0,0 0-156 0 0,-1 0 168 0 0,0 0-164 0 0,-2 0 160 0 0,0 0-188 0 0,-1 0 172 0 0,0 0-132 0 0,-1 0 148 0 0,0-1-152 0 0,0 1 176 0 0,-2 0-180 3771 22,0 0 124-3771-22,-3 0-128 0 0,0-1 184 0 0,-2 1-176 0 0,0 0 164 0 0,-1 0-156 0 0,1 0 136 0 0,-1-1-148 0 0,0 1 172 0 0,-1 0-188 0 0,0 0 156 0 0,-1-1-160 0 0,-2 1 184 0 0,1 0-176 0 0,0 0 148 0 0,-2 0-128 0 0,1 0 64 0 0,0 0 104 0 0,-1 0-172 0 0,1 0 168 0 0,-1 0-164 0 0,-1 0 140 0 0,-1 0-128 0 0,1 0 148 0 0,0 0-160 0 0,0 0 160 0 0,-2 0-180 0 0,-1 0 176 0 0,-1 0-164 0 0,2 0 180 0-709,2 0-172 0 709,-2 0 164 0 0,0 0-172 0 0,-1 0 128 0 0,0 0-116 0 0,-2 0 72 0 0,0 0 72 0 0,0 0-224 0 0,3 0 96 0 0,0 0-128 0 0,1 0-292 0 0,-2 0-192 0 0,0 0-380 0 0,0 0-480 0 0,-3-1-576 0 0,0 0-3557 0 0,0 0-4076 0 0,0-1 7325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04.47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 30 180 244912 72107,'0'0'924'0'0,"0"0"-380"0"0,0 0 44 0 0,0 0-228 0 0,0-1 48 0 0,0-1-212 0 0,0-1 128 0 0,0 2-196 0 0,0 0 160 0 0,0 0-248 0 0,0-1 180 0 0,0-1-228-1046 628,0 1 160 1046-628,0 1-200 0 0,0-1 180 0 0,0 2-196-1122 622,0 0 176 1122-622,0-1-176 0 0,0 1 172 0 0,0 1-196-1205 616,0-3 172 1205-616,0 0-236 0 0,0 0 108 0 0,0 0-292 0 0,0 1-156 0 0,0 0-600 0 0,0 1 328 0 0,0 0-872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07.86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22 237 1124 254032 70157,'0'0'932'0'0,"0"0"28"0"0,0 0-304 0 0,0 0 104 0 0,0 0-264 0 0,0-2-20 0 0,1 0-59-625 675,-1 0 155 625-675,1 0-200 0 0,-1 1 164 0 0,1-1-140 0 0,-1-1-56-670 671,1 1 116 670-671,0 0-132-2022-201,-1 1 16 2022 201,1 0-20 0 0,-1 0 12-789 659,0-1-32 789-659,1 0-32 0 0,-1 1-4 0 0,0 0-20 0 0,0 0-12 0 0,0 1-4-846 657,0 0-28 846-657,0 0-72 0 0,0-2 44 0 0,0 0-20 0 0,0 0 8 0 0,0 1 0 0 0,0-1 12 0 0,0 2-12 0 0,0-1 0 0 0,0 1-8 0 0,0-1-8-911 652,-1-1-16 911-652,0 0 8 0 0,1 1-12 0 0,-1 0-20 0 0,0-1 36 0 0,0 0-24 0 0,0 0 8 911-652,0 0-16-911 652,-2 0 44 0 0,2 0 16 0 0,-1 1 20 0 0,0-1 0 0 0,1 0 16 0 0,-1 0-4 0 0,1 1 12 0 0,1 0-8 0 0,-1-1-4 0 0,0 0 12 0 0,0 0 4 0 0,0 0-15 0 0,1 1 19 0 0,0 1-8 0 0,0 0 12 0 0,-1-1-16 0 0,0-1 20 846-657,-1 1-8-846 657,1 0-20 0 0,1 0 0 0 0,-1 1-12 0 0,1-1-24 0 0,0 1-32 0 0,0 0-24 0 0,0 0 0 0 0,0 0-36 0 0,0 0 12 0 0,0 0 12 0 0,0 0 44 0 0,0 1 24 0 0,0-1 0 0 0,3 1-12 0 0,0 0 80 0 0,2 2-44 0 0,-1-1 40 0 0,2 3-96 0 0,-1-1 24 0 0,1 2-56 789-659,0 1 76-789 659,1 0-152 0 0,0 1 140 0 0,0 1-92 737-663,0 0 16-737 663,1 1 0 0 0,-1 0 8 0 0,1 0-28 0 0,0 0-24 0 0,0 2 72 690-666,0-1-12 1200 850,1 1-8-1890-184,-1 0-36 0 0,1 1-12 0 0,0 0-32 0 0,0 0 40 0 0,1 1-4 587-676,-1 0-8-587 676,1 0 0 0 0,-2 0 4 0 0,1-1-20 0 0,-1 0-16 0 0,-1 0 32 0 0,1-1-16 0 0,-1 0 28 0 0,0 0-16 1857 156,0-1 8-1857-156,0 1-36 0 0,-1-1 40 0 0,-1-1-12 0 0,1 1 8 0 0,-1-1-4 0 0,0 0-16 0 0,0 0 8 0 0,-2-3-24 0 0,1 1-12 0 0,0 0 28 0 0,-1-2-12 0 0,1 1 0 0 0,-1-1 20-522 684,0 0-16 522-684,0-1-20 0 0,0 1 16 0 0,0-1 0 0 0,0 1 0 0 0,-1-2-4 0 0,1 1-24-557 682,-1-1 12 2580-532,0-1 40-2023-150,-1 0-12 0 0,1 0 8 0 0,0 0-28 0 0,0 0 8 0 0,-1 0-68 0 0,1 0 80 0 0,-1-1 8 0 0,1 0-8 0 0,-1 1 0 0 0,0-1 4 0 0,0-1-24 0 0,1 2 16-521 688,-1-1 16 521-688,1 0-4 0 0,-1-1-8 0 0,0 2 4 0 0,1-1-12 0 0,-1 0-24 0 0,0 0 28 0 0,1-1 64 0 0,0 1-96 0 0,0-1 24 0 0,-1 0-16 0 0,0 0 12 0 0,-1-1-56 0 0,2 1 44 0 0,-1 1 4 0 0,0 0 8 0 0,0-1-24 0 0,-1 0 12 0 0,2 1 12 0 0,0 0 4 0 0,-1-1-8 0 0,1 0-4 0 0,-2 0 8 0 0,2 1 0 0 0,-1 0 8 0 0,1 0-24 0 0,-1-1 44 0 0,-1 0 8 0 0,0 0 0 2131 134,1 0 12-2131-134,0 0 8 0 0,0 1 8 0 0,-1-1-12 0 0,1 0 32 0 0,-1-1-4 0 0,0 0 12 0 0,0 0-12 0 0,0 0-12 0 0,0 0-4-2131-134,1 1-32 2131 134,1 1 40 0 0,-1-1 12 0 0,1 0 16 0 0,-1 0 0 0 0,-1-1 12 0 0,0 1-8 0 0,1-1-16 0 0,-1 0 4 0 0,1-1 8 0 0,0 0-8 0 0,2-1-20 521-688,0-1 0-521 688,0-1-12 0 0,0 1 4 0 0,0-2-16 0 0,0 0-44 0 0,1-2 28 0 0,0-1-24 0 0,0-1 16 0 0,1-1-12 0 0,0 0 0 485-689,0-2 0-485 689,0 0-16 0 0,0-2 64 0 0,0 0-92 0 0,1 0 80 0 0,-1 0-100 1976 122,0 0 100-1976-122,1-1-100 0 0,-1 1 88 0 0,1-1-88 382-695,0 0 92-382 695,-1 1-92-1905-117,1 0 72 1905 117,0-1-64 0 0,-1 1 76 0 0,1 0-72 0 0,0 0 80 0 0,-1 1-120 0 0,1-1 104-1882-137,0 1-80 1882 137,0 0 80 0 0,0-1-84 0 0,0 1 88 0 0,0-1-80 0 0,0 1 80 0 0,0-1-92 0 0,1 0 96 0 0,-1 1-96 0 0,0 0 72-1857-156,1 0-68 1270 832,-1 0 92 587-676,0 1-124 0 0,0 0 116 0 0,-1 1-72 0 0,0 0 72 0 0,0 0-80 0 0,1 1 4 0 0,-1 0 12 0 0,0 1 12 0 0,-1 0-4 0 0,1 1 24 0 0,-1 0-4 587-676,0 2-4-587 676,-1-1 4 0 0,0 2 8 0 0,1-1-8 0 0,-1 1 12 0 0,0-1-4 0 0,0 1 8 0 0,1-1-20 0 0,-1 1 4 0 0,0 0 12 0 0,0 0-8 0 0,0 0-4 0 0,0 1 24 0 0,-1-1-12 0 0,0 1 4 0 0,1 0 0 0 0,0 1-4 0 0,-1 0 0 0 0,0 0 0 0 0,1 1 12 0 0,-2-1-8 0 0,1 1-20 0 0,0-1 16 0 0,0 1 8 1857 156,-1 0-8-1857-156,0 0-4 0 0,0-1 20 0 0,0 1-16 0 0,0 1-4 0 0,-1 0-4 0 0,0 0 0 0 0,1 0 4 0 0,0 0-4 0 0,1 0 12 0 0,-2 1-12 0 0,1-1-4 0 0,-1 1 8 0 0,1 0 8 0 0,-1 0 8 0 0,0 0 4 0 0,0 0 24 0 0,0 0-20 0 0,0 0-16 0 0,-1 0 12 489-685,1 0 4-489 685,0 0-4 0 0,1-2-4 0 0,0 1 4 0 0,0-1 16 0 0,-1 0-44 0 0,1 1 24 0 0,-1 1-8 0 0,0-1-12 0 0,0 1 20 0 0,0 0-36 0 0,0 0 8 0 0,0 0-88 0 0,0 1-72 0 0,0-1-112 0 0,0 0-116 0 0,0 0-136 0 0,0 0-124-489 685,-2 0-292 489-685,0 2-444 0 0,-2 0-640 0 0,-2 1-964 0 0,-2 1-2521 0 0,-1 0-3912 0 0,1 0 7021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12.28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0 45 312 264681 75057,'0'0'1436'0'0,"0"0"-456"0"0,0 0 68 0 0,0 0-220 0 0,2 1 109 0 0,0 0-177 0 0,0 0 104 0 0,-1 0-108 0 0,0-1-32 0 0,0 1 4 0 0,-1-1-28 0 0,1 0-20 0 0,1 0-12 0 0,0-1-36 0 0,1 0-40 0 0,0-1-44 0 0,0 0-72 252-706,-1 1 28-252 706,0-2 24 0 0,0 0 48 0 0,-1 0-8 0 0,0 0-27 0 0,1 0-25 0 0,-2 1-24 0 0,1 1-68 0 0,0-2 4 0 0,0 0-12 230-705,0 1-16-230 705,0 1-24 0 0,-1-1-40 0 0,1 0-32 0 0,0 0-8 0 0,0 1 100 0 0,-1-1-116 0 0,1 1 84 213-706,-1 1-128-213 706,0 0 96 0 0,0-1-144 0 0,0 2 128 0 0,0-1-172 0 0,0 0 112 0 0,0 0-184 0 0,1-1 136 0 0,1 0-176 0 0,-1 0 132 0 0,0 0-168 0 0,0 0 132 0 0,0 1-124 0 0,-1 0 152 0 0,1 1-104 0 0,0 0 132-213 706,2 2-124 213-706,-1 0 140 0 0,2 0-156 0 0,0 1 148 0 0,1 2-144 0 0,1 0 108 213-706,1 2-132-213 706,1 0 148 0 0,1 1-116 195-706,0 1 100-195 706,1 0-132 0 0,1 1 116 0 0,0 1-100 182-706,1 0 68-182 706,1 0-108 0 0,1 1 24 0 0,0 1-8 2205-673,0-1-12-2205 673,1 2 16 0 0,-1-1-24 0 0,1 0 24 0 0,-1 0-8 0 0,1 0-4 0 0,0 1 4 79-708,0-1 0-79 708,-1 0-8 1963 10,0 1 0-1963-10,0-2 20 0 709,-1 1-20 0-709,0-1-4 0 0,0 0-4 0 0,-1-1 32 0 0,-1 0-68 0 0,0-1 24 0 0,-1-1 44 0 0,0 1 0 0 0,0-1 16 0 0,0-1-32 0 0,-1 1 4 0 0,0-1-24 0 0,0 0 20 0 0,0-1-8 0 0,-1 0 12 0 0,0 0-24 0 0,0 0 20 0 0,0-1 32 0 709,-3-2-64 0-709,1 1 24 0 0,-1-1-4 0 0,1 0 0 0 0,-1-1-12 0 0,0 0 32 0 0,-1 0-8 0 0,1 0 4 0 0,-1-1-4 0 0,-1 0 8 0 0,0 0-4 0 0,0 0-8 0 0,0-1 24 0 0,-1 0-24 0 0,0 1 16 0 0,0-1-4 0 0,-1-1 8-2126-12,1 1-16 2126 12,-1 0 16 2126 12,0-1-24-2126-12,-1 0-4 0 0,0 0 4 0 0,1 0 4 0 0,-1-1-8 0 0,0 0-12 0 0,0 1 0 0 0,1 1-8 0 0,0-1 4 0 0,-2 1 0 0 0,-1 0 12 0 0,-2 0 0 0 0,0 0-4 0 0,-3 1 8 0 0,-2 1-4 0 0,-2 0-8 0 0,-2 0 0 0 0,0 1-4 0 0,-2 0-28 0 0,-1 1 16 0 0,-1 0 0 0 0,0 1 0 0 0,-1 0-4 0 0,-1 1-20 0 0,0 0 20 0 0,0 0-16 0 0,0 0 32 0 0,0 1-12 0 0,1 0-28 0 708,-1 0 16 0-708,1 0 8 0 0,1 0 0 0 0,1 0 8 0 0,0-1-12 0 0,1 0 4 0 0,2 0 12 0 0,0 0 8 0 0,1-1-20 0 0,1 0 0 0 709,1-1 20 0-709,1 0-16 0 0,1-1 12-2316-13,2 0 4 2316 13,-1 0 0 0 0,1-1 4 0 0,0 1-24 0 0,0-2 16 0 0,1 1-4 0 0,1-2-4-106 708,-1 1 16 106-708,1 0-44 0 0,1-1 8 0 0,-1 1-28 0 0,1-1 8 0 0,0 0-36 0 0,1-1-36 0 0,-1 1-8 0 0,0 0-52 0 0,1-1-48 0 0,1 0-12 0 0,-2 1-68 0 0,1-1-104 0 0,-1 0-80 0 0,2-1-144 0 0,-2 2-328 0 0,-1-1-248-116 708,1 1-356 116-708,-1 0-681 0 0,-1 0-2651 0 0,2 0-3353 0 0,0 0 5865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13.87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0 389 1100 264550 68652,'0'0'1276'0'0,"0"2"-332"0"0,0 1 80 0 0,0 0-232 0 0,1 1 97 0 0,0-1-173 0 0,-1 0 60 0 0,1 0-40 0 0,0 0-104 0 0,0-1-28 0 0,0 1-88 0 0,0-1 8 0 0,0 0-56-1803-68,0 0 100 1803 68,-1-1-24 0 0,2 0 68 0 0,-1 1-36 0 0,1 0 48 0 0,-1-1-80 0 0,0-1 48 0 0,0 1-84 0 0,-1-1-4 0 0,0 0-107 0 0,2-1 91 0 0,1 0-48 0 0,0-1-48 0 0,1-1-48 0 0,1-1-60 0 0,1-1-28 0 0,1-2-20 0 0,1-1-32 0 0,1-1-28 255-702,1-1-36-255 702,1-2-56 0 0,1-1 28 0 0,0-1-32 0 0,1 0 0 1740 66,0-2-64-1740-66,2 0 44 0 0,-1-1 0-192 704,1 0-36 192-704,-1 0 16 0 0,0 0-24 0 0,-1 1 32 0 0,0 1-12 0 0,0 0 0 0 0,-1 1-8 0 0,-1 1-4 0 0,0 1 4 0 0,-1 0-36 0 0,-1 2 44 0 0,0 1-16 0 0,-1 0 4 192-704,0 1-8-192 704,-2 1 4 1748 46,0 1-8-1748-46,0-1-32 0 0,0 1 36 0 0,-1 1 0 0 0,1 0-8 0 0,-1 1-8 0 0,1-1 16 0 0,-1 1-4 0 0,2-1-4 0 0,-1 2 0 0 0,0-1 4 0 0,-1 2 0 0 0,1-1-4 0 0,-2 0-4 0 0,-1 2-20 0 0,2-2 32 0 0,-1 1-4 0 0,-1-1-8 0 0,1 1 32 0 0,0 1-28 0 0,-1 0-8 0 0,1-1-4 0 0,0 1 36 0 0,-1 0-16 0 0,-1 1 24 0 0,-1-1 8 0 0,0 1-4 0 0,1 0 24 0 0,1-1-24 0 0,0 0 52 0 0,-1 1 16 0 0,-1-1 20 0 0,0 1 0 0 0,0 0-12 0 0,-1 0 28 121-707,0 0-64-121 707,0 0 52 0 0,1-1-32 0 0,1 0-8 0 0,0 0-4 0 0,-1 0-32 0 0,0 1-4 0 0,0-1-12 0 0,-1 1-8 0 0,1 0-8 0 0,-1 0 12 0 0,1 1 8 0 0,0 1 0 0 0,2 0-16 0 0,-1 1 24 0 0,1 3 128 0 0,0 1-140 0 0,1 2 152 0 0,0 1-124 0 0,0 3 124 0 0,1 2-148 0 0,0 2 128 0 0,0 2-136 0 0,2 2 144 0 0,1 3-168 0 0,0 2 24 1693 27,1 1 20-1693-27,0 1 12 0 0,1 2-16 0 0,1 0 16-60 708,0 1-8 60-708,1 1 0 0 0,0-1-4 0 0,0 0 0 0 0,-1-1-8 0 0,0-1-8 0 0,0-2 32 0 0,-1 0-40 0 0,0-3-4 1756 10,0-1 0-1756-10,-2-1-8 0 0,0-3 8 0 0,-1-1-44 0 708,0-2 60 0-708,-1-2-16 0 0,-1-1 20 0 0,-1-1-8 0 0,0-2-20 0 0,0-2-56 0 0,-1-1-108 0 0,-1-1-144 0 0,1 0-188 0 0,-1-1-176 0 0,0-2-256 0 0,-1-1-444 0 0,-1 0-360 0 0,1-2-388 0 0,-1-2-3317 0 0,-1-3-3824 0 0,0 0 6833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15.33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16 501 600 264742 67948,'0'0'1284'-1740'-66,"0"0"-312"3480"132,0 0-168-3480-132,0 0-92 1740 66,0 0-76 0 0,0 0-59 0 0,0 0-41 0 0,0 0-48 0 0,0 0-60 0 0,0 0-48 0 0,0 0-56 0 0,0 0-16 0 0,0 0-52 240-702,0 0 24-240 702,0 0-16 0 0,0 0 8 0 0,0 0-20 0 0,0 0-4 0 0,0 0-32 0 0,0 0 52 0 0,0 0 4 0 0,0 0-24 0 0,0 0 4 0 0,0 0-32 0 0,-3 0-12 0 0,0-1-24 0 0,0 1-12 0 0,1 0-72 0 0,0 0 68 0 0,1-1-56 0 0,0 1 52 0 0,1 0-44 0 0,0 0 76 0 0,0 0-28 0 0,0 0 76 0 0,0 0 12 0 0,0 0 76 0 0,0 0-8 0 0,1 2 48 0 0,0-1-40 0 0,0 0 72 0 0,-1 1-68 0 0,4-2 56 0 0,0 0-108 0 0,2-1 12 0 0,2-1-103 0 0,1-1 7 0 0,3-2-84 0 0,0 0 60 0 0,2-1-100 226-702,1-1 84-226 702,2 0-96 0 0,1-2 56 0 0,1 0-88 0 0,0-2 68 0 0,2 0-120 0 0,-1-2 76 0 0,0 0-52 0 0,1-2 64 0 0,-1-1-76 0 0,0-1 60 0 0,-1 0-68 0 0,-1-2 56 0 0,0 0-68 0 0,-1 0 68 0 0,-1-1-60 214-703,-2 1 64-214 703,0 0-76 0 0,-2 1 64 0 0,-1 0-72 0 0,0 1 92 0 0,-2 1-60 0 0,0 1 64 0 0,-1 1-72 0 0,-1 1 88 0 0,0 1-44 0 0,-1 1 76 0 0,-1 1-48 0 0,0 0 44 0 0,0 1-68 0 0,-2 3 56 0 0,1-1-76 202-703,-2 1 52-202 703,1 0-100 0 0,0 1 64 0 0,-1 0-80 0 0,0 1 60 0 0,1 0-80 0 0,-1 0 72 0 0,-1 1-72 0 0,2 0 68 0 0,-1 0-52 0 0,0 1 72 0 0,-1 1-64 0 0,0 0 56 0 0,1 2-56 0 0,-1 1 76 0 0,1 0-80 0 0,0 2 76 0 0,0 0-64 0 0,-1 0 80 0 0,1 2-64 0 0,-1-1 60 0 0,1 2-68 0 0,-1 2 80 0 0,1 0-80 0 0,0 0 72 0 0,0 2-72 0 0,0 0 68 0 0,0 1-68 0 0,0 1 16 0 0,0 0 84 0 0,0 1-92 0 0,0 0 8 0 0,1 1 12 0 0,-1 0 4 0 0,1 0 0 1523 55,-1 1 12-1523-55,1-1 20 0 0,0 1 8-152 705,0 0-4 152-705,0-1 68 0 0,0 0-76 0 0,0 0 60 0 0,1 0-116 0 0,-1 0 48 0 0,1-1 72 0 0,0-1-84 0 0,0 1 60 0 0,-1-2-76 0 0,0 0 68 0 0,0-1-92 0 0,-1-2 92 0 0,1 0-80 0 0,-1-1 64 0 0,0-1-60 0 0,0 0 72 0 0,0 0-80 0 0,-1 0 68 0 0,1-1-72 0 0,-1-1 80 0 0,1 1-76 0 0,-1-2 60-161 705,1 1-132 161-705,-1 0 84 0 0,0-2-120 0 0,0 0 60 0 0,0 0-96 0 0,0-1 36 1631 43,0 0-112-1631-43,-1 0 28 0 0,0 0-88 0 0,1 0-40-1631-43,-1 0-96 1631 43,-1-2-105 0 0,1 1-143 0 0,1 1-108 0 0,0-1-340 1631 43,0 1-192-1631-43,-1-1-492 0 0,1 0-1412 0 0,-1 0-1357 0 0,0-1 2185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8T03:06:21.179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0,'0'0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20.9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291 194 948 0 0,'13'-27'10560'0'0,"-9"-18"-8670"0"0,-3 43-1851 0 0,10-25 117 0 0,-11 20-85 0 0,0 5-47 0 0,0 0 0 0 0,0 1 1 0 0,0-1-1 0 0,0 0 0 0 0,0 1 0 0 0,0-1 1 0 0,-1 0-1 0 0,1 0 0 0 0,0 1 1 0 0,-1-1-1 0 0,1 0 0 0 0,-1 1 1 0 0,0-1-1 0 0,0 1 0 0 0,1-1 0 0 0,-1 1 1 0 0,0-1-1 0 0,-2-1 0 0 0,2 2 40 0 0,-3-3 25 0 0,-1 0 1 0 0,1 0-1 0 0,-1 1 0 0 0,0-1 0 0 0,0 1 0 0 0,-6-2 0 0 0,5 1-57 0 0,0 1 1 0 0,0 0-1 0 0,-1 0 0 0 0,0 1 0 0 0,1-1 0 0 0,-1 2 0 0 0,0-1 0 0 0,0 1 0 0 0,0 0 0 0 0,0 0 0 0 0,0 1 0 0 0,0 0 0 0 0,0 0 0 0 0,0 1 1 0 0,0 0-1 0 0,0 0 0 0 0,0 0 0 0 0,0 1 0 0 0,0 0 0 0 0,0 1 0 0 0,1-1 0 0 0,-1 1 0 0 0,1 1 0 0 0,0-1 0 0 0,0 1 0 0 0,0 0 0 0 0,1 0 1 0 0,-1 1-1 0 0,1 0 0 0 0,0 0 0 0 0,0 0 0 0 0,0 0 0 0 0,1 1 0 0 0,-4 6 0 0 0,2-2-12 0 0,0 0 0 0 0,0 1 0 0 0,1 0 0 0 0,0 0 0 0 0,1 1 0 0 0,0 0 0 0 0,1-1 0 0 0,1 1 0 0 0,0 0 0 0 0,0 0 0 0 0,1 0 0 0 0,1 1 0 0 0,0 16 0 0 0,1-22-7 0 0,0-1-1 0 0,1 1 1 0 0,-1-1 0 0 0,1 0 0 0 0,0 1 0 0 0,1-1-1 0 0,-1 0 1 0 0,1 0 0 0 0,0-1 0 0 0,1 1 0 0 0,-1-1-1 0 0,1 1 1 0 0,0-1 0 0 0,1 0 0 0 0,-1-1 0 0 0,1 1-1 0 0,0-1 1 0 0,0 0 0 0 0,0 0 0 0 0,1 0 0 0 0,0-1 0 0 0,-1 0-1 0 0,1 0 1 0 0,0 0 0 0 0,0-1 0 0 0,11 3 0 0 0,-6-3-26 0 0,0 0 0 0 0,0 0 1 0 0,0-2-1 0 0,0 1 0 0 0,0-2 1 0 0,1 1-1 0 0,-1-1 0 0 0,0-1 1 0 0,0 0-1 0 0,-1-1 1 0 0,1 0-1 0 0,0 0 0 0 0,-1-1 1 0 0,0-1-1 0 0,1 1 0 0 0,9-8 1 0 0,-12 7 2 0 0,1 0 0 0 0,-1-1 0 0 0,0 0 0 0 0,0 0-1 0 0,0-1 1 0 0,-1 0 0 0 0,0-1 0 0 0,-1 1 0 0 0,1-1 0 0 0,-1-1 0 0 0,-1 1 0 0 0,0-1 0 0 0,0 0 0 0 0,-1 0 0 0 0,0 0 0 0 0,0 0 0 0 0,4-19-1 0 0,-8 22 30 0 0,0 0-1 0 0,0 0 1 0 0,0-1-1 0 0,-1 1 1 0 0,0 0-1 0 0,0 0 0 0 0,-1 0 1 0 0,1 0-1 0 0,-1 0 1 0 0,-1 0-1 0 0,1 1 0 0 0,-1-1 1 0 0,0 1-1 0 0,0-1 1 0 0,-1 1-1 0 0,1 0 0 0 0,-1 0 1 0 0,0 1-1 0 0,-1-1 1 0 0,1 1-1 0 0,-1 0 1 0 0,0 0-1 0 0,0 0 0 0 0,0 1 1 0 0,0 0-1 0 0,-1 0 1 0 0,-8-4-1 0 0,8 4 27 0 0,-1-1 0 0 0,-1 1 0 0 0,1 0 0 0 0,0 1 1 0 0,-1 0-1 0 0,1 0 0 0 0,-1 1 0 0 0,0-1 0 0 0,1 2 0 0 0,-1-1 0 0 0,0 1 0 0 0,0 0 1 0 0,0 1-1 0 0,1 0 0 0 0,-1 0 0 0 0,0 1 0 0 0,1 0 0 0 0,-1 0 0 0 0,1 0 0 0 0,0 1 1 0 0,-11 6-1 0 0,15-7-49 0 0,0 0 0 0 0,0 1 0 0 0,0-1 0 0 0,0 1 0 0 0,0 0 0 0 0,0 0 1 0 0,1 0-1 0 0,-1 0 0 0 0,1 1 0 0 0,0-1 0 0 0,0 0 0 0 0,0 1 1 0 0,1 0-1 0 0,-1-1 0 0 0,1 1 0 0 0,0 0 0 0 0,0 0 0 0 0,0 0 0 0 0,0-1 1 0 0,1 1-1 0 0,0 0 0 0 0,0 0 0 0 0,0 0 0 0 0,0 0 0 0 0,0 0 0 0 0,1 0 1 0 0,0 0-1 0 0,0 0 0 0 0,0 0 0 0 0,0-1 0 0 0,0 1 0 0 0,1 0 0 0 0,0-1 1 0 0,0 1-1 0 0,0-1 0 0 0,2 4 0 0 0,-1-3-37 0 0,0 1 0 0 0,0-1 1 0 0,1 0-1 0 0,-1-1 0 0 0,1 1 0 0 0,0-1 0 0 0,0 1 1 0 0,0-1-1 0 0,0 0 0 0 0,1 0 0 0 0,-1-1 0 0 0,1 0 1 0 0,0 1-1 0 0,0-1 0 0 0,0-1 0 0 0,0 1 1 0 0,0-1-1 0 0,0 0 0 0 0,0 0 0 0 0,0 0 0 0 0,0-1 1 0 0,1 0-1 0 0,-1 0 0 0 0,0 0 0 0 0,0-1 0 0 0,0 0 1 0 0,8-1-1 0 0,-9 1 56 0 0,0 0 0 0 0,-1-1 0 0 0,1 1 0 0 0,-1 0 0 0 0,1-1 0 0 0,-1 0 0 0 0,0 0 1 0 0,0 0-1 0 0,0 0 0 0 0,0 0 0 0 0,0-1 0 0 0,0 0 0 0 0,-1 1 0 0 0,1-1 0 0 0,-1 0 0 0 0,0 0 0 0 0,0 0 0 0 0,0 0 1 0 0,0-1-1 0 0,0 1 0 0 0,-1 0 0 0 0,1-1 0 0 0,-1 1 0 0 0,0-1 0 0 0,0 0 0 0 0,0 1 0 0 0,-1-1 0 0 0,1 0 0 0 0,-1 1 1 0 0,0-1-1 0 0,0 0 0 0 0,0 0 0 0 0,-1 1 0 0 0,1-1 0 0 0,-1 0 0 0 0,0 1 0 0 0,0-1 0 0 0,0 0 0 0 0,-1 1 0 0 0,1 0 0 0 0,-1-1 1 0 0,1 1-1 0 0,-1 0 0 0 0,0 0 0 0 0,-4-5 0 0 0,4 7-13 0 0,0-1 0 0 0,1 1-1 0 0,-1-1 1 0 0,0 1 0 0 0,0 0 0 0 0,1 0 0 0 0,-1 0 0 0 0,0 0-1 0 0,0 0 1 0 0,0 0 0 0 0,0 1 0 0 0,0-1 0 0 0,-1 1 0 0 0,1-1-1 0 0,0 1 1 0 0,0 0 0 0 0,0 0 0 0 0,0 0 0 0 0,-1 0 0 0 0,1 0-1 0 0,0 0 1 0 0,0 1 0 0 0,0-1 0 0 0,0 1 0 0 0,0-1 0 0 0,0 1-1 0 0,0 0 1 0 0,0 0 0 0 0,0 0 0 0 0,-2 1 0 0 0,-1 1-271 0 0,0-1-1 0 0,1 1 1 0 0,-1 0 0 0 0,1 0 0 0 0,0 1 0 0 0,0-1-1 0 0,0 1 1 0 0,1 0 0 0 0,-1 0 0 0 0,1 0-1 0 0,-4 6 1 0 0,1 5-2916 0 0,5-11 2388 0 0,0-1 1 0 0,1 1 0 0 0,-1 0-1 0 0,0 8 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32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2216 65 1320 0 0,'32'-21'16045'0'0,"-69"3"-15432"0"0,35 18-565 0 0,-44-9 60 0 0,-26 3 103 0 0,70 6-138 0 0,-72-3 375 0 0,6 5-340 0 0,65-2-76 0 0,0 0-20 0 0,-8 0-2 0 0,9 0-3 0 0,-38 0 68 0 0,27 1-59 0 0,10-1 0 0 0,-85-1 166 0 0,85 1-178 0 0,-52 1-3 0 0,-2 1 30 0 0,-43 1 17 0 0,97-3-42 0 0,-19 0 14 0 0,-11 0-29 0 0,30 0 10 0 0,-1 0 6 0 0,-9 0-2 0 0,-37 0-19 0 0,-24 0-6 0 0,-124 3-60 0 0,46-5 140 0 0,-146-4-230 0 0,220 6 209 0 0,-3 0-34 0 0,-193 0 1 0 0,105-6-216 0 0,80 2 32 0 0,89 4 182 0 0,-1 0-1 0 0,1 0 1 0 0,0 0 0 0 0,0 0 0 0 0,-1 0 0 0 0,1 0-1 0 0,0 0 1 0 0,0 0 0 0 0,-1 0 0 0 0,1 0-1 0 0,0 0 1 0 0,0 0 0 0 0,-1 0 0 0 0,1 0 0 0 0,0 0-1 0 0,0 0 1 0 0,-1 0 0 0 0,1 0 0 0 0,0 0 0 0 0,0 1-1 0 0,0-1 1 0 0,-1 0 0 0 0,1 0 0 0 0,0 0 0 0 0,0 0-1 0 0,0 0 1 0 0,-1 1 0 0 0,1-1 0 0 0,0 0 0 0 0,0 0-1 0 0,0 0 1 0 0,0 1 0 0 0,-1-1 0 0 0,1 0 0 0 0,0 0-1 0 0,0 1 1 0 0,0-1 0 0 0,0 0 0 0 0,0 0 0 0 0,0 1-1 0 0,0-1 1 0 0,0 0 0 0 0,0 0 0 0 0,0 0 0 0 0,0 1-1 0 0,0-1 1 0 0,0 0 0 0 0,0 0 0 0 0,0 1 0 0 0,0-1-1 0 0,0 0 1 0 0,0 0 0 0 0,0 1 0 0 0,0-1 0 0 0,0 0-1 0 0,1 0 1 0 0,-1 1 0 0 0,0-1 0 0 0,0 0 0 0 0,0 0-1 0 0,0 0 1 0 0,0 1 0 0 0,1-1 0 0 0,-1 0 0 0 0,0 0-1 0 0,0 0 1 0 0,0 0 0 0 0,1 1 0 0 0,0 0 44 0 0,15 23 218 0 0,-14-20-220 0 0,1 0-1 0 0,-1 0 1 0 0,1 0 0 0 0,-1 0-1 0 0,-1 1 1 0 0,1-1 0 0 0,0 1 0 0 0,-1-1-1 0 0,1 10 1 0 0,-2-12-47 0 0,-5 32-75 0 0,-2 17 449 0 0,-1 54 0 0 0,7-60-173 0 0,-3-1 0 0 0,-10 52 1 0 0,6-52-2 0 0,2 1 0 0 0,2 0 0 0 0,2 0 0 0 0,2 0 0 0 0,10 78 0 0 0,7 104 675 0 0,1 12 495 0 0,-10-132-1011 0 0,-6 119 0 0 0,-3-121-285 0 0,-17 112 340 0 0,9-164-425 0 0,9-52 10 0 0,-2 10 3 0 0,0-1 1 0 0,1 0-1 0 0,1 0 1 0 0,0 11 0 0 0,-1-19 24 0 0,-1 9-1582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22.9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237 75 1824 0 0,'0'0'7220'0'0,"1"2"-7008"0"0,-1 0 0 0 0,1-1 0 0 0,-1 1 0 0 0,1 0-1 0 0,0-1 1 0 0,-1 1 0 0 0,1-1 0 0 0,0 1 0 0 0,0-1 0 0 0,0 0 0 0 0,3 3-1 0 0,-3-5-192 0 0,0 1 0 0 0,1-1 0 0 0,-1 0 0 0 0,0 1-1 0 0,0-1 1 0 0,0 0 0 0 0,0 0 0 0 0,0 0 0 0 0,0 0-1 0 0,0 0 1 0 0,0 0 0 0 0,0 0 0 0 0,0 0 0 0 0,0-1 0 0 0,0 1-1 0 0,-1 0 1 0 0,1 0 0 0 0,-1-1 0 0 0,1 1 0 0 0,-1 0-1 0 0,1-1 1 0 0,-1 1 0 0 0,0-2 0 0 0,1 1 108 0 0,0 0-12 0 0,0 0 1 0 0,-1 0-1 0 0,1 0 0 0 0,0 0 0 0 0,-1 0 1 0 0,0 0-1 0 0,1 0 0 0 0,-1 0 0 0 0,0 0 1 0 0,0-1-1 0 0,0 1 0 0 0,0 0 0 0 0,0 0 1 0 0,-1 0-1 0 0,1 0 0 0 0,-1 0 0 0 0,1 0 1 0 0,-1 0-1 0 0,0 0 0 0 0,-1-4 0 0 0,0 5-75 0 0,0-1-1 0 0,0 0 1 0 0,0 0-1 0 0,0 1 1 0 0,0-1-1 0 0,0 1 1 0 0,0 0-1 0 0,0-1 1 0 0,-1 1-1 0 0,1 0 1 0 0,-1 0-1 0 0,1 1 1 0 0,-1-1-1 0 0,1 0 1 0 0,-1 1-1 0 0,1 0 1 0 0,-1-1-1 0 0,1 1 1 0 0,-4 0-1 0 0,-1 1 43 0 0,-1 0-1 0 0,1 0 0 0 0,0 1 0 0 0,0 0 0 0 0,-1 0 1 0 0,-11 5-1 0 0,5 0 50 0 0,1 0 1 0 0,0 1-1 0 0,0 0 0 0 0,0 1 1 0 0,1 0-1 0 0,-15 15 1 0 0,21-16-58 0 0,0 0 0 0 0,1 1 0 0 0,0-1 0 0 0,0 1 0 0 0,1 0 0 0 0,0 0 0 0 0,0 1 0 0 0,1-1 0 0 0,0 1 0 0 0,1 0 0 0 0,0-1 0 0 0,1 1 0 0 0,0 0 1 0 0,0 0-1 0 0,1 0 0 0 0,1 0 0 0 0,-1 0 0 0 0,2 0 0 0 0,-1 0 0 0 0,1 0 0 0 0,1 0 0 0 0,0-1 0 0 0,7 19 0 0 0,-6-20-59 0 0,-1 1 1 0 0,1-1-1 0 0,1 0 0 0 0,-1 0 0 0 0,2-1 0 0 0,-1 1 1 0 0,1-1-1 0 0,0 0 0 0 0,0-1 0 0 0,0 1 0 0 0,1-1 1 0 0,0-1-1 0 0,1 1 0 0 0,-1-1 0 0 0,1 0 1 0 0,0-1-1 0 0,0 0 0 0 0,1 0 0 0 0,-1-1 0 0 0,1 0 1 0 0,-1 0-1 0 0,1-1 0 0 0,0 0 0 0 0,0-1 0 0 0,0 0 1 0 0,13 0-1 0 0,-17-1-23 0 0,0 0 0 0 0,0-1 0 0 0,-1 0 0 0 0,1 0 0 0 0,0 0 0 0 0,-1-1 0 0 0,1 1 1 0 0,-1-1-1 0 0,1 0 0 0 0,-1-1 0 0 0,0 1 0 0 0,0-1 0 0 0,0 1 0 0 0,0-1 0 0 0,-1 0 0 0 0,1-1 0 0 0,-1 1 1 0 0,6-7-1 0 0,-5 3 28 0 0,0 0 1 0 0,0 0-1 0 0,0 0 1 0 0,-1-1 0 0 0,0 0-1 0 0,0 0 1 0 0,-1 1-1 0 0,0-2 1 0 0,0 1-1 0 0,0-11 1 0 0,0 6 30 0 0,-2 1-1 0 0,0-1 1 0 0,0 0 0 0 0,-1 1 0 0 0,-1-1-1 0 0,0 1 1 0 0,0-1 0 0 0,-1 1 0 0 0,-1 0-1 0 0,0 0 1 0 0,-1 0 0 0 0,0 1 0 0 0,-1 0-1 0 0,-10-16 1 0 0,11 22-45 0 0,1 0-1 0 0,-1 0 1 0 0,0 0-1 0 0,0 1 1 0 0,0 0-1 0 0,-1 0 1 0 0,1 0-1 0 0,-1 1 1 0 0,0 0-1 0 0,0 0 1 0 0,0 0 0 0 0,0 1-1 0 0,-1 0 1 0 0,-9-2-1 0 0,11 3-9 0 0,-1 1-1 0 0,1-1 1 0 0,0 1 0 0 0,0 1-1 0 0,0-1 1 0 0,-1 1 0 0 0,1 0-1 0 0,0 0 1 0 0,0 0 0 0 0,0 1-1 0 0,0 0 1 0 0,0 0 0 0 0,1 0-1 0 0,-1 0 1 0 0,1 1 0 0 0,-1 0-1 0 0,1 0 1 0 0,-8 7 0 0 0,8-7-8 0 0,0 1 0 0 0,0 1 0 0 0,0-1 0 0 0,0 1 0 0 0,1-1 0 0 0,0 1 0 0 0,0 0 0 0 0,0 0 0 0 0,0 0-1 0 0,1 1 1 0 0,0-1 0 0 0,0 1 0 0 0,1-1 0 0 0,-1 1 0 0 0,1 0 0 0 0,-1 11 0 0 0,2-14-54 0 0,1 0 0 0 0,-1 1 0 0 0,1-1 0 0 0,0 0 0 0 0,0 1 0 0 0,0-1 0 0 0,0 0 0 0 0,0 0 0 0 0,1 0-1 0 0,-1 0 1 0 0,1 0 0 0 0,0 0 0 0 0,0 0 0 0 0,0 0 0 0 0,0-1 0 0 0,0 1 0 0 0,1-1 0 0 0,-1 0 0 0 0,1 1 0 0 0,0-1 0 0 0,0 0 0 0 0,-1-1-1 0 0,1 1 1 0 0,0 0 0 0 0,1-1 0 0 0,-1 0 0 0 0,0 0 0 0 0,0 0 0 0 0,7 1 0 0 0,-2 0-48 0 0,0-1 0 0 0,0 0 0 0 0,-1-1 0 0 0,1 0 0 0 0,0 0 0 0 0,0-1 0 0 0,0 0 0 0 0,0 0 0 0 0,-1-1 0 0 0,1 0 0 0 0,-1 0 0 0 0,1-1 0 0 0,-1 0 0 0 0,0 0 0 0 0,12-8 0 0 0,-15 8 197 0 0,1 1 0 0 0,-1-1-1 0 0,1 0 1 0 0,-1-1 0 0 0,0 1 0 0 0,0-1-1 0 0,-1 0 1 0 0,1 0 0 0 0,-1 0 0 0 0,0 0 0 0 0,0 0-1 0 0,0-1 1 0 0,0 0 0 0 0,-1 1 0 0 0,0-1-1 0 0,0 0 1 0 0,0 0 0 0 0,-1 0 0 0 0,1 0 0 0 0,-1-1-1 0 0,-1 1 1 0 0,1 0 0 0 0,-1-11 0 0 0,0 15-54 0 0,0 0 0 0 0,0-1 1 0 0,0 1-1 0 0,0 0 0 0 0,-1-1 1 0 0,1 1-1 0 0,-1 0 1 0 0,1-1-1 0 0,-1 1 0 0 0,1 0 1 0 0,-1 0-1 0 0,0 0 0 0 0,1-1 1 0 0,-1 1-1 0 0,0 0 0 0 0,0 0 1 0 0,0 0-1 0 0,0 0 0 0 0,0 0 1 0 0,0 1-1 0 0,0-1 1 0 0,0 0-1 0 0,-1 0 0 0 0,1 1 1 0 0,0-1-1 0 0,0 0 0 0 0,-1 1 1 0 0,1 0-1 0 0,0-1 0 0 0,-1 1 1 0 0,1 0-1 0 0,0-1 1 0 0,-1 1-1 0 0,1 0 0 0 0,0 0 1 0 0,-1 0-1 0 0,-1 0 0 0 0,0 1-200 0 0,0-1 0 0 0,0 1-1 0 0,0-1 1 0 0,1 1 0 0 0,-1 0-1 0 0,0 0 1 0 0,0 0 0 0 0,0 1-1 0 0,1-1 1 0 0,-1 0 0 0 0,1 1-1 0 0,-1 0 1 0 0,1 0 0 0 0,-1 0-1 0 0,-3 4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6.70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753 25 3044 0 0,'-7'-10'10806'0'0,"-5"6"-10179"0"0,0 1 0 0 0,0 0 0 0 0,0 1 0 0 0,0 1 0 0 0,0 0 0 0 0,-1 0 0 0 0,1 1 0 0 0,-22 3 0 0 0,-105 23 6 0 0,115-21-395 0 0,-30 7-8 0 0,-74 27 0 0 0,111-32-281 0 0,0 0 0 0 0,0 1 0 0 0,0 1 0 0 0,1 0 0 0 0,0 1 0 0 0,1 1 0 0 0,0 1 0 0 0,-13 13 0 0 0,25-22-28 0 0,1 0-1 0 0,-1 0 1 0 0,1 0-1 0 0,0 0 1 0 0,0 1-1 0 0,0-1 1 0 0,0 0-1 0 0,1 1 1 0 0,0 0-1 0 0,-1-1 1 0 0,1 1-1 0 0,1 0 1 0 0,-1-1-1 0 0,0 1 1 0 0,1 0 0 0 0,0 0-1 0 0,0 0 1 0 0,0-1-1 0 0,0 1 1 0 0,1 0-1 0 0,-1 0 1 0 0,1 0-1 0 0,0-1 1 0 0,0 1-1 0 0,0 0 1 0 0,1-1-1 0 0,-1 1 1 0 0,1-1-1 0 0,0 0 1 0 0,0 1-1 0 0,3 3 1 0 0,6 8-312 0 0,1-1 0 0 0,0 0 0 0 0,1 0 0 0 0,0-1 1 0 0,17 12-1 0 0,72 51-602 0 0,-67-53 1175 0 0,-1 2 1 0 0,-2 1-1 0 0,35 37 0 0 0,-63-59 17 0 0,0 0 1 0 0,0 1 0 0 0,0 0-1 0 0,-1 0 1 0 0,0 0-1 0 0,0 1 1 0 0,0-1 0 0 0,-1 0-1 0 0,0 1 1 0 0,0 0-1 0 0,0 0 1 0 0,0 0 0 0 0,-1-1-1 0 0,0 1 1 0 0,-1 0-1 0 0,1 0 1 0 0,-1 10 0 0 0,-2-9 33 0 0,1 1 1 0 0,-1-1-1 0 0,0 0 1 0 0,-1 0-1 0 0,1-1 1 0 0,-2 1-1 0 0,1-1 1 0 0,-1 1-1 0 0,1-1 1 0 0,-2 0 0 0 0,1 0-1 0 0,-1-1 1 0 0,0 1-1 0 0,-6 5 1 0 0,-8 6 207 0 0,-1-1 0 0 0,-1-1 0 0 0,0-1 0 0 0,-1-1 1 0 0,0 0-1 0 0,-1-2 0 0 0,-48 16 0 0 0,49-20-508 0 0,-1 0 0 0 0,1-2 0 0 0,-1-1 0 0 0,-1-1 0 0 0,-26 0 0 0 0,44-3-289 0 0,0 0-1 0 0,-1-1 0 0 0,1 0 0 0 0,0 0 1 0 0,-11-3-1 0 0,-3-8-2950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24.4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296 259 1436 0 0,'31'-25'14714'0'0,"-21"11"-14400"0"0,-1 1 0 0 0,0-2 0 0 0,-2 1 1 0 0,1-1-1 0 0,-2 0 0 0 0,5-17 0 0 0,-10 29-306 0 0,0-1 0 0 0,0 0 0 0 0,-1 1 1 0 0,0-1-1 0 0,0 1 0 0 0,0-1 0 0 0,0 0 0 0 0,0 1 1 0 0,-1-1-1 0 0,0 1 0 0 0,0-1 0 0 0,0 1 0 0 0,0-1 1 0 0,0 1-1 0 0,0 0 0 0 0,-1 0 0 0 0,0-1 0 0 0,0 1 1 0 0,0 0-1 0 0,0 0 0 0 0,0 1 0 0 0,0-1 0 0 0,-1 0 1 0 0,0 1-1 0 0,1-1 0 0 0,-1 1 0 0 0,0 0 0 0 0,0 0 1 0 0,0 0-1 0 0,0 0 0 0 0,0 1 0 0 0,-1-1 0 0 0,1 1 1 0 0,-5-1-1 0 0,-3-2 9 0 0,1 1 0 0 0,-1 1 0 0 0,0 0 0 0 0,0 0 1 0 0,0 1-1 0 0,0 0 0 0 0,0 1 0 0 0,0 1 0 0 0,0 0 1 0 0,0 0-1 0 0,1 1 0 0 0,-1 0 0 0 0,0 1 0 0 0,1 0 1 0 0,-1 0-1 0 0,1 2 0 0 0,-10 4 0 0 0,11-5 25 0 0,1 1 1 0 0,0-1-1 0 0,0 1 1 0 0,1 0-1 0 0,-1 1 1 0 0,1 0-1 0 0,0 0 0 0 0,1 1 1 0 0,0-1-1 0 0,0 1 1 0 0,0 1-1 0 0,1-1 0 0 0,0 1 1 0 0,0 0-1 0 0,1 0 1 0 0,0 1-1 0 0,0-1 1 0 0,1 1-1 0 0,0 0 0 0 0,-2 13 1 0 0,5-15-29 0 0,0-1 1 0 0,1 1 0 0 0,-1-1-1 0 0,1 1 1 0 0,1-1 0 0 0,-1 0-1 0 0,1 0 1 0 0,1 1-1 0 0,-1-1 1 0 0,1 0 0 0 0,0-1-1 0 0,0 1 1 0 0,0 0 0 0 0,1-1-1 0 0,0 0 1 0 0,0 0-1 0 0,0 0 1 0 0,1 0 0 0 0,0-1-1 0 0,0 0 1 0 0,0 0-1 0 0,0 0 1 0 0,1 0 0 0 0,-1-1-1 0 0,1 0 1 0 0,0 0 0 0 0,0-1-1 0 0,7 3 1 0 0,-8-3-32 0 0,1 0-1 0 0,0-1 1 0 0,0 1 0 0 0,0-1 0 0 0,-1 0 0 0 0,1-1-1 0 0,0 0 1 0 0,0 0 0 0 0,0 0 0 0 0,0 0 0 0 0,0-1-1 0 0,0 0 1 0 0,9-3 0 0 0,-11 2 3 0 0,0 1 1 0 0,0-1-1 0 0,0-1 1 0 0,0 1-1 0 0,0 0 1 0 0,-1-1-1 0 0,1 0 1 0 0,-1 0-1 0 0,0 0 0 0 0,0 0 1 0 0,0-1-1 0 0,0 1 1 0 0,0-1-1 0 0,-1 1 1 0 0,0-1-1 0 0,1 0 0 0 0,-2 0 1 0 0,1 0-1 0 0,2-9 1 0 0,-2 10 28 0 0,-1 0 0 0 0,0-1 0 0 0,0 1 0 0 0,-1 0 0 0 0,1-1 1 0 0,-1 1-1 0 0,1-1 0 0 0,-1 1 0 0 0,0-1 0 0 0,-1 1 0 0 0,1-1 0 0 0,0 1 1 0 0,-1-1-1 0 0,0 1 0 0 0,0-1 0 0 0,0 1 0 0 0,0 0 0 0 0,-1-1 0 0 0,1 1 0 0 0,-1 0 1 0 0,0 0-1 0 0,1 0 0 0 0,-2 0 0 0 0,1 1 0 0 0,0-1 0 0 0,0 0 0 0 0,-1 1 0 0 0,0 0 1 0 0,1-1-1 0 0,-1 1 0 0 0,0 0 0 0 0,-4-2 0 0 0,3 2-11 0 0,-1 1 1 0 0,1-1-1 0 0,0 1 0 0 0,0 0 0 0 0,-1 0 0 0 0,1 0 1 0 0,-1 1-1 0 0,1 0 0 0 0,-1-1 0 0 0,1 2 1 0 0,-1-1-1 0 0,1 0 0 0 0,0 1 0 0 0,-1 0 1 0 0,1 0-1 0 0,0 0 0 0 0,-1 1 0 0 0,1-1 1 0 0,0 1-1 0 0,0 0 0 0 0,0 0 0 0 0,0 1 0 0 0,1-1 1 0 0,-1 1-1 0 0,-4 4 0 0 0,5-5-28 0 0,0 0-1 0 0,1 1 0 0 0,-1-1 1 0 0,1 1-1 0 0,0-1 0 0 0,0 1 1 0 0,0 0-1 0 0,0 0 0 0 0,0 0 1 0 0,0 0-1 0 0,1 0 1 0 0,0 1-1 0 0,-1-1 0 0 0,1 0 1 0 0,1 1-1 0 0,-1-1 0 0 0,0 1 1 0 0,1-1-1 0 0,0 1 1 0 0,-1-1-1 0 0,1 1 0 0 0,1-1 1 0 0,-1 1-1 0 0,0-1 0 0 0,1 1 1 0 0,0-1-1 0 0,0 1 0 0 0,0-1 1 0 0,0 0-1 0 0,1 1 1 0 0,-1-1-1 0 0,1 0 0 0 0,-1 0 1 0 0,1 0-1 0 0,0 0 0 0 0,5 4 1 0 0,-4-3-41 0 0,1-1 0 0 0,-1 1 0 0 0,1-1 1 0 0,0 0-1 0 0,0 0 0 0 0,0-1 1 0 0,0 1-1 0 0,0-1 0 0 0,1 0 0 0 0,-1 0 1 0 0,1-1-1 0 0,-1 1 0 0 0,1-1 0 0 0,0 0 1 0 0,0 0-1 0 0,-1 0 0 0 0,1-1 0 0 0,0 0 1 0 0,0 0-1 0 0,0 0 0 0 0,0 0 0 0 0,-1-1 1 0 0,1 0-1 0 0,0 0 0 0 0,0 0 0 0 0,7-3 1 0 0,-10 2 97 0 0,1 1 0 0 0,-1 0 1 0 0,1-1-1 0 0,-1 1 0 0 0,0-1 1 0 0,0 0-1 0 0,0 0 0 0 0,0 0 1 0 0,0 0-1 0 0,0 0 0 0 0,0 0 0 0 0,-1 0 1 0 0,1-1-1 0 0,-1 1 0 0 0,0-1 1 0 0,1 1-1 0 0,-1-1 0 0 0,0 1 1 0 0,-1-1-1 0 0,1 0 0 0 0,0 0 1 0 0,-1 1-1 0 0,1-1 0 0 0,-1 0 1 0 0,0 0-1 0 0,0 1 0 0 0,0-1 1 0 0,0 0-1 0 0,-1 0 0 0 0,1 0 1 0 0,-1 1-1 0 0,-1-6 0 0 0,0 3-70 0 0,1 0 0 0 0,-1 1-1 0 0,-1-1 1 0 0,1 0 0 0 0,0 1-1 0 0,-1-1 1 0 0,0 1 0 0 0,0 0-1 0 0,-5-6 1 0 0,5 8-340 0 0,1-1 1 0 0,-1 1 0 0 0,0 0-1 0 0,0 0 1 0 0,0 0-1 0 0,0 0 1 0 0,0 0-1 0 0,-4-1 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38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920 96 288 0 0,'0'0'13382'0'0,"41"9"-10371"0"0,-20-7-1715 0 0,-20-2-1257 0 0,0 0-1 0 0,-1 0 1 0 0,1 0 0 0 0,0 0-1 0 0,-1 0 1 0 0,1 0-1 0 0,0 0 1 0 0,0 0 0 0 0,-1 0-1 0 0,1 0 1 0 0,0 0 0 0 0,-1 0-1 0 0,1-1 1 0 0,0 1 0 0 0,-1 0-1 0 0,1 0 1 0 0,-1-1 0 0 0,1 1-1 0 0,0-1 1 0 0,-1 1 0 0 0,1 0-1 0 0,-1-1 1 0 0,1 1 0 0 0,-1-1-1 0 0,1 1 1 0 0,-1-1 0 0 0,1 1-1 0 0,-1-1 1 0 0,0 0-1 0 0,1 1 1 0 0,-1-1 0 0 0,0 1-1 0 0,1-2 75 0 0,18-19 599 0 0,-18 20-731 0 0,3-13 1394 0 0,-5 13-1363 0 0,0-1 0 0 0,0 1 0 0 0,0-1 1 0 0,0 1-1 0 0,-1 0 0 0 0,1 0 0 0 0,0 0 0 0 0,-1 0 0 0 0,1 0 0 0 0,-1 0 0 0 0,1 0 1 0 0,-1 0-1 0 0,1 0 0 0 0,-1 1 0 0 0,0-1 0 0 0,1 1 0 0 0,-4-1 0 0 0,-14-6-22 0 0,6 2-11 0 0,0 0 0 0 0,-1 1 0 0 0,0 1 1 0 0,0 0-1 0 0,-27-1 0 0 0,6-1-11 0 0,15 3 36 0 0,-1 0 0 0 0,0 1 0 0 0,-40 3 1 0 0,12 0-47 0 0,20-1 41 0 0,-1 2-1 0 0,1 0 0 0 0,0 2 0 0 0,1 1 1 0 0,-1 2-1 0 0,1 0 0 0 0,-43 21 1 0 0,49-18 29 0 0,1 1 0 0 0,0 1 0 0 0,1 0 1 0 0,0 2-1 0 0,2 1 0 0 0,0 0 0 0 0,0 1 1 0 0,2 1-1 0 0,-23 31 0 0 0,15-16 75 0 0,1 2 0 0 0,2 0 0 0 0,1 2 0 0 0,3 0 0 0 0,0 0 0 0 0,-20 74 0 0 0,32-86-45 0 0,0 0 0 0 0,1 1 0 0 0,2-1 0 0 0,1 0 0 0 0,1 1 0 0 0,0-1 0 0 0,2 1 0 0 0,2-1 0 0 0,0 0 0 0 0,1 0 0 0 0,2 0 0 0 0,11 28 0 0 0,-6-24-60 0 0,2-1 1 0 0,1 0-1 0 0,1-1 1 0 0,1-1-1 0 0,2 0 1 0 0,0-2-1 0 0,2 0 1 0 0,0-1-1 0 0,2-1 1 0 0,0-1-1 0 0,2-2 0 0 0,0 0 1 0 0,1-1-1 0 0,1-2 1 0 0,0-1-1 0 0,1-1 1 0 0,1-1-1 0 0,0-1 1 0 0,1-2-1 0 0,32 7 1 0 0,-39-13-5 0 0,0-1 1 0 0,1-1-1 0 0,0-1 1 0 0,-1-1-1 0 0,1-2 1 0 0,-1 0-1 0 0,1-1 1 0 0,-1-1-1 0 0,0-2 1 0 0,32-10-1 0 0,-29 6-36 0 0,-1 0 0 0 0,0-1-1 0 0,-1-2 1 0 0,0 0-1 0 0,-1-2 1 0 0,0-1-1 0 0,-2 0 1 0 0,35-34-1 0 0,-48 42 38 0 0,0-2-1 0 0,0 1 0 0 0,-1-1 1 0 0,0 0-1 0 0,0-1 1 0 0,-1 1-1 0 0,7-20 1 0 0,-10 23 17 0 0,-2 1 1 0 0,1-1 0 0 0,-1 1 0 0 0,0-1-1 0 0,0 0 1 0 0,-1 0 0 0 0,1 1 0 0 0,-2-1 0 0 0,1 0-1 0 0,-1 1 1 0 0,0-1 0 0 0,0 0 0 0 0,-1 1 0 0 0,0-1-1 0 0,-4-8 1 0 0,3 6-21 0 0,-1 1 0 0 0,0 0-1 0 0,0 0 1 0 0,-1 0 0 0 0,0 1 0 0 0,0 0-1 0 0,-1 0 1 0 0,0 0 0 0 0,0 1 0 0 0,-1-1-1 0 0,0 1 1 0 0,0 1 0 0 0,0 0-1 0 0,-1 0 1 0 0,1 0 0 0 0,-1 1 0 0 0,-11-4-1 0 0,7 4 11 0 0,-1 0-1 0 0,0 2 0 0 0,0 0 1 0 0,0 0-1 0 0,-1 1 0 0 0,1 0 0 0 0,0 2 1 0 0,0-1-1 0 0,-1 2 0 0 0,1 0 1 0 0,0 0-1 0 0,0 1 0 0 0,-18 7 0 0 0,-15 7 8 0 0,0 2 0 0 0,-52 30-1 0 0,64-30 34 0 0,1 2-1 0 0,0 0 1 0 0,2 2-1 0 0,1 2 1 0 0,1 1-1 0 0,1 0 1 0 0,1 3-1 0 0,1 0 1 0 0,2 1-1 0 0,1 2 0 0 0,-19 34 1 0 0,29-41 17 0 0,0 1-1 0 0,2 0 1 0 0,0 0 0 0 0,2 2-1 0 0,1-1 1 0 0,1 1 0 0 0,2 0 0 0 0,0 0-1 0 0,2 1 1 0 0,2-1 0 0 0,0 1-1 0 0,2 0 1 0 0,1-1 0 0 0,1 1-1 0 0,11 45 1 0 0,-3-34-44 0 0,1 0-1 0 0,2-1 0 0 0,2-1 0 0 0,2 0 1 0 0,1-1-1 0 0,2-1 0 0 0,1-1 1 0 0,45 54-1 0 0,-47-67-35 0 0,2 0 0 0 0,0-1 1 0 0,1-1-1 0 0,1-1 0 0 0,1-1 0 0 0,0-2 1 0 0,2 0-1 0 0,0-2 0 0 0,0-1 0 0 0,1-1 0 0 0,1-1 1 0 0,44 11-1 0 0,-43-16-198 0 0,0-1 1 0 0,0-1-1 0 0,1-2 1 0 0,-1-1-1 0 0,1-1 1 0 0,0-2-1 0 0,-1-1 1 0 0,1-1 0 0 0,33-10-1 0 0,-49 10 160 0 0,0 0 0 0 0,-1-1 0 0 0,1-1 0 0 0,-1 0 0 0 0,0-1 0 0 0,-1-1 0 0 0,1 0 0 0 0,-1-1 0 0 0,-1 0 0 0 0,0-1 0 0 0,0 0 0 0 0,-1-1 0 0 0,0 0 0 0 0,-1-1 0 0 0,0 0 0 0 0,-1-1 0 0 0,-1 0 0 0 0,0 0 0 0 0,11-25 0 0 0,-16 31 87 0 0,0-1 0 0 0,-1 0-1 0 0,0 1 1 0 0,0-1 0 0 0,-1 0 0 0 0,0 0 0 0 0,0 0-1 0 0,-1 0 1 0 0,0 0 0 0 0,0 0 0 0 0,-1 0 0 0 0,0 0-1 0 0,0 0 1 0 0,-1 0 0 0 0,0 0 0 0 0,-1 0 0 0 0,0 1 0 0 0,-4-10-1 0 0,2 9-19 0 0,-1 0 0 0 0,1 0 0 0 0,-1 0-1 0 0,-1 1 1 0 0,0 0 0 0 0,0 0 0 0 0,0 1-1 0 0,0 0 1 0 0,-1 0 0 0 0,0 1 0 0 0,-1 0 0 0 0,1 0-1 0 0,-1 1 1 0 0,0 0 0 0 0,-9-3 0 0 0,-9-1-15 0 0,0 2 0 0 0,-1 0 1 0 0,1 2-1 0 0,-1 1 0 0 0,0 1 1 0 0,0 2-1 0 0,0 0 0 0 0,1 2 1 0 0,-1 1-1 0 0,0 2 0 0 0,-27 7 1 0 0,20-3 5 0 0,0 2 1 0 0,1 1 0 0 0,0 2-1 0 0,1 2 1 0 0,0 0 0 0 0,2 2-1 0 0,-59 44 1 0 0,63-38-8 0 0,1 1-1 0 0,1 2 1 0 0,1 0-1 0 0,1 1 1 0 0,2 2 0 0 0,1 0-1 0 0,-29 58 1 0 0,27-40 72 0 0,3 0 0 0 0,1 2 1 0 0,2 0-1 0 0,-15 92 0 0 0,28-121-49 0 0,0 0 1 0 0,2 0-1 0 0,0 1 0 0 0,2-1 1 0 0,0 0-1 0 0,1 0 0 0 0,2 1 1 0 0,0-1-1 0 0,1-1 1 0 0,15 40-1 0 0,-10-38-22 0 0,1-1 0 0 0,1 0 0 0 0,0-1 0 0 0,2-1 0 0 0,0 0 0 0 0,2-1 0 0 0,0 0 0 0 0,1-1 0 0 0,30 24 0 0 0,-6-12-56 0 0,1-2 0 0 0,2-1-1 0 0,0-2 1 0 0,2-2 0 0 0,0-3-1 0 0,1-1 1 0 0,1-2 0 0 0,0-3-1 0 0,1-2 1 0 0,1-1 0 0 0,100 4-1 0 0,-123-13 44 0 0,-1-2 0 0 0,1-1 0 0 0,-1-1 0 0 0,0-2-1 0 0,45-13 1 0 0,-55 13 45 0 0,0 0 1 0 0,-1-2-1 0 0,0 0 0 0 0,-1 0 0 0 0,1-2 0 0 0,-2 0 0 0 0,1 0 1 0 0,-1-1-1 0 0,-1-1 0 0 0,17-17 0 0 0,-27 25-5 0 0,1 1 1 0 0,-1-1-1 0 0,0 0 0 0 0,0 0 0 0 0,0 0 0 0 0,0 0 0 0 0,0 0 0 0 0,-1-1 0 0 0,1 1 1 0 0,-1 0-1 0 0,0-1 0 0 0,0 1 0 0 0,-1-1 0 0 0,1 1 0 0 0,0-1 0 0 0,-1 1 0 0 0,0-1 1 0 0,0 0-1 0 0,0 1 0 0 0,-1-1 0 0 0,0-5 0 0 0,-1 4 11 0 0,0-1-1 0 0,-1 1 1 0 0,0 0-1 0 0,0 0 1 0 0,0 0-1 0 0,0 0 1 0 0,-1 0-1 0 0,0 1 1 0 0,0-1-1 0 0,0 1 1 0 0,0 0-1 0 0,-6-3 1 0 0,-9-7 45 0 0,0 2 1 0 0,-1 0-1 0 0,-1 2 1 0 0,0 0-1 0 0,-35-12 1 0 0,19 11 5 0 0,0 0 0 0 0,-1 3 0 0 0,0 1 1 0 0,0 2-1 0 0,-70-1 0 0 0,87 7-95 0 0,0 1 0 0 0,1 0 0 0 0,-1 1 0 0 0,1 2 0 0 0,0 0 0 0 0,0 1 0 0 0,1 0 0 0 0,-1 2 0 0 0,1 1 0 0 0,1 0 0 0 0,0 1 0 0 0,-24 18 0 0 0,13-5-21 0 0,2 2 0 0 0,0 1-1 0 0,2 2 1 0 0,0 0 0 0 0,2 1 0 0 0,-32 56-1 0 0,16-16 50 0 0,4 3-1 0 0,-29 82 0 0 0,53-125 6 0 0,2 0 1 0 0,1 1 0 0 0,2-1-1 0 0,0 2 1 0 0,2-1-1 0 0,1 0 1 0 0,2 1 0 0 0,1 0-1 0 0,1-1 1 0 0,2 1-1 0 0,7 32 1 0 0,-5-40-46 0 0,1-1 0 0 0,1 0 0 0 0,2 0 0 0 0,0 0 0 0 0,1-1 0 0 0,1-1 0 0 0,0 0 0 0 0,2 0 0 0 0,1-1 0 0 0,0-1 0 0 0,1 0 0 0 0,1-1-1 0 0,0-1 1 0 0,2 0 0 0 0,21 14 0 0 0,-13-12-43 0 0,1-1 0 0 0,1-1 0 0 0,1-2 0 0 0,0-1 0 0 0,1-1 0 0 0,0-2 0 0 0,1-1 0 0 0,-1-1 0 0 0,2-1 0 0 0,52 3 0 0 0,-64-8 49 0 0,0-2 0 0 0,0 0 0 0 0,0-2 0 0 0,-1 0 0 0 0,1-1 0 0 0,-1-1 0 0 0,1 0 0 0 0,-1-2 1 0 0,0 0-1 0 0,-1-1 0 0 0,0-1 0 0 0,0-1 0 0 0,0 0 0 0 0,-1-2 0 0 0,-1 0 0 0 0,0 0 0 0 0,0-2 0 0 0,17-18 0 0 0,-29 27 57 0 0,1 0 1 0 0,-2-1-1 0 0,1 0 0 0 0,0 1 0 0 0,-1-1 0 0 0,0-1 0 0 0,0 1 0 0 0,-1 0 0 0 0,0-1 0 0 0,1 1 1 0 0,-2-1-1 0 0,1 0 0 0 0,-1 0 0 0 0,0 0 0 0 0,0 1 0 0 0,0-1 0 0 0,-1 0 0 0 0,0 0 1 0 0,0 0-1 0 0,-1 0 0 0 0,1 0 0 0 0,-3-8 0 0 0,0 6-20 0 0,0 0 0 0 0,0 1 0 0 0,-1-1 0 0 0,0 1-1 0 0,0 0 1 0 0,-1 0 0 0 0,0 1 0 0 0,0-1 0 0 0,-1 1 0 0 0,1 0 0 0 0,-2 0 0 0 0,1 1-1 0 0,0 0 1 0 0,-1 0 0 0 0,-13-7 0 0 0,-7-2 2 0 0,-1 0 0 0 0,0 2 0 0 0,0 2 0 0 0,-2 0-1 0 0,1 2 1 0 0,-1 1 0 0 0,0 1 0 0 0,-1 2 0 0 0,1 1 0 0 0,-1 2 0 0 0,1 0 0 0 0,-1 2-1 0 0,0 2 1 0 0,-49 9 0 0 0,54-6 5 0 0,1 1 1 0 0,0 1-1 0 0,0 1 0 0 0,1 1 1 0 0,0 1-1 0 0,1 1 0 0 0,0 1 1 0 0,1 1-1 0 0,0 2 0 0 0,1 0 0 0 0,1 0 1 0 0,1 2-1 0 0,0 1 0 0 0,1 0 1 0 0,2 1-1 0 0,0 1 0 0 0,-18 30 0 0 0,17-19 9 0 0,1 0 0 0 0,2 1 0 0 0,2 1 0 0 0,1 0 0 0 0,1 1 0 0 0,2 0 0 0 0,1 0 0 0 0,2 1 0 0 0,2-1 0 0 0,1 1 0 0 0,3 40 0 0 0,1-47-29 0 0,1 0 0 0 0,1 1-1 0 0,2-1 1 0 0,1-1 0 0 0,1 0 0 0 0,2 0-1 0 0,0 0 1 0 0,2-1 0 0 0,1-1 0 0 0,1 0-1 0 0,2 0 1 0 0,0-2 0 0 0,38 43-1 0 0,-38-52-43 0 0,0 0-1 0 0,1-1 0 0 0,1-1 0 0 0,1-1 0 0 0,0-1 0 0 0,0 0 0 0 0,1-2 0 0 0,0 0 0 0 0,1-1 0 0 0,-1-1 0 0 0,2-1 0 0 0,-1-1 0 0 0,1 0 0 0 0,0-2 0 0 0,29 1 0 0 0,5-3 22 0 0,0-2-1 0 0,1-2 1 0 0,-1-3 0 0 0,99-24 0 0 0,-130 24-34 0 0,0-1 0 0 0,-1-1 0 0 0,-1-1-1 0 0,28-16 1 0 0,-44 22 54 0 0,-1 0 0 0 0,0 0 0 0 0,0-1 0 0 0,0 0 0 0 0,-1 0 0 0 0,1-1 0 0 0,-1 1 0 0 0,0-1 0 0 0,-1 0 0 0 0,1-1 0 0 0,-1 1 0 0 0,0-1 0 0 0,0 0 0 0 0,-1 0 0 0 0,1 0 0 0 0,-1 0 0 0 0,-1-1 0 0 0,1 1 0 0 0,-1-1 0 0 0,1-7 0 0 0,-2 9 40 0 0,-1 0 0 0 0,0 1 0 0 0,0-1 0 0 0,-1 0-1 0 0,1 1 1 0 0,-1-1 0 0 0,0 0 0 0 0,0 1 0 0 0,-1-1 0 0 0,0 1 0 0 0,1 0-1 0 0,-1-1 1 0 0,-1 1 0 0 0,1 0 0 0 0,-4-5 0 0 0,0 3 30 0 0,1-1 0 0 0,-1 2-1 0 0,0-1 1 0 0,0 1 0 0 0,-1 0 0 0 0,0 0 0 0 0,1 1 0 0 0,-10-5 0 0 0,-6-1 143 0 0,-1 1 1 0 0,0 1 0 0 0,-1 1-1 0 0,-44-7 1 0 0,24 8 29 0 0,-1 2 0 0 0,0 1 1 0 0,1 3-1 0 0,-1 2 0 0 0,-76 12 1 0 0,88-8-197 0 0,1 2 1 0 0,-1 1 0 0 0,1 1-1 0 0,1 2 1 0 0,0 1 0 0 0,1 1-1 0 0,0 2 1 0 0,-35 24 0 0 0,43-22 28 0 0,0 1 1 0 0,0 1 0 0 0,2 0-1 0 0,1 2 1 0 0,0 0 0 0 0,2 2-1 0 0,0 0 1 0 0,2 0 0 0 0,1 2-1 0 0,1 0 1 0 0,1 0 0 0 0,1 1-1 0 0,1 0 1 0 0,2 1 0 0 0,-6 31-1 0 0,10-37-3 0 0,2 1-1 0 0,0 0 0 0 0,1 0 0 0 0,1-1 1 0 0,1 1-1 0 0,1 0 0 0 0,1 0 0 0 0,1-1 1 0 0,2 1-1 0 0,12 34 0 0 0,-11-38-55 0 0,2-1-1 0 0,0 0 0 0 0,2 0 1 0 0,0-1-1 0 0,0-1 1 0 0,2 0-1 0 0,27 28 1 0 0,-19-24-47 0 0,2-1 1 0 0,0-1-1 0 0,1 0 1 0 0,1-2-1 0 0,0-1 1 0 0,1-1-1 0 0,1-1 1 0 0,0-2-1 0 0,0 0 1 0 0,1-2-1 0 0,51 10 1 0 0,-45-15-124 0 0,0 0 0 0 0,-1-3 0 0 0,2 0 0 0 0,-1-2 0 0 0,-1-2 0 0 0,1-1 1 0 0,0-2-1 0 0,-1-1 0 0 0,63-22 0 0 0,-60 16-113 0 0,0-3 1 0 0,59-33-1 0 0,-81 40 237 0 0,0 0-1 0 0,-1 0 1 0 0,-1-1-1 0 0,1-1 1 0 0,-2 0-1 0 0,1-1 1 0 0,-2 0-1 0 0,0 0 1 0 0,13-21-1 0 0,-21 30 36 0 0,0 0 0 0 0,-1-1-1 0 0,1 1 1 0 0,-1-1-1 0 0,0 1 1 0 0,0-1-1 0 0,0 0 1 0 0,0 1 0 0 0,0-1-1 0 0,-1 0 1 0 0,0 0-1 0 0,0 0 1 0 0,0 1-1 0 0,0-1 1 0 0,0 0-1 0 0,-1 0 1 0 0,0 1 0 0 0,0-1-1 0 0,-2-5 1 0 0,0 3 1 0 0,0 0 1 0 0,0 1-1 0 0,-1 0 1 0 0,1 0 0 0 0,-1 0-1 0 0,-1 0 1 0 0,1 1-1 0 0,-1-1 1 0 0,1 1-1 0 0,-11-6 1 0 0,-5-2 47 0 0,0 1 0 0 0,0 1 0 0 0,-1 1 0 0 0,0 1 1 0 0,-34-9-1 0 0,23 9-19 0 0,0 1 1 0 0,-1 1 0 0 0,0 2-1 0 0,0 1 1 0 0,0 2 0 0 0,0 1-1 0 0,0 2 1 0 0,0 1 0 0 0,0 1-1 0 0,1 2 1 0 0,0 1 0 0 0,0 2 0 0 0,0 1-1 0 0,1 1 1 0 0,1 2 0 0 0,0 1-1 0 0,0 1 1 0 0,-52 38 0 0 0,63-39 6 0 0,0 1 1 0 0,1 1-1 0 0,1 0 1 0 0,0 1-1 0 0,2 1 1 0 0,0 0-1 0 0,1 1 1 0 0,0 1-1 0 0,2 0 1 0 0,0 1-1 0 0,-15 41 1 0 0,24-53-24 0 0,1 0 0 0 0,0 0 0 0 0,1 0 1 0 0,0 1-1 0 0,0-1 0 0 0,1 0 0 0 0,0 1 1 0 0,1-1-1 0 0,0 0 0 0 0,1 1 1 0 0,-1-1-1 0 0,2 0 0 0 0,4 13 0 0 0,-1-8-3 0 0,1-1-1 0 0,0 0 1 0 0,1 0 0 0 0,0 0-1 0 0,1-1 1 0 0,1-1-1 0 0,17 19 1 0 0,7-1 0 0 0,0-2 1 0 0,2-1-1 0 0,1-1 1 0 0,68 32-1 0 0,-53-31-136 0 0,2-2-1 0 0,0-3 1 0 0,113 29 0 0 0,-133-43-51 0 0,0-2 0 0 0,0-1 0 0 0,0-1 0 0 0,1-2 0 0 0,-1-2 0 0 0,1-1 1 0 0,-1-1-1 0 0,38-10 0 0 0,91-30-112 0 0,-161 42 276 0 0,2 0 53 0 0,0 0-1 0 0,-1 0 1 0 0,1 0 0 0 0,0 1 0 0 0,0-1 0 0 0,0 1 0 0 0,-1 0 0 0 0,1 0-1 0 0,0 0 1 0 0,7 1 0 0 0,-9 0-36 0 0,-15 27 182 0 0,-15 75 282 0 0,5 0-1 0 0,5 2 0 0 0,4 0 1 0 0,-1 141-1 0 0,4-2-469 0 0,-3 193 11 0 0,14-395-32 0 0,7 231-278 0 0,12-108 374 0 0,-14-132 16 0 0,-1-3 120 0 0,12 126-9 0 0,-16-154-406 0 0,1 22-2106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40.1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18 788 0 0,'-1'-17'16642'0'0,"-2"23"-16585"0"0,1-1 0 0 0,0 1 1 0 0,0 0-1 0 0,0 1 0 0 0,1-1 1 0 0,0 0-1 0 0,0 0 0 0 0,0 1 1 0 0,1-1-1 0 0,0 7 0 0 0,-2 23 473 0 0,-5 9-144 0 0,7-4 10 0 0,0-39-342 0 0,22 23 414 0 0,8-17-336 0 0,1-1 0 0 0,-1-1 0 0 0,2-2-1 0 0,-1-1 1 0 0,0-1 0 0 0,35-3-1 0 0,39 4-80 0 0,302 39 26 0 0,-98-7-365 0 0,-210-25 119 0 0,6 1-127 0 0,158-3-1 0 0,-259-8 281 0 0,64-3-258 0 0,0-2 0 0 0,-1-3 0 0 0,97-25 0 0 0,-162 33 245 0 0,55-11 18 0 0,-54 10-3 0 0,83-9 261 0 0,-83 10-35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52.6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43 572 0 0,'-7'-43'11259'0'0,"12"77"-10510"0"0,0 339 2380 0 0,-8-203-2398 0 0,-7 931 2338 0 0,-9-730-2824 0 0,-1 113-73 0 0,7 128-8 0 0,-1 1-348 0 0,2-19 149 0 0,6 316 206 0 0,9-830-110 0 0,61 735 4168 0 0,-46-703-3650 0 0,29 224-1195 0 0,-49-320-2045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54.2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20 1140 0 0,'-1'-20'8700'0'0,"-2"24"-8549"0"0,1-1 0 0 0,0 1 1 0 0,0-1-1 0 0,0 1 0 0 0,0-1 0 0 0,1 1 0 0 0,-1 0 0 0 0,1 0 0 0 0,-1 4 0 0 0,-6 79 872 0 0,4 1-1 0 0,11 133 1 0 0,0-51-236 0 0,0 749 836 0 0,1 93-910 0 0,26-144-79 0 0,-34-833-632 0 0,-3 721 8 0 0,-6-590-106 0 0,-15 445-82 0 0,10-276 226 0 0,4-178 516 0 0,14 209 0 0 0,11-54-496 0 0,10 90 2486 0 0,-16-339-2139 0 0,-3-26-1376 0 0,2 57 0 0 0,-14-81-1615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25.3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198 68 836 0 0,'14'-19'12100'0'0,"-10"10"-11654"0"0,-3 8-396 0 0,-1-1-1 0 0,0 1 1 0 0,-1-1 0 0 0,1 1-1 0 0,0-1 1 0 0,0 1 0 0 0,-1-1-1 0 0,1 1 1 0 0,-1-1 0 0 0,1 1-1 0 0,-1-1 1 0 0,1 1 0 0 0,-1 0-1 0 0,0-1 1 0 0,0 1 0 0 0,0 0-1 0 0,0 0 1 0 0,0 0 0 0 0,0 0-1 0 0,0 0 1 0 0,0 0 0 0 0,0 0-1 0 0,0 0 1 0 0,-1 0 0 0 0,1 0-1 0 0,0 0 1 0 0,-3 0 0 0 0,3 0-14 0 0,-17-2-38 0 0,10 3 20 0 0,-1 1 0 0 0,1 0-1 0 0,-1 0 1 0 0,1 1-1 0 0,0 0 1 0 0,0 1-1 0 0,0-1 1 0 0,0 2 0 0 0,0-1-1 0 0,1 1 1 0 0,-1 0-1 0 0,1 1 1 0 0,0-1-1 0 0,0 1 1 0 0,1 1 0 0 0,-9 8-1 0 0,11-10 21 0 0,1 1 0 0 0,-1-1 0 0 0,1 1 0 0 0,0-1 0 0 0,0 1 0 0 0,1 0 1 0 0,-1 0-1 0 0,1 0 0 0 0,0 1 0 0 0,1-1 0 0 0,-1 0 0 0 0,1 1 0 0 0,0-1 0 0 0,0 1 0 0 0,1-1 0 0 0,0 1 0 0 0,0-1 0 0 0,0 1 0 0 0,1 0 0 0 0,-1-1 0 0 0,1 1 0 0 0,0-1 0 0 0,1 0 0 0 0,0 1 0 0 0,0-1 0 0 0,5 10 0 0 0,-5-10-20 0 0,1 0-1 0 0,0-1 0 0 0,0 1 0 0 0,0-1 1 0 0,1 0-1 0 0,-1 0 0 0 0,1 0 0 0 0,0 0 0 0 0,0-1 1 0 0,1 0-1 0 0,-1 0 0 0 0,1 0 0 0 0,0 0 1 0 0,-1 0-1 0 0,1-1 0 0 0,0 0 0 0 0,0 0 0 0 0,1-1 1 0 0,-1 1-1 0 0,0-1 0 0 0,1 0 0 0 0,-1 0 1 0 0,0-1-1 0 0,1 0 0 0 0,-1 0 0 0 0,1 0 0 0 0,-1-1 1 0 0,8-1-1 0 0,-2 0-38 0 0,-1 0 1 0 0,1-1-1 0 0,-1 0 0 0 0,0-1 1 0 0,1 0-1 0 0,-2 0 1 0 0,1-1-1 0 0,0-1 0 0 0,-1 0 1 0 0,0 0-1 0 0,-1-1 0 0 0,1 0 1 0 0,11-12-1 0 0,-17 14 21 0 0,0 1 1 0 0,0-1-1 0 0,0 1 0 0 0,-1-1 0 0 0,1 0 1 0 0,-1 0-1 0 0,0 0 0 0 0,-1 0 1 0 0,1-1-1 0 0,-1 1 0 0 0,0 0 0 0 0,0-1 1 0 0,-1 1-1 0 0,0 0 0 0 0,0-1 0 0 0,0 1 1 0 0,0-1-1 0 0,-1 1 0 0 0,0 0 0 0 0,0-1 1 0 0,-3-6-1 0 0,3 8 4 0 0,-1-1 1 0 0,1 1-1 0 0,-1 0 0 0 0,0-1 0 0 0,-1 1 1 0 0,1 0-1 0 0,-1 0 0 0 0,1 1 0 0 0,-1-1 1 0 0,-1 1-1 0 0,1-1 0 0 0,0 1 1 0 0,-1 0-1 0 0,1 0 0 0 0,-1 0 0 0 0,0 1 1 0 0,0 0-1 0 0,0-1 0 0 0,0 1 0 0 0,-1 0 1 0 0,1 1-1 0 0,0-1 0 0 0,-1 1 1 0 0,-6-1-1 0 0,1 1-23 0 0,0 0 0 0 0,-1 0-1 0 0,1 1 1 0 0,0 1 0 0 0,0-1 0 0 0,-1 2 0 0 0,-15 4 0 0 0,22-5 22 0 0,0 0-1 0 0,0 1 1 0 0,0 0 0 0 0,0 0 0 0 0,1 0 0 0 0,-1 0 0 0 0,1 1 0 0 0,-1-1 0 0 0,1 1 0 0 0,0 0 0 0 0,0 0 0 0 0,0 0-1 0 0,1 1 1 0 0,-1-1 0 0 0,1 0 0 0 0,0 1 0 0 0,0 0 0 0 0,0-1 0 0 0,0 1 0 0 0,-2 6 0 0 0,2-3-15 0 0,0 0 0 0 0,0 0 0 0 0,1 0 1 0 0,0 0-1 0 0,0 0 0 0 0,1 0 0 0 0,-1 0 0 0 0,1 0 1 0 0,1 1-1 0 0,0-1 0 0 0,0 0 0 0 0,0 0 0 0 0,5 12 1 0 0,-5-16-22 0 0,0 0 1 0 0,0-1-1 0 0,1 1 1 0 0,-1-1-1 0 0,1 1 1 0 0,0-1-1 0 0,0 0 1 0 0,0 0 0 0 0,0 1-1 0 0,0-2 1 0 0,0 1-1 0 0,1 0 1 0 0,-1 0-1 0 0,0-1 1 0 0,1 1-1 0 0,0-1 1 0 0,-1 0-1 0 0,1 0 1 0 0,0 0-1 0 0,0 0 1 0 0,-1 0 0 0 0,1 0-1 0 0,0-1 1 0 0,0 1-1 0 0,0-1 1 0 0,0 0-1 0 0,0 0 1 0 0,0 0-1 0 0,0-1 1 0 0,-1 1-1 0 0,1 0 1 0 0,0-1 0 0 0,3-1-1 0 0,-3 1 23 0 0,1 1 1 0 0,-1-1-1 0 0,0-1 0 0 0,1 1 0 0 0,-1 0 1 0 0,0-1-1 0 0,0 1 0 0 0,0-1 1 0 0,0 0-1 0 0,0 0 0 0 0,-1-1 0 0 0,1 1 1 0 0,-1 0-1 0 0,1-1 0 0 0,-1 1 1 0 0,0-1-1 0 0,0 0 0 0 0,0 0 0 0 0,0 0 1 0 0,-1 0-1 0 0,1 0 0 0 0,-1 0 1 0 0,1 0-1 0 0,-1-1 0 0 0,1-4 0 0 0,-2 6 24 0 0,1-1 0 0 0,-1 0-1 0 0,0 1 1 0 0,1-1-1 0 0,-1 0 1 0 0,0 0 0 0 0,-1 1-1 0 0,1-1 1 0 0,0 0-1 0 0,-1 1 1 0 0,1-1 0 0 0,-1 1-1 0 0,0-1 1 0 0,0 0-1 0 0,0 1 1 0 0,0 0 0 0 0,-1-1-1 0 0,1 1 1 0 0,-1 0-1 0 0,1 0 1 0 0,-1-1 0 0 0,0 1-1 0 0,0 0 1 0 0,0 1 0 0 0,0-1-1 0 0,-3-2 1 0 0,4 3-18 0 0,-15-3-23 0 0,1 5 26 0 0,11-1-5 0 0,-24 28 104 0 0,28-27-99 0 0,-1 1 1 0 0,1 0 0 0 0,-1 0 0 0 0,1 0-1 0 0,0 0 1 0 0,0-1 0 0 0,0 1-1 0 0,0 0 1 0 0,0 0 0 0 0,0 0-1 0 0,0 0 1 0 0,1-1 0 0 0,-1 1 0 0 0,1 0-1 0 0,-1 0 1 0 0,1 0 0 0 0,0-1-1 0 0,0 1 1 0 0,-1 0 0 0 0,1-1-1 0 0,0 1 1 0 0,1-1 0 0 0,-1 1 0 0 0,0-1-1 0 0,0 0 1 0 0,1 1 0 0 0,-1-1-1 0 0,2 1 1 0 0,-1-1-11 0 0,0-1-28 0 0,9 0 14 0 0,-6-1 3 0 0,-3 0 15 0 0,1 0 0 0 0,-1 0 0 0 0,0 0 0 0 0,0 0 0 0 0,0-1 0 0 0,0 1 0 0 0,0-1 1 0 0,-1 1-1 0 0,1-1 0 0 0,0 0 0 0 0,-1 0 0 0 0,1 0 0 0 0,-1 0 0 0 0,1 0 0 0 0,-1 0 0 0 0,0 0 1 0 0,0 0-1 0 0,0-1 0 0 0,0 1 0 0 0,0 0 0 0 0,-1 0 0 0 0,1-1 0 0 0,-1 1 0 0 0,1-1 0 0 0,-1 1 0 0 0,0-3 1 0 0,0 4 8 0 0,0-1 2 0 0,-19-19-254 0 0,19 21 232 0 0,-1 0 0 0 0,1 0 1 0 0,-1 0-1 0 0,1 0 0 0 0,-1 0 1 0 0,0-1-1 0 0,1 1 0 0 0,-1 0 1 0 0,1 1-1 0 0,-1-1 0 0 0,1 0 0 0 0,-1 0 1 0 0,1 0-1 0 0,-1 0 0 0 0,0 0 1 0 0,1 0-1 0 0,-1 1 0 0 0,1-1 1 0 0,-1 0-1 0 0,1 0 0 0 0,-1 1 1 0 0,1-1-1 0 0,0 0 0 0 0,-1 1 1 0 0,1-1-1 0 0,-1 1 0 0 0,1-1 1 0 0,0 0-1 0 0,-1 1 0 0 0,1-1 0 0 0,0 1 1 0 0,-1-1-1 0 0,1 1 0 0 0,0-1 1 0 0,0 1-1 0 0,0-1 0 0 0,-1 1 1 0 0,1 0-1 0 0,0-1 0 0 0,0 1 1 0 0,0-1-1 0 0,0 1 0 0 0,0-1 1 0 0,0 1-1 0 0,0-1 0 0 0,0 1 0 0 0,0 0 1 0 0,0-1-1 0 0,0 1 0 0 0,1-1 1 0 0,-1 1-1 0 0,0-1 0 0 0,0 1 1 0 0,0-1-1 0 0,1 1 0 0 0,-1-1 1 0 0,0 1-1 0 0,1-1 0 0 0,-1 1 1 0 0,1 0-1 0 0,0 0-31 0 0,3-2-621 0 0,11-1 1234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51.2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 2155 68 0 0,'-48'40'14659'0'0,"58"-67"-14184"0"0,-1 0 1 0 0,-2-1 0 0 0,0 0-1 0 0,4-52 1 0 0,0 3-323 0 0,37-231 507 0 0,24-124 113 0 0,66-125 1695 0 0,-119 483-2185 0 0,-7 33-214 0 0,2 0 0 0 0,1 0 0 0 0,2 1 0 0 0,2 1 0 0 0,43-66 1 0 0,-44 80-47 0 0,0 1 1 0 0,2 0-1 0 0,0 2 1 0 0,2 0 0 0 0,0 1-1 0 0,2 2 1 0 0,0 0-1 0 0,1 1 1 0 0,29-15 0 0 0,-46 29-29 0 0,0 1 1 0 0,0-1 0 0 0,0 1 0 0 0,1 1 0 0 0,-1 0 0 0 0,1 0-1 0 0,0 1 1 0 0,-1 0 0 0 0,1 0 0 0 0,0 1 0 0 0,0 0-1 0 0,16 3 1 0 0,-11 0 20 0 0,1 0 0 0 0,-1 2 1 0 0,0-1-1 0 0,0 2 0 0 0,-1 0 0 0 0,0 0 0 0 0,15 10 0 0 0,-4 1 66 0 0,-1 0 0 0 0,-1 1 0 0 0,0 2 0 0 0,-1 0 0 0 0,-1 1 0 0 0,-1 1 0 0 0,21 32 0 0 0,-15-12 49 0 0,-1 1 0 0 0,-3 0 0 0 0,-1 2 0 0 0,16 54 0 0 0,38 192 533 0 0,19 263 595 0 0,-61-339-423 0 0,11 259 194 0 0,-37 1-627 0 0,-6-463-393 0 0,2 108 259 0 0,5-1-1 0 0,5 0 1 0 0,5 0 0 0 0,6-2-1 0 0,64 199 1 0 0,-60-237-159 0 0,0 4 41 0 0,4-2-1 0 0,46 87 1 0 0,-63-142-102 0 0,2-1 0 0 0,1-1 0 0 0,0 0-1 0 0,2-1 1 0 0,24 22 0 0 0,-27-30-6 0 0,1-1 1 0 0,0-1-1 0 0,1-1 0 0 0,30 16 0 0 0,-37-23-67 0 0,-1 0-1 0 0,1-1 1 0 0,-1 0-1 0 0,1-1 1 0 0,0 0-1 0 0,0 0 0 0 0,1-2 1 0 0,-1 1-1 0 0,0-1 1 0 0,1-1-1 0 0,-1 0 1 0 0,1-1-1 0 0,-1 0 1 0 0,0 0-1 0 0,1-1 0 0 0,-1-1 1 0 0,0 0-1 0 0,18-8 1 0 0,-10 2-78 0 0,-1-1 0 0 0,0-1 0 0 0,0-1 1 0 0,-1 0-1 0 0,-1-2 0 0 0,0 0 1 0 0,-1 0-1 0 0,0-1 0 0 0,16-23 0 0 0,-4 1 113 0 0,-1-2 0 0 0,-2 0 0 0 0,-2-2 1 0 0,19-48-1 0 0,56-178 82 0 0,-95 262-96 0 0,43-148-79 0 0,29-188 0 0 0,-37 69 252 0 0,20-99-246 0 0,-42 286 331 0 0,-10 54-188 0 0,0 0-1 0 0,3 1 1 0 0,11-35 0 0 0,-9 30-107 0 0,-10 33 28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57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0 881 1220 0 0,'37'-62'15527'0'0,"4"29"-7059"0"0,-38 28-7933 0 0,3-6-733 0 0,-2-7 304 0 0,1 1 0 0 0,1 0 0 0 0,9-17-1 0 0,6-19-10 0 0,7-19 1 0 0,4 2 0 0 0,2 1-1 0 0,3 2 1 0 0,3 1-1 0 0,58-71 1 0 0,-90 125-94 0 0,1 0 0 0 0,0 1 0 0 0,1 0 0 0 0,0 1 0 0 0,1 0 0 0 0,0 0 1 0 0,1 1-1 0 0,0 1 0 0 0,0 0 0 0 0,1 0 0 0 0,0 1 0 0 0,0 1 0 0 0,1 0 0 0 0,-1 1 0 0 0,1 1 0 0 0,0 0 1 0 0,1 1-1 0 0,16-2 0 0 0,-28 4 8 0 0,49 6-103 0 0,-40-1 99 0 0,0 1-1 0 0,0 0 0 0 0,-1 0 1 0 0,0 2-1 0 0,0-1 1 0 0,0 2-1 0 0,-1-1 0 0 0,0 1 1 0 0,0 1-1 0 0,-1 0 1 0 0,12 14-1 0 0,5 10 25 0 0,-2 0 1 0 0,24 41-1 0 0,-30-40-4 0 0,-1 1 0 0 0,-2 1 0 0 0,-2 0 0 0 0,-1 1 0 0 0,-1 0 0 0 0,-3 1 0 0 0,-1 0 0 0 0,4 61 0 0 0,22 387 742 0 0,-28-439-642 0 0,18 80 0 0 0,-15-92-92 0 0,2-2 0 0 0,2 1-1 0 0,1-1 1 0 0,1-1 0 0 0,30 47-1 0 0,-36-65-18 0 0,1-1 0 0 0,1-1 0 0 0,0 0 0 0 0,1 0 0 0 0,0-1 0 0 0,15 12 0 0 0,-18-18-13 0 0,-1 0 0 0 0,1-1 0 0 0,-1 0 0 0 0,1 0 0 0 0,1 0 0 0 0,-1-1 0 0 0,0 0 0 0 0,1-1 0 0 0,-1 0 0 0 0,1 0 0 0 0,0-1 1 0 0,17 0-1 0 0,-10-1-22 0 0,-1-2 0 0 0,1 0-1 0 0,-1-1 1 0 0,0 0 0 0 0,0-1 0 0 0,0-1 0 0 0,0 0 0 0 0,-1-1 0 0 0,0-1 0 0 0,0 0 0 0 0,-1-1 0 0 0,1-1 0 0 0,-2 1 0 0 0,1-2 0 0 0,-2 0 0 0 0,19-20 0 0 0,-10 8-40 0 0,-1-1 0 0 0,-1-1 0 0 0,-1-1 0 0 0,-2 0 0 0 0,0-1 0 0 0,-2-1 0 0 0,-1 0 0 0 0,9-29 1 0 0,22-122-151 0 0,-37 154 206 0 0,6-48-1 0 0,-2 3 5 0 0,-4 20-64 0 0,-6 48 58 0 0,0 0 2 0 0,0 1 1 0 0,-1 0-1 0 0,1-1 1 0 0,0 1-1 0 0,0-1 0 0 0,0 1 1 0 0,0 0-1 0 0,-1-1 1 0 0,1 1-1 0 0,0 0 1 0 0,0-1-1 0 0,0 1 1 0 0,0-1-1 0 0,0 1 0 0 0,0-1 1 0 0,0 1-1 0 0,0 0 1 0 0,0-1-1 0 0,0 1 1 0 0,0-1-1 0 0,1 1 0 0 0,-1 0 1 0 0,0-1-1 0 0,0 1 1 0 0,0-1-1 0 0,0 1 1 0 0,1 0-1 0 0,-1-1 1 0 0,0 1-1 0 0,0 0 0 0 0,1-1 1 0 0,-1 1-1 0 0,3-11-1227 0 0,-3 11 1210 0 0,0-1 0 0 0,0 1 0 0 0,0 0 0 0 0,0 0-1 0 0,0 0 1 0 0,0 0 0 0 0,-1 0 0 0 0,1-1-1 0 0,0 1 1 0 0,0 0 0 0 0,0 0 0 0 0,0 0-1 0 0,-1 0 1 0 0,1 0 0 0 0,0 0 0 0 0,0 0 0 0 0,0 0-1 0 0,0 0 1 0 0,-1-1 0 0 0,1 1 0 0 0,0 0-1 0 0,0 0 1 0 0,0 0 0 0 0,-1 0 0 0 0,1 0 0 0 0,0 0-1 0 0,0 0 1 0 0,0 0 0 0 0,-1 0 0 0 0,1 0-1 0 0,0 0 1 0 0,0 1 0 0 0,0-1 0 0 0,0 0 0 0 0,-1 0-1 0 0,1 0 1 0 0,0 0 0 0 0,0 0 0 0 0,0 0-1 0 0,0 0 1 0 0,-1 0 0 0 0,1 1 0 0 0,0-1-1 0 0,0 0 1 0 0,0 0 0 0 0,0 0 0 0 0,0 0 0 0 0,0 0-1 0 0,-1 1 1 0 0,1-1 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03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0 671 140 0 0,'2'-22'7323'0'0,"0"6"-4610"0"0,6-26 2548 0 0,-7 5-1979 0 0,-1 38-3132 0 0,2 19 457 0 0,0 1-1 0 0,9 34 1 0 0,-2-14-137 0 0,66 278 2703 0 0,-55-194-2224 0 0,-12-67-392 0 0,27 102-1 0 0,-32-149-525 0 0,0-1 0 0 0,1 1 0 0 0,0-1 0 0 0,0 0-1 0 0,2 0 1 0 0,-1 0 0 0 0,1-1 0 0 0,0 0-1 0 0,1 0 1 0 0,0 0 0 0 0,0-1 0 0 0,1 0-1 0 0,0-1 1 0 0,1 1 0 0 0,0-2 0 0 0,0 1-1 0 0,0-1 1 0 0,1 0 0 0 0,-1-1 0 0 0,1 0 0 0 0,1-1-1 0 0,-1 0 1 0 0,1-1 0 0 0,-1 0 0 0 0,1 0-1 0 0,14 0 1 0 0,-8 0-83 0 0,0-2-1 0 0,0 0 1 0 0,0-1 0 0 0,0-1-1 0 0,0-1 1 0 0,0 0 0 0 0,29-8-1 0 0,-35 7 18 0 0,1-2 0 0 0,-1 1 0 0 0,0-1-1 0 0,-1-1 1 0 0,1 1 0 0 0,-1-2 0 0 0,-1 0 0 0 0,1 0-1 0 0,-1 0 1 0 0,0-1 0 0 0,0-1 0 0 0,8-10-1 0 0,-1-4-73 0 0,0 0-1 0 0,-1-1 0 0 0,-2 0 0 0 0,0-1 0 0 0,14-42 0 0 0,29-137-448 0 0,-53 192 507 0 0,33-136-45 0 0,37-177 700 0 0,-62 278-579 0 0,2 0 1 0 0,31-75-1 0 0,-27 80-50 0 0,-5 9 43 0 0,1 1 1 0 0,1 0-1 0 0,2 1 1 0 0,1 1-1 0 0,24-32 1 0 0,-32 51-45 0 0,0 0 1 0 0,1 1-1 0 0,0 0 1 0 0,0 0-1 0 0,16-10 0 0 0,-20 17 12 0 0,-1 0-1 0 0,1 1 0 0 0,0-1 0 0 0,0 1 0 0 0,0 0 0 0 0,0 0 0 0 0,0 1 0 0 0,1 0 0 0 0,-1 0 0 0 0,0 0 0 0 0,1 1 0 0 0,-1 0 0 0 0,0 0 1 0 0,1 1-1 0 0,7 1 0 0 0,56 18-245 0 0,-57-13 236 0 0,0 0 0 0 0,0 0-1 0 0,0 1 1 0 0,-1 1 0 0 0,0 0 0 0 0,0 1 0 0 0,-1 0 0 0 0,-1 0 0 0 0,0 1 0 0 0,0 1 0 0 0,11 17 0 0 0,2 7-2 0 0,-3-1 0 0 0,31 73 1 0 0,-37-64-14 0 0,-2 1 0 0 0,-1 0 0 0 0,7 86 0 0 0,-17-126 40 0 0,12 198 631 0 0,-8-87-269 0 0,0 0 77 0 0,-5-114-418 0 0,4 40 366 0 0,-4-40-315 0 0,0-1-56 0 0,0 13 2097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11.0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68 452 0 0,'8'18'15277'0'0,"15"-13"-14879"0"0,1-2-1 0 0,0 0 0 0 0,43-2 1 0 0,77-10-340 0 0,229-39-74 0 0,-172 20-753 0 0,-160 23 502 0 0,57 1 0 0 0,-95 4 225 0 0,1 0-11 0 0,139-1-209 0 0,-140 1 258 0 0,35-2-52 0 0,-8 3-98 0 0,-27 0 115 0 0,48 6 143 0 0,-50-6-93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3.61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1665 133 2212 0 0,'-3'-5'909'0'0,"-1"1"-1"0"0,1-1 0 0 0,-1 1 1 0 0,-1 0-1 0 0,1 0 0 0 0,-1 0 1 0 0,-5-3-1 0 0,1 2-210 0 0,0-1 0 0 0,-1 2 0 0 0,-13-6 1 0 0,-8 0-207 0 0,-51-8 1 0 0,61 14 112 0 0,-69-12-163 0 0,-2 5 1 0 0,1 3-1 0 0,-1 5 0 0 0,0 3 1 0 0,0 5-1 0 0,0 3 1 0 0,1 5-1 0 0,0 3 0 0 0,-96 31 1 0 0,165-40-432 0 0,-1 1 1 0 0,1 1-1 0 0,1 0 1 0 0,-1 2-1 0 0,-30 21 1 0 0,46-28-19 0 0,0 1 0 0 0,0 0 0 0 0,1 0 0 0 0,0 1-1 0 0,0 0 1 0 0,0 0 0 0 0,0 0 0 0 0,1 0 0 0 0,-5 10 0 0 0,7-11-12 0 0,0 0 1 0 0,1 0-1 0 0,-1 1 1 0 0,1-1-1 0 0,0 0 1 0 0,0 1-1 0 0,1-1 1 0 0,-1 1-1 0 0,1-1 0 0 0,1 1 1 0 0,-1-1-1 0 0,1 1 1 0 0,0-1-1 0 0,2 8 1 0 0,3 6-26 0 0,1 0-1 0 0,1-1 1 0 0,1 0 0 0 0,0-1 0 0 0,1 0 0 0 0,1 0 0 0 0,17 19 0 0 0,100 102-49 0 0,-103-113 91 0 0,108 96-20 0 0,-83-78 151 0 0,-2 1 0 0 0,79 96 0 0 0,-120-132-53 0 0,-1 1 1 0 0,-1 0-1 0 0,0 0 0 0 0,0 1 1 0 0,0-1-1 0 0,-1 1 1 0 0,-1 0-1 0 0,0 0 0 0 0,4 21 1 0 0,-7-24-18 0 0,1-1 0 0 0,-1 1 1 0 0,0-1-1 0 0,-1 1 0 0 0,0-1 1 0 0,0 1-1 0 0,0-1 1 0 0,-1 0-1 0 0,0 1 0 0 0,0-1 1 0 0,0 0-1 0 0,-1 0 0 0 0,0 0 1 0 0,0-1-1 0 0,-1 1 0 0 0,-8 9 1 0 0,1-2 64 0 0,-2-1-1 0 0,0 0 1 0 0,0-1 0 0 0,-1 0-1 0 0,0-1 1 0 0,-1-1 0 0 0,0-1-1 0 0,-1 0 1 0 0,0 0 0 0 0,0-2 0 0 0,-26 8-1 0 0,4-5 12 0 0,0-1 1 0 0,0-2-1 0 0,0-1 0 0 0,-45-1 0 0 0,45-4-362 0 0,0-2 1 0 0,-60-10-1 0 0,77 8-418 0 0,1-1-1 0 0,-1 0 1 0 0,1-2 0 0 0,1-1-1 0 0,-1 0 1 0 0,-22-14-1 0 0,35 18-388 0 0,0-1-1 0 0,1 0 0 0 0,0 0 1 0 0,0 0-1 0 0,0-1 0 0 0,-7-9 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7.31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764 268 2028 0 0,'12'-7'6677'0'0,"6"-11"-5931"0"0,-2 0-1 0 0,0-1 1 0 0,-1-1-1 0 0,0 0 1 0 0,-2-1-1 0 0,21-45 1 0 0,-33 64-608 0 0,0 0 1 0 0,0 1-1 0 0,-1-1 1 0 0,1 0-1 0 0,-1 0 1 0 0,0 0 0 0 0,1 0-1 0 0,-1 0 1 0 0,0 1-1 0 0,0-1 1 0 0,0 0-1 0 0,0 0 1 0 0,0 0-1 0 0,-1 0 1 0 0,1 0-1 0 0,-1 0 1 0 0,1 1-1 0 0,-1-1 1 0 0,0 0-1 0 0,1 0 1 0 0,-1 1-1 0 0,0-1 1 0 0,0 0-1 0 0,0 1 1 0 0,0-1-1 0 0,-1 1 1 0 0,1-1-1 0 0,0 1 1 0 0,-1 0-1 0 0,1-1 1 0 0,-1 1-1 0 0,1 0 1 0 0,-1 0-1 0 0,1 0 1 0 0,-1 0-1 0 0,0 0 1 0 0,1 1-1 0 0,-1-1 1 0 0,-3 0-1 0 0,-5-3 299 0 0,0 1-1 0 0,0 0 0 0 0,0 1 0 0 0,0 0 1 0 0,-20 0-1 0 0,-21 2-104 0 0,1 3-1 0 0,0 2 1 0 0,-1 2-1 0 0,2 2 1 0 0,-1 3-1 0 0,1 1 1 0 0,1 3-1 0 0,-91 43 1 0 0,116-48-319 0 0,0 2 0 0 0,2 1 0 0 0,-1 0 1 0 0,2 2-1 0 0,0 0 0 0 0,1 1 0 0 0,0 2 1 0 0,-20 25-1 0 0,33-36-37 0 0,0 1 0 0 0,0 1 0 0 0,1-1 0 0 0,0 1 1 0 0,0 0-1 0 0,1 0 0 0 0,1 1 0 0 0,0-1 0 0 0,-3 17 0 0 0,5-18-29 0 0,1-1-1 0 0,-1 1 1 0 0,2 0-1 0 0,-1-1 0 0 0,1 1 1 0 0,1 0-1 0 0,0-1 0 0 0,0 1 1 0 0,0-1-1 0 0,1 0 0 0 0,0 0 1 0 0,1 0-1 0 0,5 10 1 0 0,-3-9 21 0 0,0 0 0 0 0,0 0 1 0 0,1 0-1 0 0,0-1 1 0 0,0 0-1 0 0,1 0 1 0 0,0-1-1 0 0,0 0 1 0 0,1 0-1 0 0,0-1 1 0 0,0 0-1 0 0,0-1 1 0 0,1 0-1 0 0,0 0 1 0 0,0-1-1 0 0,0 0 0 0 0,0-1 1 0 0,1 0-1 0 0,-1-1 1 0 0,1 0-1 0 0,0-1 1 0 0,0 0-1 0 0,0 0 1 0 0,-1-1-1 0 0,1-1 1 0 0,0 0-1 0 0,0 0 1 0 0,0-1-1 0 0,-1 0 0 0 0,1-1 1 0 0,-1-1-1 0 0,0 1 1 0 0,0-1-1 0 0,0-1 1 0 0,0 0-1 0 0,-1 0 1 0 0,0-1-1 0 0,0-1 1 0 0,12-9-1 0 0,-1-4 198 0 0,0 0 1 0 0,-1-2-1 0 0,27-37 0 0 0,41-80 811 0 0,-57 88-843 0 0,-28 48-110 0 0,15-19 73 0 0,-16 21-94 0 0,0 1 0 0 0,0-1 0 0 0,-1 1 0 0 0,1-1 0 0 0,0 1 0 0 0,0-1 1 0 0,0 1-1 0 0,-1 0 0 0 0,1 0 0 0 0,0 0 0 0 0,0-1 0 0 0,0 1 0 0 0,0 0 0 0 0,0 0 1 0 0,0 0-1 0 0,0 0 0 0 0,-1 0 0 0 0,1 0 0 0 0,0 1 0 0 0,0-1 0 0 0,0 0 0 0 0,0 0 1 0 0,0 1-1 0 0,-1-1 0 0 0,1 0 0 0 0,0 1 0 0 0,0-1 0 0 0,-1 1 0 0 0,1-1 0 0 0,0 1 1 0 0,0-1-1 0 0,-1 1 0 0 0,2 1 0 0 0,32 33-467 0 0,0 1 0 0 0,40 60 1 0 0,-39-49-1930 0 0,57 60 0 0 0,-80-98 1190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1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0 224 0 0,'7'12'10807'0'0,"11"-9"-10878"0"0,-14-3 147 0 0,50 2 518 0 0,517 1 1276 0 0,-266 11-1949 0 0,-302-14 52 0 0,76 7 110 0 0,-77-7-94 0 0,56 0 82 0 0,6 0-121 0 0,-61 0 266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0.7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530 0 932 0 0,'-31'1'9748'0'0,"53"6"-9367"0"0,0-2 1 0 0,0 0-1 0 0,0-1 1 0 0,1-1-1 0 0,0-1 1 0 0,32-2-1 0 0,-10 1-143 0 0,355-2 610 0 0,55 4-629 0 0,-408 0-200 0 0,0 2 0 0 0,0 3-1 0 0,50 14 1 0 0,-95-21-18 0 0,11 2 35 0 0,-11-3 5 0 0,0 0 0 0 0,1 0 1 0 0,-1 1-1 0 0,0-1 1 0 0,0 1-1 0 0,0-1 0 0 0,0 1 1 0 0,1 0-1 0 0,-1-1 0 0 0,0 1 1 0 0,0 0-1 0 0,-1 0 1 0 0,1 1-1 0 0,0-1 0 0 0,0 0 1 0 0,2 3-1 0 0,0 13 323 0 0,0 0-1 0 0,-1 1 1 0 0,-1 0 0 0 0,0 33-1 0 0,1 8 33 0 0,26 674 1684 0 0,-22-372-1148 0 0,-4 177 361 0 0,-5-303-653 0 0,1-166 173 0 0,1-68-483 0 0,0-11-380 0 0,2 0 1 0 0,-1-1 0 0 0,1 1 0 0 0,1 0 0 0 0,0 0 0 0 0,0 1 0 0 0,1-1 0 0 0,0 1-1 0 0,1 0 1 0 0,0 0 0 0 0,0 0 0 0 0,1 0 0 0 0,0 1 0 0 0,12-12 0 0 0,-5 6 0 0 0,1 1 0 0 0,0 0 0 0 0,1 1 0 0 0,0 1 0 0 0,1 0-1 0 0,33-16 1 0 0,-31 19 33 0 0,1 2 0 0 0,0 0 0 0 0,0 1 0 0 0,1 1 0 0 0,0 1 0 0 0,-1 0 0 0 0,1 2 0 0 0,0 0 0 0 0,0 1-1 0 0,0 2 1 0 0,0 0 0 0 0,0 0 0 0 0,-1 2 0 0 0,1 1 0 0 0,-1 0 0 0 0,0 1 0 0 0,-1 1 0 0 0,22 11 0 0 0,-23-9-24 0 0,0-1 1 0 0,-1 2-1 0 0,0 0 1 0 0,-1 1-1 0 0,0 1 1 0 0,-1 0 0 0 0,0 1-1 0 0,-1 1 1 0 0,0 0-1 0 0,-1 0 1 0 0,-1 1-1 0 0,0 1 1 0 0,-1 0-1 0 0,-1 0 1 0 0,-1 1-1 0 0,0 0 1 0 0,-1 1 0 0 0,0 0-1 0 0,4 24 1 0 0,-7-13-49 0 0,-2 1 0 0 0,-1 0 0 0 0,-1 0 0 0 0,-1 0 0 0 0,-2 0 1 0 0,-1-1-1 0 0,-1 1 0 0 0,-2-1 0 0 0,-1 0 0 0 0,-14 36 0 0 0,2-18 53 0 0,-1-1 0 0 0,-2-1-1 0 0,-2-1 1 0 0,-3-1-1 0 0,-40 51 1 0 0,36-56 56 0 0,-1-2-1 0 0,-3-1 1 0 0,0-1 0 0 0,-51 35-1 0 0,67-55 8 0 0,0 0 0 0 0,-2-2 0 0 0,1 0 0 0 0,-2-2 0 0 0,1 0 0 0 0,-1-1 0 0 0,-1-2 0 0 0,0 0 0 0 0,0-1 0 0 0,-36 3 0 0 0,49-9-15 0 0,0 0 0 0 0,1 0 0 0 0,-1-1 1 0 0,0-1-1 0 0,0 0 0 0 0,1 0 0 0 0,-1-1 0 0 0,1-1 1 0 0,0 1-1 0 0,-1-2 0 0 0,2 1 0 0 0,-1-1 1 0 0,1-1-1 0 0,-12-8 0 0 0,16 10-12 0 0,0 0 0 0 0,0-1 0 0 0,0 1 0 0 0,1-1 1 0 0,0 0-1 0 0,0-1 0 0 0,0 1 0 0 0,0-1 0 0 0,1 1 0 0 0,0-1 0 0 0,0 0 0 0 0,1 0 0 0 0,-1-1 1 0 0,1 1-1 0 0,1 0 0 0 0,-1-1 0 0 0,1 1 0 0 0,0-1 0 0 0,1 1 0 0 0,-1-1 0 0 0,1 1 0 0 0,1-1 0 0 0,-1 0 1 0 0,3-10-1 0 0,2 2 2 0 0,0-1 0 0 0,1 1 0 0 0,1 1 1 0 0,0-1-1 0 0,1 1 0 0 0,0 0 0 0 0,1 1 1 0 0,1-1-1 0 0,0 2 0 0 0,1 0 0 0 0,0 0 1 0 0,1 1-1 0 0,0 0 0 0 0,1 1 0 0 0,21-12 1 0 0,-12 7-12 0 0,0 2 1 0 0,2 1-1 0 0,0 1 1 0 0,0 1 0 0 0,0 1-1 0 0,2 1 1 0 0,-1 1-1 0 0,49-6 1 0 0,-49 11 6 0 0,-1 2 0 0 0,1 0 0 0 0,-1 2 0 0 0,1 1 0 0 0,-1 0 0 0 0,0 2 0 0 0,0 1 0 0 0,-1 1 0 0 0,0 1 0 0 0,0 1 0 0 0,0 0 0 0 0,-1 2 0 0 0,-1 1 0 0 0,37 26 0 0 0,-41-25 10 0 0,-1 0 0 0 0,-1 1 0 0 0,0 1 0 0 0,-1 0 0 0 0,0 1-1 0 0,-2 1 1 0 0,0 0 0 0 0,0 0 0 0 0,-2 1 0 0 0,0 1 0 0 0,-1 0 0 0 0,-1 0-1 0 0,-1 0 1 0 0,-1 1 0 0 0,0 0 0 0 0,-2 1 0 0 0,4 35 0 0 0,-6-18-71 0 0,-3 1 0 0 0,-1 0 0 0 0,-2-1 1 0 0,-1 0-1 0 0,-20 68 0 0 0,4-38-36 0 0,-3-1 0 0 0,-42 80-1 0 0,46-109 98 0 0,-1-2 0 0 0,-2 0 1 0 0,-2-1-1 0 0,-1-1 0 0 0,-55 55 0 0 0,61-71 27 0 0,0 1-1 0 0,-2-2 1 0 0,0-1-1 0 0,0-1 1 0 0,-2 0 0 0 0,1-2-1 0 0,-2-1 1 0 0,0-1 0 0 0,0-1-1 0 0,-30 8 1 0 0,45-17-30 0 0,0 1 1 0 0,-1-1-1 0 0,1-1 0 0 0,0 0 0 0 0,-1 0 1 0 0,1-1-1 0 0,0 0 0 0 0,0-1 1 0 0,0 0-1 0 0,0 0 0 0 0,0-1 1 0 0,-10-5-1 0 0,17 7-4 0 0,0 0 1 0 0,0-1-1 0 0,0 1 1 0 0,0-1-1 0 0,0 0 1 0 0,1 0-1 0 0,-1 0 0 0 0,1 0 1 0 0,-1-1-1 0 0,1 1 1 0 0,0 0-1 0 0,0-1 1 0 0,0 0-1 0 0,0 0 0 0 0,0 1 1 0 0,1-1-1 0 0,-1 0 1 0 0,1 0-1 0 0,0 0 1 0 0,0-1-1 0 0,0 1 1 0 0,0 0-1 0 0,0 0 0 0 0,1-1 1 0 0,-1 1-1 0 0,1 0 1 0 0,0 0-1 0 0,0-1 1 0 0,0 1-1 0 0,1 0 0 0 0,-1-1 1 0 0,1 1-1 0 0,0 0 1 0 0,0 0-1 0 0,0-1 1 0 0,0 1-1 0 0,0 0 1 0 0,1 0-1 0 0,-1 0 0 0 0,4-4 1 0 0,2-5-4 0 0,1 1 1 0 0,0 0-1 0 0,1 1 0 0 0,0 0 1 0 0,0 0-1 0 0,1 1 1 0 0,0 0-1 0 0,1 1 0 0 0,0 0 1 0 0,0 1-1 0 0,1 0 1 0 0,0 0-1 0 0,0 2 0 0 0,1-1 1 0 0,-1 1-1 0 0,24-5 1 0 0,-23 7 3 0 0,1 0 0 0 0,0 0 1 0 0,-1 2-1 0 0,1-1 1 0 0,0 2-1 0 0,0 0 0 0 0,0 1 1 0 0,0 0-1 0 0,0 1 0 0 0,0 0 1 0 0,-1 1-1 0 0,1 1 1 0 0,-1 0-1 0 0,0 1 0 0 0,0 0 1 0 0,14 8-1 0 0,-10-1 17 0 0,0 0-1 0 0,-1 1 1 0 0,-1 1-1 0 0,0 0 1 0 0,0 1-1 0 0,-1 0 1 0 0,-1 2-1 0 0,16 25 1 0 0,-14-16 4 0 0,-1 2 1 0 0,-1-1-1 0 0,-1 2 0 0 0,-2-1 1 0 0,9 38-1 0 0,-8-13-34 0 0,-3 1 0 0 0,-1 1 0 0 0,-4-1 0 0 0,-1 1 0 0 0,-3 0 0 0 0,-9 58 0 0 0,5-73-52 0 0,-3 0-1 0 0,-1-1 0 0 0,-2 0 1 0 0,-1 0-1 0 0,-2-1 0 0 0,-24 43 1 0 0,29-62-49 0 0,-2 0 0 0 0,0-2 0 0 0,-1 1 1 0 0,-1-1-1 0 0,0-1 0 0 0,-1 0 0 0 0,-1-1 0 0 0,-1 0 1 0 0,0-2-1 0 0,0 0 0 0 0,-2 0 0 0 0,1-2 0 0 0,-32 15 1 0 0,36-21-88 0 0,-1-1 0 0 0,0-1 1 0 0,1-1-1 0 0,-1 0 1 0 0,-1 0-1 0 0,1-2 1 0 0,0 1-1 0 0,0-2 0 0 0,0 0 1 0 0,0-1-1 0 0,0 0 1 0 0,0-1-1 0 0,1 0 0 0 0,-1-2 1 0 0,1 1-1 0 0,0-2 1 0 0,-15-7-1 0 0,16 8 172 0 0,1-1-1 0 0,0 0 1 0 0,1-1-1 0 0,-1 0 1 0 0,1-1 0 0 0,0 0-1 0 0,1-1 1 0 0,0 0 0 0 0,1 0-1 0 0,-1-1 1 0 0,2 0-1 0 0,-1 0 1 0 0,2 0 0 0 0,-1-1-1 0 0,1-1 1 0 0,1 1-1 0 0,0-1 1 0 0,1 0 0 0 0,-4-16-1 0 0,7 21 103 0 0,0 1 0 0 0,0-1 1 0 0,1 1-1 0 0,0 0 0 0 0,1-1 0 0 0,-1 1 0 0 0,1 0 0 0 0,0-1 0 0 0,1 1 0 0 0,0 0 0 0 0,0 0 1 0 0,0 0-1 0 0,0 0 0 0 0,1 0 0 0 0,4-6 0 0 0,-1 4 26 0 0,0 1 0 0 0,0 0-1 0 0,0 0 1 0 0,1 1 0 0 0,0 0 0 0 0,0 0-1 0 0,0 0 1 0 0,1 1 0 0 0,13-7 0 0 0,-3 3 21 0 0,1 2-1 0 0,-1 0 1 0 0,1 1 0 0 0,1 1 0 0 0,-1 0 0 0 0,1 2-1 0 0,-1 0 1 0 0,1 2 0 0 0,24 0 0 0 0,-16 3-100 0 0,0 1 0 0 0,-1 2 0 0 0,1 1 0 0 0,-1 1 0 0 0,0 1 0 0 0,0 2 0 0 0,-1 0 1 0 0,-1 2-1 0 0,1 1 0 0 0,-2 0 0 0 0,0 2 0 0 0,-1 1 0 0 0,0 1 0 0 0,-2 1 0 0 0,0 1 0 0 0,-1 1 0 0 0,0 0 1 0 0,-2 2-1 0 0,16 24 0 0 0,-12-15-127 0 0,-2 1 0 0 0,-1 1 1 0 0,-2 1-1 0 0,-1 1 0 0 0,-1 0 1 0 0,-3 1-1 0 0,0 1 0 0 0,-3-1 1 0 0,-1 2-1 0 0,-1-1 0 0 0,-3 1 1 0 0,-1 0-1 0 0,-2 62 0 0 0,-5-62 122 0 0,-1 0 0 0 0,-1-1-1 0 0,-3 0 1 0 0,-1 0 0 0 0,-1 0-1 0 0,-2-2 1 0 0,-2 1-1 0 0,-33 57 1 0 0,38-76 18 0 0,0-1 1 0 0,-1 0-1 0 0,-1 0 0 0 0,-1-1 1 0 0,0-1-1 0 0,-1 0 1 0 0,-1-1-1 0 0,0 0 0 0 0,0-1 1 0 0,-1-1-1 0 0,-1-1 0 0 0,0 0 1 0 0,0-1-1 0 0,-1-1 0 0 0,0 0 1 0 0,0-2-1 0 0,-1 0 0 0 0,-34 6 1 0 0,43-11-36 0 0,0 0 0 0 0,0-1 1 0 0,0 0-1 0 0,1-1 0 0 0,-1 0 0 0 0,0 0 0 0 0,0-1 1 0 0,1 0-1 0 0,-1-1 0 0 0,1 0 0 0 0,0-1 1 0 0,0 0-1 0 0,0 0 0 0 0,0-1 0 0 0,1 0 1 0 0,-1 0-1 0 0,-12-12 0 0 0,16 13 14 0 0,1-1 0 0 0,1 1-1 0 0,-1-1 1 0 0,1 1 0 0 0,-1-1 0 0 0,1 0 0 0 0,0 0 0 0 0,1 0-1 0 0,0-1 1 0 0,-1 1 0 0 0,2-1 0 0 0,-1 1 0 0 0,1-1-1 0 0,-1 0 1 0 0,2 0 0 0 0,-1 1 0 0 0,1-1 0 0 0,-1 0-1 0 0,2 0 1 0 0,-1 0 0 0 0,1 1 0 0 0,0-1 0 0 0,0 0-1 0 0,0 0 1 0 0,1 1 0 0 0,0-1 0 0 0,0 1 0 0 0,0 0-1 0 0,1-1 1 0 0,0 1 0 0 0,3-5 0 0 0,2-3 42 0 0,1 0-1 0 0,1 0 1 0 0,0 1 0 0 0,1 0-1 0 0,0 1 1 0 0,0 1 0 0 0,2-1 0 0 0,-1 2-1 0 0,1 0 1 0 0,0 0 0 0 0,1 1 0 0 0,0 1-1 0 0,0 0 1 0 0,1 1 0 0 0,-1 1 0 0 0,32-8-1 0 0,-32 11-35 0 0,0-1 0 0 0,0 2-1 0 0,1 0 1 0 0,-1 0 0 0 0,0 2-1 0 0,1-1 1 0 0,-1 2-1 0 0,0 0 1 0 0,0 1 0 0 0,0 0-1 0 0,0 1 1 0 0,0 1 0 0 0,-1 0-1 0 0,0 1 1 0 0,0 0 0 0 0,0 1-1 0 0,-1 0 1 0 0,20 16 0 0 0,-7 1-52 0 0,-1 0 1 0 0,-1 1 0 0 0,-1 1-1 0 0,-1 2 1 0 0,-2 0 0 0 0,0 1-1 0 0,-2 0 1 0 0,-2 2 0 0 0,0 0-1 0 0,-3 0 1 0 0,0 2 0 0 0,13 61-1 0 0,-15-47-32 0 0,-3 0 0 0 0,-1 1-1 0 0,-3 0 1 0 0,-2 0 0 0 0,-2 0-1 0 0,-2 0 1 0 0,-2 0 0 0 0,-17 75-1 0 0,10-82 115 0 0,-1 0 0 0 0,-1-2 0 0 0,-3 1 0 0 0,-1-2 0 0 0,-29 46-1 0 0,34-63-97 0 0,-1-1-1 0 0,-1-1 0 0 0,-1 0 0 0 0,0-1 0 0 0,-1-1 0 0 0,-1 0 0 0 0,-1-2 0 0 0,0 0 0 0 0,-1-1 0 0 0,-36 19 0 0 0,44-27 9 0 0,0-2-1 0 0,-1 0 1 0 0,1 0-1 0 0,-1-1 0 0 0,0-1 1 0 0,0 0-1 0 0,0 0 1 0 0,0-2-1 0 0,0 0 1 0 0,0 0-1 0 0,0-1 0 0 0,0 0 1 0 0,0-2-1 0 0,0 1 1 0 0,-24-9-1 0 0,29 8 108 0 0,0 0 0 0 0,0-1 0 0 0,1 0-1 0 0,-1 0 1 0 0,1-1 0 0 0,0 1 0 0 0,0-2 0 0 0,1 1 0 0 0,-1-1 0 0 0,1 0-1 0 0,0 0 1 0 0,1-1 0 0 0,-1 1 0 0 0,2-1 0 0 0,-1-1 0 0 0,1 1-1 0 0,0-1 1 0 0,0 1 0 0 0,1-1 0 0 0,0 0 0 0 0,0-1 0 0 0,1 1 0 0 0,0 0-1 0 0,0-1 1 0 0,0-8 0 0 0,2 7 18 0 0,0 0 0 0 0,1 0 0 0 0,0 0 0 0 0,1 0 1 0 0,0 0-1 0 0,0 1 0 0 0,1-1 0 0 0,0 1 0 0 0,1-1 0 0 0,0 1 0 0 0,0 0 0 0 0,1 1 0 0 0,0-1 0 0 0,1 1 0 0 0,0 0 0 0 0,0 0 1 0 0,1 1-1 0 0,0 0 0 0 0,0 0 0 0 0,0 0 0 0 0,1 1 0 0 0,11-7 0 0 0,-8 6-23 0 0,1-1 0 0 0,0 2 0 0 0,1 0 0 0 0,0 0 0 0 0,0 1-1 0 0,0 1 1 0 0,0 0 0 0 0,0 0 0 0 0,1 2 0 0 0,0 0 0 0 0,0 0 0 0 0,-1 1 0 0 0,1 1 0 0 0,0 0-1 0 0,20 4 1 0 0,-14 1-57 0 0,0 1-1 0 0,-1 1 1 0 0,1 1 0 0 0,-1 1-1 0 0,-1 1 1 0 0,0 0-1 0 0,0 1 1 0 0,-1 1-1 0 0,0 1 1 0 0,-1 0-1 0 0,-1 1 1 0 0,0 1-1 0 0,-1 0 1 0 0,-1 1 0 0 0,12 19-1 0 0,0 0-62 0 0,-2 1 0 0 0,-2 1 0 0 0,-1 2-1 0 0,-2 0 1 0 0,-2 0 0 0 0,15 56 0 0 0,-20-48 102 0 0,-2 1 0 0 0,-3-1 0 0 0,-1 2 0 0 0,-3-1-1 0 0,-1 0 1 0 0,-3 0 0 0 0,-2 0 0 0 0,-1 0 0 0 0,-3 0 0 0 0,-2-1 0 0 0,-2 0 0 0 0,-3-1-1 0 0,-1-1 1 0 0,-2 0 0 0 0,-2-1 0 0 0,-2-1 0 0 0,-1-1 0 0 0,-47 61 0 0 0,55-85-33 0 0,-1-1 1 0 0,0-1-1 0 0,-1 0 1 0 0,-1-1-1 0 0,0-1 1 0 0,-1-1-1 0 0,-1-1 1 0 0,0 0-1 0 0,0-2 0 0 0,-1 0 1 0 0,-32 10-1 0 0,40-16-35 0 0,0 0-1 0 0,0-1 0 0 0,0-1 0 0 0,0 0 0 0 0,-1 0 0 0 0,1-2 1 0 0,-1 1-1 0 0,1-2 0 0 0,-1 0 0 0 0,1 0 0 0 0,0-2 0 0 0,0 1 1 0 0,-1-2-1 0 0,2 0 0 0 0,-1 0 0 0 0,0-1 0 0 0,1 0 0 0 0,0-2 1 0 0,0 1-1 0 0,-19-15 0 0 0,26 17 26 0 0,0 0 1 0 0,0 0-1 0 0,1-1 1 0 0,-1 1-1 0 0,1-1 1 0 0,0 0-1 0 0,1 0 1 0 0,-1 0-1 0 0,1-1 0 0 0,0 1 1 0 0,0-1-1 0 0,1 0 1 0 0,-1 0-1 0 0,1 0 1 0 0,1 0-1 0 0,-1 0 1 0 0,1 0-1 0 0,0 0 0 0 0,0-1 1 0 0,1 1-1 0 0,0 0 1 0 0,0-1-1 0 0,1 1 1 0 0,-1 0-1 0 0,1 0 1 0 0,1 0-1 0 0,-1-1 1 0 0,1 1-1 0 0,0 0 0 0 0,0 0 1 0 0,1 1-1 0 0,0-1 1 0 0,0 1-1 0 0,4-7 1 0 0,4-4 26 0 0,1-1 1 0 0,0 1 0 0 0,2 1 0 0 0,-1 0 0 0 0,2 1 0 0 0,0 1-1 0 0,1 0 1 0 0,0 1 0 0 0,27-16 0 0 0,-25 19-27 0 0,0 0 0 0 0,0 1 0 0 0,0 0 0 0 0,1 2 0 0 0,0 0 0 0 0,1 1 0 0 0,-1 1 0 0 0,1 1 0 0 0,0 1 0 0 0,0 1 0 0 0,0 0 0 0 0,0 1 0 0 0,0 2 0 0 0,0 0 0 0 0,-1 1 0 0 0,1 1 1 0 0,-1 0-1 0 0,1 2 0 0 0,-2 0 0 0 0,1 1 0 0 0,-1 1 0 0 0,0 1 0 0 0,0 0 0 0 0,-1 2 0 0 0,0 0 0 0 0,-1 1 0 0 0,-1 0 0 0 0,1 1 0 0 0,-2 1 0 0 0,26 31 0 0 0,-21-21-63 0 0,0 2 0 0 0,-1 1 1 0 0,-2 0-1 0 0,-1 1 0 0 0,-1 1 0 0 0,-1 0 1 0 0,-2 1-1 0 0,13 49 0 0 0,-16-40 68 0 0,-1 1 0 0 0,-3 0 0 0 0,0 1-1 0 0,-3-1 1 0 0,-1 1 0 0 0,-8 54 0 0 0,0-47 63 0 0,-1 1 0 0 0,-3-2-1 0 0,-2 1 1 0 0,-2-2 0 0 0,-1 0 0 0 0,-3-1 0 0 0,-2-1 0 0 0,-1-1 0 0 0,-3-1 0 0 0,-1-1-1 0 0,-62 70 1 0 0,66-87-177 0 0,-1-1-1 0 0,-1-1 1 0 0,-1-2-1 0 0,-1 0 0 0 0,0-2 1 0 0,-2-1-1 0 0,0-1 1 0 0,-1-2-1 0 0,-39 14 1 0 0,47-21 109 0 0,0 0 1 0 0,0-2 0 0 0,0 0-1 0 0,-1-2 1 0 0,1-1 0 0 0,-1 0-1 0 0,0-2 1 0 0,1 0 0 0 0,-1-2-1 0 0,0 0 1 0 0,1-2 0 0 0,0 0-1 0 0,0-2 1 0 0,-30-10 0 0 0,47 14 23 0 0,0 0 0 0 0,0-1 0 0 0,1 1 0 0 0,-1-1 1 0 0,0 0-1 0 0,1 0 0 0 0,0 0 0 0 0,-1-1 1 0 0,1 1-1 0 0,1-1 0 0 0,-1 0 0 0 0,0 0 1 0 0,1 0-1 0 0,0-1 0 0 0,-5-9 0 0 0,7 11-8 0 0,0-1 0 0 0,0 1-1 0 0,0-1 1 0 0,1 1 0 0 0,-1-1-1 0 0,1 1 1 0 0,0-1 0 0 0,0 0-1 0 0,0 1 1 0 0,1-1-1 0 0,-1 1 1 0 0,1-1 0 0 0,0 1-1 0 0,0-1 1 0 0,0 1 0 0 0,0-1-1 0 0,1 1 1 0 0,-1 0 0 0 0,1 0-1 0 0,0 0 1 0 0,0 0 0 0 0,0 0-1 0 0,0 0 1 0 0,4-3 0 0 0,6-7 51 0 0,1 1 0 0 0,0 1 1 0 0,1 0-1 0 0,0 1 1 0 0,1 0-1 0 0,0 1 1 0 0,0 1-1 0 0,1 0 0 0 0,0 1 1 0 0,25-7-1 0 0,-5 4 20 0 0,-1 1-1 0 0,1 2 1 0 0,73-5-1 0 0,-84 11-89 0 0,1 1 0 0 0,0 2 0 0 0,0 0 0 0 0,-1 2-1 0 0,0 1 1 0 0,0 1 0 0 0,0 1 0 0 0,0 1 0 0 0,-1 1 0 0 0,-1 1-1 0 0,1 1 1 0 0,-2 2 0 0 0,43 29 0 0 0,-50-30-23 0 0,0 1 1 0 0,-1 0-1 0 0,0 1 0 0 0,-1 1 1 0 0,0 0-1 0 0,-2 0 0 0 0,1 1 1 0 0,-2 1-1 0 0,0 0 0 0 0,-2 0 1 0 0,1 1-1 0 0,-2 0 0 0 0,-1 1 1 0 0,0 0-1 0 0,-1 0 1 0 0,-1 0-1 0 0,-1 0 0 0 0,2 39 1 0 0,-6-25 168 0 0,-2 0-1 0 0,-1 0 1 0 0,-1-1 0 0 0,-2 0 0 0 0,-1 0 0 0 0,-2 0 0 0 0,-1-1 0 0 0,-1-1 0 0 0,-2 0 0 0 0,-1-1 0 0 0,-1 0 0 0 0,-21 28 0 0 0,5-14 40 0 0,-1-1 1 0 0,-3-1 0 0 0,-1-2-1 0 0,-1-2 1 0 0,-3-1 0 0 0,-71 48-1 0 0,84-66-293 0 0,-1-1 0 0 0,0-2 0 0 0,-1-1 0 0 0,0-2 0 0 0,-1-1 0 0 0,0-1 0 0 0,-45 8 0 0 0,57-14 39 0 0,0-2 0 0 0,0 0-1 0 0,0-1 1 0 0,0-1 0 0 0,0 0-1 0 0,-1-2 1 0 0,1 0 0 0 0,1-1 0 0 0,-1-1-1 0 0,0-1 1 0 0,1 0 0 0 0,0-2-1 0 0,-33-16 1 0 0,47 21 53 0 0,0 0 1 0 0,0 0-1 0 0,0-1 0 0 0,1 1 1 0 0,-1-1-1 0 0,1 0 0 0 0,-1 0 0 0 0,1-1 1 0 0,0 1-1 0 0,0-1 0 0 0,1 1 1 0 0,-1-1-1 0 0,1 0 0 0 0,0 0 1 0 0,0 0-1 0 0,0 0 0 0 0,0 0 1 0 0,1 0-1 0 0,-1-1 0 0 0,1 1 1 0 0,0-1-1 0 0,1 1 0 0 0,-1-1 0 0 0,1 1 1 0 0,0-7-1 0 0,1 4 18 0 0,1 0 1 0 0,-1-1-1 0 0,2 1 0 0 0,-1 1 1 0 0,1-1-1 0 0,0 0 0 0 0,0 0 1 0 0,1 1-1 0 0,0 0 0 0 0,0 0 1 0 0,0 0-1 0 0,1 0 0 0 0,0 1 1 0 0,11-10-1 0 0,1 1 59 0 0,0 1 1 0 0,1 0-1 0 0,0 1 0 0 0,1 1 1 0 0,0 1-1 0 0,1 1 1 0 0,0 1-1 0 0,0 0 0 0 0,1 2 1 0 0,0 0-1 0 0,0 1 0 0 0,0 2 1 0 0,1 0-1 0 0,-1 1 1 0 0,1 1-1 0 0,0 1 0 0 0,0 1 1 0 0,-1 0-1 0 0,1 2 0 0 0,22 6 1 0 0,-24-4-51 0 0,0 1 1 0 0,0 0-1 0 0,0 2 1 0 0,-1 0-1 0 0,-1 1 1 0 0,1 1-1 0 0,-1 1 1 0 0,-1 0-1 0 0,0 2 0 0 0,-1 0 1 0 0,0 0-1 0 0,-1 2 1 0 0,0 0-1 0 0,-1 0 1 0 0,-1 1-1 0 0,-1 1 1 0 0,0 0-1 0 0,-1 1 0 0 0,-1 0 1 0 0,15 37-1 0 0,-20-38-9 0 0,0 0 0 0 0,0 1-1 0 0,-2-1 1 0 0,0 1-1 0 0,-1-1 1 0 0,-1 1 0 0 0,0 0-1 0 0,-2 0 1 0 0,0 0 0 0 0,-1 0-1 0 0,-4 21 1 0 0,-1-15 61 0 0,0 0 1 0 0,-2-1-1 0 0,0 0 1 0 0,-1 0-1 0 0,-2-1 0 0 0,0 0 1 0 0,-22 27-1 0 0,6-13 31 0 0,-1-3 0 0 0,-2 0 0 0 0,-1-2 0 0 0,-2-1-1 0 0,-1-2 1 0 0,-1-1 0 0 0,-1-2 0 0 0,-66 33-1 0 0,56-36-395 0 0,-1-3-1 0 0,-1-1 1 0 0,0-3-1 0 0,-81 15 1 0 0,92-24 369 0 0,0-2 0 0 0,0-1 0 0 0,0-2 0 0 0,-1-1 0 0 0,1-2 0 0 0,-70-14 0 0 0,99 14-74 0 0,1 0 1 0 0,1 0-1 0 0,-1-1 1 0 0,0 0-1 0 0,1-1 1 0 0,-1 1-1 0 0,1-2 0 0 0,-9-5 1 0 0,14 8 4 0 0,1 1 0 0 0,-1-1 1 0 0,0 0-1 0 0,1 1 0 0 0,-1-1 1 0 0,1 0-1 0 0,-1 0 0 0 0,1 0 1 0 0,0 0-1 0 0,0-1 0 0 0,0 1 1 0 0,0 0-1 0 0,0 0 0 0 0,0-1 1 0 0,1 1-1 0 0,-1 0 0 0 0,1-1 1 0 0,0 1-1 0 0,-1 0 0 0 0,1-1 1 0 0,0 1-1 0 0,1-1 0 0 0,-1 1 0 0 0,0 0 1 0 0,1-1-1 0 0,-1 1 0 0 0,1 0 1 0 0,0-1-1 0 0,-1 1 0 0 0,1 0 1 0 0,0 0-1 0 0,2-3 0 0 0,4-5-1 0 0,0 0 1 0 0,1 0-1 0 0,0 1 0 0 0,0-1 0 0 0,1 2 0 0 0,0 0 0 0 0,1 0 0 0 0,0 0 0 0 0,0 1 0 0 0,0 1 0 0 0,1 0 0 0 0,0 0 1 0 0,0 1-1 0 0,15-5 0 0 0,11-3 30 0 0,1 2 1 0 0,0 1 0 0 0,45-5-1 0 0,-50 11-33 0 0,1 1 0 0 0,-1 2 0 0 0,0 1-1 0 0,0 2 1 0 0,0 1 0 0 0,50 12 0 0 0,-58-9-55 0 0,0 1 1 0 0,-1 1-1 0 0,0 1 0 0 0,0 1 1 0 0,-1 2-1 0 0,-1 0 1 0 0,1 1-1 0 0,38 32 1 0 0,-52-37 63 0 0,0 0 0 0 0,-1 1 0 0 0,0 0 0 0 0,0 0 0 0 0,-1 1 0 0 0,0 0 0 0 0,-1 0 0 0 0,0 1 0 0 0,0 0 0 0 0,-1 0 0 0 0,-1 0 0 0 0,0 1 0 0 0,0-1 0 0 0,-1 1 0 0 0,2 21 0 0 0,-4-19 95 0 0,-1 1 0 0 0,0 0 0 0 0,-1 0 0 0 0,-1 0 0 0 0,0-1 0 0 0,-1 1 0 0 0,-1-1 0 0 0,0 0 0 0 0,-1 0-1 0 0,0 0 1 0 0,-1 0 0 0 0,-11 18 0 0 0,-5 2 211 0 0,-1-2 0 0 0,-1 0 0 0 0,-2-2-1 0 0,-1-1 1 0 0,-2-1 0 0 0,0-1-1 0 0,-2-1 1 0 0,-1-2 0 0 0,0-2 0 0 0,-63 33-1 0 0,54-34-292 0 0,-2-2 0 0 0,-1-2 0 0 0,0-2 0 0 0,-1-1-1 0 0,0-3 1 0 0,-1-2 0 0 0,0-1 0 0 0,-87 2 0 0 0,122-10-38 0 0,-65-4-245 0 0,72 3 245 0 0,0 1 1 0 0,0-1-1 0 0,0 0 0 0 0,0 0 1 0 0,0 0-1 0 0,1-1 0 0 0,-1 1 1 0 0,0-1-1 0 0,1 0 1 0 0,-1 0-1 0 0,1 0 0 0 0,0-1 1 0 0,-1 1-1 0 0,1-1 1 0 0,-4-5-1 0 0,6 7 22 0 0,1 1-1 0 0,-1-1 1 0 0,1 0 0 0 0,-1 0 0 0 0,1 0-1 0 0,-1 0 1 0 0,1 0 0 0 0,0 0 0 0 0,0 0-1 0 0,-1 0 1 0 0,1 0 0 0 0,0 0 0 0 0,0 0-1 0 0,0 0 1 0 0,0 0 0 0 0,0 0 0 0 0,0 0-1 0 0,0 0 1 0 0,1 0 0 0 0,-1 1 0 0 0,0-1-1 0 0,0 0 1 0 0,1 0 0 0 0,-1 0 0 0 0,2-2-1 0 0,21-20-101 0 0,35-6 12 0 0,-27 18 34 0 0,0 1 0 0 0,1 2 0 0 0,0 1-1 0 0,1 2 1 0 0,-1 0 0 0 0,1 3 0 0 0,0 1-1 0 0,0 1 1 0 0,-1 2 0 0 0,1 1 0 0 0,38 9 0 0 0,-43-7-13 0 0,0 2 0 0 0,-1 1 0 0 0,0 1 0 0 0,0 1 1 0 0,-1 2-1 0 0,0 0 0 0 0,-1 2 0 0 0,-1 1 1 0 0,0 1-1 0 0,-1 0 0 0 0,-1 2 0 0 0,0 1 0 0 0,21 25 1 0 0,-35-35 96 0 0,0 1 0 0 0,-1 0 1 0 0,-1 0-1 0 0,0 0 0 0 0,0 1 0 0 0,-1 0 1 0 0,0 0-1 0 0,-1 1 0 0 0,0-1 0 0 0,-1 1 1 0 0,0 0-1 0 0,-1 0 0 0 0,0 0 1 0 0,-1 0-1 0 0,-1 0 0 0 0,0 0 0 0 0,0 0 1 0 0,-3 18-1 0 0,-2-9 197 0 0,-1 0-1 0 0,0-1 1 0 0,-2 0 0 0 0,0 0-1 0 0,-1 0 1 0 0,-1-1 0 0 0,-1-1-1 0 0,0 0 1 0 0,-23 27 0 0 0,15-22-99 0 0,-2-1 1 0 0,-1 0 0 0 0,0-2 0 0 0,-1-1-1 0 0,-2 0 1 0 0,1-2 0 0 0,-55 28 0 0 0,56-34-77 0 0,-2-1 1 0 0,1 0 0 0 0,-1-2-1 0 0,-1-1 1 0 0,0-1 0 0 0,0-1-1 0 0,0-1 1 0 0,0-1 0 0 0,-39-1-1 0 0,62-2-75 0 0,0 0 0 0 0,0 0 0 0 0,0 0 0 0 0,0 0 0 0 0,0-1 0 0 0,0 1 0 0 0,1-1 0 0 0,-1 1 0 0 0,0-1 0 0 0,0 0 0 0 0,0 0 0 0 0,1-1 0 0 0,-1 1-1 0 0,0 0 1 0 0,1-1 0 0 0,-1 0 0 0 0,1 1 0 0 0,0-1 0 0 0,0 0 0 0 0,-1 0 0 0 0,-1-4 0 0 0,3 5 13 0 0,1 0 1 0 0,0-1-1 0 0,0 1 0 0 0,0 0 0 0 0,0 0 1 0 0,0-1-1 0 0,0 1 0 0 0,0 0 0 0 0,0-1 1 0 0,1 1-1 0 0,-1 0 0 0 0,0 0 0 0 0,1-1 1 0 0,-1 1-1 0 0,1 0 0 0 0,-1 0 0 0 0,1 0 1 0 0,0 0-1 0 0,-1 0 0 0 0,1 0 1 0 0,0-1-1 0 0,0 2 0 0 0,0-1 0 0 0,0 0 1 0 0,0 0-1 0 0,1-1 0 0 0,27-21-298 0 0,-7 11 224 0 0,0 1 1 0 0,0 1-1 0 0,1 1 0 0 0,1 1 0 0 0,0 1 1 0 0,0 1-1 0 0,0 1 0 0 0,0 2 0 0 0,39-2 0 0 0,-20 4-96 0 0,1 2 0 0 0,-1 1 0 0 0,0 3 0 0 0,69 16 0 0 0,-86-14 151 0 0,0 1 0 0 0,0 1 0 0 0,-1 1-1 0 0,-1 2 1 0 0,1 0 0 0 0,-2 2 0 0 0,0 0 0 0 0,0 2-1 0 0,22 20 1 0 0,-37-29 135 0 0,1 1-1 0 0,-1 0 1 0 0,-1 0 0 0 0,0 1-1 0 0,0 0 1 0 0,-1 0-1 0 0,0 1 1 0 0,0-1 0 0 0,-1 1-1 0 0,0 1 1 0 0,-1-1 0 0 0,0 1-1 0 0,-1-1 1 0 0,0 1 0 0 0,-1 0-1 0 0,0 0 1 0 0,0 1-1 0 0,-1-1 1 0 0,-1 0 0 0 0,0 0-1 0 0,-1 1 1 0 0,0-1 0 0 0,0 0-1 0 0,-5 15 1 0 0,-2-2 47 0 0,-1 1 0 0 0,-1-2 0 0 0,-1 1 0 0 0,-1-2 0 0 0,-1 1 0 0 0,-1-2 0 0 0,-1 0 0 0 0,-1 0 1 0 0,-1-2-1 0 0,-1 0 0 0 0,0-1 0 0 0,-1-1 0 0 0,-27 19 0 0 0,7-9-342 0 0,-1-2-1 0 0,-2-2 1 0 0,0-1 0 0 0,-1-2 0 0 0,-1-3 0 0 0,-62 17-1 0 0,88-29 182 0 0,4 0-623 0 0,-1-1 0 0 0,0 0 1 0 0,0-1-1 0 0,0-1 0 0 0,-22 1 0 0 0,34-4 255 0 0,4-2-35 0 0,0 2 377 0 0,0-1 0 0 0,0 1 1 0 0,0 0-1 0 0,1-1 0 0 0,-1 1 0 0 0,0 0 0 0 0,0 0 1 0 0,1 0-1 0 0,-1 0 0 0 0,0 0 0 0 0,1 0 1 0 0,-1 0-1 0 0,1 0 0 0 0,0 0 0 0 0,-1 1 0 0 0,1-1 1 0 0,0 1-1 0 0,-1-1 0 0 0,4 0 0 0 0,46-8 57 0 0,-41 7-41 0 0,30-3 87 0 0,-1 1 0 0 0,1 3 0 0 0,0 0 0 0 0,0 3 0 0 0,71 12 0 0 0,-86-10 17 0 0,-1 2 0 0 0,1 1 0 0 0,-1 0 0 0 0,-1 2 0 0 0,0 1 0 0 0,0 1 0 0 0,0 1 0 0 0,-2 0 0 0 0,1 2 0 0 0,24 21 0 0 0,-40-30 8 0 0,-1 0 0 0 0,0 0 0 0 0,0 1 0 0 0,0 0 0 0 0,-1-1 0 0 0,0 1 0 0 0,0 1 0 0 0,0-1 0 0 0,-1 1 0 0 0,0-1 0 0 0,0 1 0 0 0,-1 0 0 0 0,0 0 0 0 0,0 0 0 0 0,-1 0 0 0 0,1 1 0 0 0,-1 8 0 0 0,-1-6 97 0 0,-1 1-1 0 0,-1 0 0 0 0,1-1 1 0 0,-2 1-1 0 0,1-1 0 0 0,-1 0 1 0 0,-1 0-1 0 0,0 0 0 0 0,0 0 1 0 0,-1 0-1 0 0,-8 10 1 0 0,-4 5 137 0 0,-2 0 1 0 0,0-2-1 0 0,-2 0 1 0 0,0-1-1 0 0,-2-1 1 0 0,0-1-1 0 0,-43 27 1 0 0,18-16-180 0 0,-2-3 0 0 0,-1-2 1 0 0,-64 23-1 0 0,43-24-176 0 0,-1-3 0 0 0,-1-3-1 0 0,-143 16 1 0 0,215-34-53 0 0,-1 0 0 0 0,0-1 1 0 0,0 1-1 0 0,0-1 0 0 0,0 0 0 0 0,0 0 1 0 0,0 0-1 0 0,0-1 0 0 0,0 1 0 0 0,0-1 1 0 0,0 1-1 0 0,1-1 0 0 0,-1 0 0 0 0,0 0 1 0 0,0 0-1 0 0,1-1 0 0 0,-1 1 0 0 0,0-1 1 0 0,1 1-1 0 0,0-1 0 0 0,-1 0 0 0 0,1 0 1 0 0,0 0-1 0 0,0 0 0 0 0,0 0 1 0 0,0 0-1 0 0,0-1 0 0 0,1 1 0 0 0,-1-1 1 0 0,1 1-1 0 0,-1-1 0 0 0,1 0 0 0 0,0 1 1 0 0,0-1-1 0 0,0 0 0 0 0,1 0 0 0 0,-2-5 1 0 0,2 2 21 0 0,0-1 1 0 0,0 1 0 0 0,0-1-1 0 0,1 1 1 0 0,0-1 0 0 0,0 1-1 0 0,1 0 1 0 0,-1-1-1 0 0,1 1 1 0 0,1 0 0 0 0,-1 0-1 0 0,1 0 1 0 0,0 0 0 0 0,1 1-1 0 0,7-11 1 0 0,3 2 37 0 0,-1 1-1 0 0,2 0 1 0 0,0 0-1 0 0,1 2 0 0 0,0 0 1 0 0,0 1-1 0 0,1 0 1 0 0,1 2-1 0 0,0 0 1 0 0,0 1-1 0 0,36-9 1 0 0,-5 5 33 0 0,1 2 1 0 0,0 2 0 0 0,70 0-1 0 0,-95 7 95 0 0,0 1 0 0 0,0 0 0 0 0,0 2 0 0 0,0 1 0 0 0,-1 1 0 0 0,0 1 0 0 0,0 2 0 0 0,0 0 0 0 0,-1 1 0 0 0,0 1 0 0 0,-1 2 0 0 0,34 21 0 0 0,-43-23 48 0 0,0 0 0 0 0,-1 0 0 0 0,0 1 0 0 0,-1 1 0 0 0,0 0 0 0 0,-1 0 0 0 0,0 1 0 0 0,-1 1 0 0 0,0-1 0 0 0,-1 2 0 0 0,-1-1 0 0 0,-1 1 0 0 0,0 0 0 0 0,0 0 0 0 0,-1 0 0 0 0,-1 1 0 0 0,-1 0 0 0 0,-1 0 0 0 0,0 0 0 0 0,0 24 0 0 0,-1-3-133 0 0,-2 0-1 0 0,-1 0 0 0 0,-3 0 0 0 0,-12 55 0 0 0,14-81-55 0 0,-1 0-1 0 0,0 0 0 0 0,-1 0 0 0 0,0 0 1 0 0,0-1-1 0 0,-2 0 0 0 0,1 0 1 0 0,-1 0-1 0 0,0-1 0 0 0,-1 0 0 0 0,0 0 1 0 0,-1-1-1 0 0,0 0 0 0 0,0-1 0 0 0,0 0 1 0 0,-1 0-1 0 0,0-1 0 0 0,-13 7 0 0 0,-64 27-34 0 0,-2-3-1 0 0,-130 35 0 0 0,162-55-234 0 0,54-17 287 0 0,2 1-4 0 0,0 0 36 0 0,1-1 0 0 0,-1 1 0 0 0,0 0-1 0 0,1-1 1 0 0,-1 1 0 0 0,0 0 0 0 0,1-1 0 0 0,-1 1-1 0 0,0-1 1 0 0,0 1 0 0 0,0-1 0 0 0,0 1 0 0 0,0-1-1 0 0,0 0 1 0 0,1 0 0 0 0,-1 1 0 0 0,0-1 0 0 0,-2 0-1 0 0,4 3 26 0 0,0 0-1 0 0,1 0 0 0 0,-1-1 1 0 0,0 1-1 0 0,1 0 1 0 0,0-1-1 0 0,-1 1 0 0 0,1-1 1 0 0,0 0-1 0 0,0 1 1 0 0,3 1-1 0 0,13 19 168 0 0,-2 0 0 0 0,0 1 1 0 0,-2 1-1 0 0,-1 0 0 0 0,15 38 0 0 0,16 29 155 0 0,-19-43-109 0 0,-1 0 0 0 0,-3 2 0 0 0,26 90 0 0 0,-42-112 15 0 0,-1 1 1 0 0,0 47-1 0 0,3 24-242 0 0,2-62-455 0 0,-7-34 447 0 0,-1 0 0 0 0,1 1 0 0 0,-1-1 0 0 0,0 0-1 0 0,0 1 1 0 0,-1-1 0 0 0,0 0 0 0 0,0 8 0 0 0,-1-11 10 0 0,-42 13-152 0 0,-866 111 121 0 0,652-99-199 0 0,-550 121 779 0 0,319-47-667 0 0,480-99 75 0 0,-8 1-336 0 0,-1-1 0 0 0,-28 1 0 0 0,71-26-692 0 0,37-15-320 0 0,214-119-1620 0 0,-249 142 2726 0 0,137-74-634 0 0,-148 78 847 0 0,1-1 0 0 0,-2-1 0 0 0,0 0 0 0 0,0-1 0 0 0,-1-1 0 0 0,22-28 1 0 0,-35 40 92 0 0,0 0 0 0 0,0 0 0 0 0,-1 0 0 0 0,1 0 0 0 0,-1 0 0 0 0,1 0 0 0 0,-1-1 0 0 0,0 1 0 0 0,0 0 0 0 0,-1-1 0 0 0,1 1 0 0 0,-1 0 0 0 0,1-1 0 0 0,-1-4 0 0 0,-1 6 14 0 0,1 1 0 0 0,0-1 0 0 0,-1 0 1 0 0,0 0-1 0 0,1 0 0 0 0,-1 1 0 0 0,0-1 0 0 0,0 0 0 0 0,0 1 1 0 0,0-1-1 0 0,0 1 0 0 0,-1-1 0 0 0,1 1 0 0 0,0 0 0 0 0,-1-1 1 0 0,1 1-1 0 0,-1 0 0 0 0,1 0 0 0 0,-1 0 0 0 0,1 0 1 0 0,-1 0-1 0 0,0 0 0 0 0,0 0 0 0 0,1 1 0 0 0,-1-1 0 0 0,0 1 1 0 0,-3-1-1 0 0,-21-4 146 0 0,-1 2 1 0 0,1 0-1 0 0,-1 2 1 0 0,1 1-1 0 0,-1 1 1 0 0,1 1-1 0 0,0 2 1 0 0,-1 0-1 0 0,2 2 1 0 0,-28 9-1 0 0,13-2 41 0 0,1 2 0 0 0,1 2 0 0 0,1 1 1 0 0,0 1-1 0 0,-61 46 0 0 0,88-57-226 0 0,0 0 0 0 0,0 0 1 0 0,1 1-1 0 0,1 1 0 0 0,-1 0 1 0 0,2 0-1 0 0,-1 0 0 0 0,2 1 1 0 0,-1 0-1 0 0,-8 21 1 0 0,13-26-35 0 0,0-1 0 0 0,0 1 0 0 0,1 0 1 0 0,0 0-1 0 0,0 0 0 0 0,0 0 1 0 0,1 0-1 0 0,0 0 0 0 0,0 0 1 0 0,1 0-1 0 0,-1 0 0 0 0,1 0 1 0 0,0 0-1 0 0,1-1 0 0 0,0 1 1 0 0,0 0-1 0 0,0-1 0 0 0,0 1 1 0 0,1-1-1 0 0,0 0 0 0 0,0 1 1 0 0,0-1-1 0 0,1-1 0 0 0,7 9 1 0 0,3 0-54 0 0,0-1-1 0 0,1 0 1 0 0,1-1 0 0 0,-1 0 0 0 0,2-2 0 0 0,0 0 0 0 0,0 0 0 0 0,0-2-1 0 0,1 0 1 0 0,0-1 0 0 0,0-1 0 0 0,1-1 0 0 0,0 0 0 0 0,-1-1 0 0 0,1-2-1 0 0,0 1 1 0 0,21-3 0 0 0,-15 0-98 0 0,0-1 0 0 0,0-1 0 0 0,-1-1 1 0 0,0-1-1 0 0,0-1 0 0 0,0-2 0 0 0,0 0 0 0 0,-1-1 0 0 0,-1-1 0 0 0,0-2 0 0 0,0 0 0 0 0,34-26 0 0 0,-44 29 108 0 0,-1-1-1 0 0,0-1 0 0 0,0 0 0 0 0,-1 0 1 0 0,-1-1-1 0 0,1 0 0 0 0,-2-1 0 0 0,14-25 1 0 0,-19 29 81 0 0,1-1 0 0 0,-1 1 0 0 0,-1-1 0 0 0,0 0 0 0 0,0 0 0 0 0,-1 0 0 0 0,0 0 0 0 0,0 0 0 0 0,-1 0 0 0 0,-1 0 0 0 0,0 0 0 0 0,0 1 0 0 0,-1-1 0 0 0,-4-15 0 0 0,2 14 98 0 0,0-1-1 0 0,0 1 1 0 0,-1 0-1 0 0,0 0 1 0 0,-1 0-1 0 0,0 1 1 0 0,-1 0-1 0 0,0 0 1 0 0,-1 0-1 0 0,0 1 1 0 0,0 0 0 0 0,-1 1-1 0 0,0 0 1 0 0,-1 0-1 0 0,0 1 1 0 0,0 0-1 0 0,-15-7 1 0 0,7 6-30 0 0,0 1 1 0 0,0 1 0 0 0,0 1-1 0 0,-1 1 1 0 0,0 0-1 0 0,0 1 1 0 0,0 1 0 0 0,0 1-1 0 0,0 1 1 0 0,-26 2-1 0 0,-51 8-1907 0 0,35 1-2818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2.3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388 463 1628 0 0,'14'-8'3394'0'0,"-2"0"-2276"0"0,-2 0 0 0 0,1 0-1 0 0,-1-1 1 0 0,-1-1-1 0 0,14-15 1 0 0,-13 12-397 0 0,-1-1 1 0 0,0-1-1 0 0,14-28 1 0 0,-13 17-396 0 0,-1-1-1 0 0,-1 0 1 0 0,-1 0-1 0 0,-1 0 1 0 0,2-39 0 0 0,-7 60-204 0 0,-1 1 0 0 0,1-1 1 0 0,-1 0-1 0 0,-1 0 1 0 0,1 0-1 0 0,-1 1 0 0 0,0-1 1 0 0,-1 0-1 0 0,-2-9 1 0 0,3 13-100 0 0,-1 0 1 0 0,1-1 0 0 0,-1 1 0 0 0,1 0-1 0 0,-1 0 1 0 0,0 0 0 0 0,0 0 0 0 0,0 0 0 0 0,0 0-1 0 0,0 1 1 0 0,0-1 0 0 0,0 1 0 0 0,-1 0 0 0 0,1-1-1 0 0,0 1 1 0 0,-1 0 0 0 0,1 0 0 0 0,-1 0-1 0 0,1 1 1 0 0,-1-1 0 0 0,0 1 0 0 0,1-1 0 0 0,-1 1-1 0 0,0 0 1 0 0,1 0 0 0 0,-4 0 0 0 0,-19 2 50 0 0,0 1 0 0 0,0 1 0 0 0,0 1 0 0 0,0 1 0 0 0,1 1 0 0 0,0 2 1 0 0,1 0-1 0 0,0 1 0 0 0,0 1 0 0 0,1 2 0 0 0,0 0 0 0 0,1 1 0 0 0,-19 17 1 0 0,24-17-50 0 0,1 0 0 0 0,0 1 0 0 0,1 0 1 0 0,0 1-1 0 0,2 1 0 0 0,0 0 1 0 0,-13 24-1 0 0,19-29-6 0 0,0 1 1 0 0,1 0 0 0 0,1 0-1 0 0,0 0 1 0 0,1 0 0 0 0,0 1-1 0 0,1-1 1 0 0,0 1-1 0 0,1 0 1 0 0,1 0 0 0 0,1 22-1 0 0,2-20 5 0 0,1 0 1 0 0,0 0-1 0 0,1-1 0 0 0,0 0 1 0 0,2 0-1 0 0,0 0 0 0 0,0 0 1 0 0,1-1-1 0 0,1-1 0 0 0,0 1 1 0 0,1-2-1 0 0,1 1 0 0 0,0-1 1 0 0,0-1-1 0 0,1 0 0 0 0,1 0 1 0 0,0-1-1 0 0,0-1 0 0 0,1 0 1 0 0,16 7-1 0 0,-19-10-2 0 0,0-1 0 0 0,0 0 0 0 0,1 0 0 0 0,-1-2 0 0 0,1 1 0 0 0,0-1 0 0 0,0-1 0 0 0,1 0 0 0 0,-1-1 0 0 0,0 0 0 0 0,0-1 0 0 0,1-1 0 0 0,-1 0 0 0 0,0 0 0 0 0,0-1 0 0 0,1 0-1 0 0,-2-2 1 0 0,1 1 0 0 0,0-1 0 0 0,-1-1 0 0 0,1 0 0 0 0,-1 0 0 0 0,-1-1 0 0 0,1-1 0 0 0,-1 0 0 0 0,18-16 0 0 0,-19 14-38 0 0,-2-1-1 0 0,1 0 0 0 0,-1 0 1 0 0,-1 0-1 0 0,0-1 0 0 0,-1 0 1 0 0,0 0-1 0 0,0-1 0 0 0,-1 1 1 0 0,-1-1-1 0 0,0 0 0 0 0,0 0 1 0 0,-1 0-1 0 0,-1 0 0 0 0,0-16 0 0 0,0-4-67 0 0,-2 0-1 0 0,-1 1 0 0 0,-2-1 0 0 0,-12-52 1 0 0,13 73 69 0 0,0 1 1 0 0,-1 0-1 0 0,-1 0 1 0 0,1 1-1 0 0,-1-1 1 0 0,-1 1-1 0 0,0 0 1 0 0,0 1 0 0 0,-1-1-1 0 0,0 1 1 0 0,0 1-1 0 0,-1-1 1 0 0,-8-6-1 0 0,12 12-120 0 0,1-1 0 0 0,-1 1 0 0 0,1 0 0 0 0,-1-1-1 0 0,0 2 1 0 0,0-1 0 0 0,0 0 0 0 0,0 1-1 0 0,0 0 1 0 0,0 0 0 0 0,0 0 0 0 0,-1 0 0 0 0,1 1-1 0 0,0 0 1 0 0,0 0 0 0 0,-1 0 0 0 0,1 0 0 0 0,0 0-1 0 0,0 1 1 0 0,-1 0 0 0 0,1 0 0 0 0,0 0 0 0 0,0 1-1 0 0,0-1 1 0 0,0 1 0 0 0,0 0 0 0 0,1 0 0 0 0,-1 0-1 0 0,0 0 1 0 0,1 1 0 0 0,0 0 0 0 0,0-1-1 0 0,-1 1 1 0 0,-4 7 0 0 0,-19 24-6362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3.5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50 923 1384 0 0,'-12'-10'8392'0'0,"-3"-7"-5682"0"0,10 6-2127 0 0,1-1 0 0 0,1 1-1 0 0,0-1 1 0 0,0 1-1 0 0,1-1 1 0 0,1 0 0 0 0,0 0-1 0 0,1-18 1 0 0,12-96 1003 0 0,-11 121-1506 0 0,9-55 269 0 0,2 1 0 0 0,3 0-1 0 0,27-66 1 0 0,-27 86-349 0 0,2 2-1 0 0,1 0 0 0 0,3 1 1 0 0,0 0-1 0 0,43-51 0 0 0,-59 81-16 0 0,0 1-1 0 0,0-1 1 0 0,0 1-1 0 0,1 0 1 0 0,0 0 0 0 0,0 0-1 0 0,0 1 1 0 0,1 0-1 0 0,-1 1 1 0 0,1-1-1 0 0,0 1 1 0 0,0 0-1 0 0,0 1 1 0 0,9-3-1 0 0,-8 5 11 0 0,0-1 0 0 0,1 1-1 0 0,-1 0 1 0 0,0 1 0 0 0,0 0-1 0 0,0 0 1 0 0,0 1 0 0 0,0 0-1 0 0,0 0 1 0 0,-1 1 0 0 0,1 0-1 0 0,-1 0 1 0 0,9 6 0 0 0,19 11-27 0 0,-1 2 0 0 0,-1 2 0 0 0,-1 1 0 0 0,-1 1 0 0 0,-1 2 0 0 0,34 41 0 0 0,142 201-189 0 0,81 200 285 0 0,-132-202 319 0 0,-105-187-148 0 0,81 99 1 0 0,-105-149-168 0 0,1-1 0 0 0,1-1 1 0 0,2-2-1 0 0,1-1 0 0 0,63 41 0 0 0,-80-59-46 0 0,0 0 0 0 0,0-1 0 0 0,1-1 0 0 0,0 0 0 0 0,1-2 0 0 0,-1 1 0 0 0,1-2 0 0 0,0 0 0 0 0,0 0 0 0 0,0-2 0 0 0,0 0 0 0 0,0-1 0 0 0,0-1 0 0 0,0 0 0 0 0,25-5 0 0 0,-26 2-5 0 0,-1-1 0 0 0,0 0 0 0 0,0-1 1 0 0,0 0-1 0 0,-1-1 0 0 0,0 0 0 0 0,0-1 0 0 0,-1-1 0 0 0,0 0 0 0 0,-1 0 0 0 0,0-2 0 0 0,0 1 1 0 0,-1-1-1 0 0,0-1 0 0 0,-1 1 0 0 0,14-26 0 0 0,-6 5 31 0 0,-2 0 0 0 0,-2-2 0 0 0,-1 1 1 0 0,-1-2-1 0 0,-2 1 0 0 0,-2-2 0 0 0,-1 1 0 0 0,-1 0 0 0 0,-1-44 0 0 0,-4-28 244 0 0,-26-188 0 0 0,-13 50 11 0 0,-10-98-936 0 0,50 321-491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5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4 498 1704 0 0,'-2'-15'2367'0'0,"1"1"-1"0"0,0 0 0 0 0,2-21 1 0 0,0 21-1257 0 0,1 1 0 0 0,1 0 0 0 0,6-20 0 0 0,-4 18-907 0 0,1 0-1 0 0,1 1 1 0 0,1 0-1 0 0,0 0 1 0 0,1 0-1 0 0,0 1 1 0 0,1 1-1 0 0,0-1 1 0 0,1 2-1 0 0,0-1 1 0 0,1 2 0 0 0,16-12-1 0 0,6-3-65 0 0,1 2 1 0 0,1 2-1 0 0,1 0 0 0 0,63-23 1 0 0,-81 37-162 0 0,0 0 1 0 0,1 2-1 0 0,0 0 1 0 0,-1 1-1 0 0,1 2 1 0 0,0 0 0 0 0,1 1-1 0 0,-1 0 1 0 0,0 2-1 0 0,0 0 1 0 0,35 8-1 0 0,-46-6 8 0 0,0-1-1 0 0,0 1 1 0 0,0 1-1 0 0,0 0 1 0 0,-1 0-1 0 0,1 1 1 0 0,-1 0-1 0 0,-1 0 1 0 0,1 1-1 0 0,-1 0 1 0 0,1 0-1 0 0,-2 1 1 0 0,1 0-1 0 0,-1 0 1 0 0,0 1-1 0 0,0 0 1 0 0,4 9 0 0 0,-4-5 9 0 0,0 1 0 0 0,-1 0 1 0 0,-1-1-1 0 0,-1 2 1 0 0,1-1-1 0 0,-2 0 0 0 0,0 1 1 0 0,-1-1-1 0 0,0 1 1 0 0,-1-1-1 0 0,-2 23 0 0 0,-7 30-4 0 0,-3 0 0 0 0,-3 0 0 0 0,-3-2 0 0 0,-2 0 0 0 0,-49 104-1 0 0,-9-13 293 0 0,-98 144-1 0 0,115-210 56 0 0,31-46-6 0 0,-49 91 0 0 0,78-132-300 0 0,0-1 0 0 0,0 1 0 0 0,0 0 0 0 0,1 0 0 0 0,-1 0 0 0 0,0 0 0 0 0,1-1 0 0 0,-1 1 0 0 0,1 0 0 0 0,0 0 0 0 0,0 0 1 0 0,0 0-1 0 0,0 0 0 0 0,0 0 0 0 0,0 0 0 0 0,0 0 0 0 0,0 0 0 0 0,1 0 0 0 0,-1 0 0 0 0,1 0 0 0 0,0 0 0 0 0,-1 0 0 0 0,3 3 0 0 0,-1-3-10 0 0,0-1 0 0 0,0 1 0 0 0,0 0 1 0 0,1 0-1 0 0,-1-1 0 0 0,0 1 0 0 0,1-1 0 0 0,-1 0 0 0 0,1 0 0 0 0,0 0 0 0 0,-1 0 0 0 0,1 0 0 0 0,0-1 0 0 0,4 2 0 0 0,11-1-55 0 0,0 0 0 0 0,-1-1 0 0 0,1-1 0 0 0,20-3 0 0 0,619-139-6497 0 0,-563 118 4625 0 0,34-11-3854 0 0,-90 22 1756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6.1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4 206 1212 0 0,'-1'-5'472'0'0,"0"0"-1"0"0,0 0 0 0 0,1-1 1 0 0,-1 1-1 0 0,1 0 0 0 0,1-1 1 0 0,-1 1-1 0 0,1 0 1 0 0,0 0-1 0 0,0-1 0 0 0,0 1 1 0 0,1 0-1 0 0,0 0 1 0 0,0 0-1 0 0,0 0 0 0 0,0 1 1 0 0,4-6-1 0 0,0 3-268 0 0,-1 0 0 0 0,1 0-1 0 0,1 1 1 0 0,-1 0 0 0 0,1 0 0 0 0,0 0 0 0 0,1 1-1 0 0,-1 0 1 0 0,14-6 0 0 0,-4 3-248 0 0,0 1 1 0 0,1 1-1 0 0,-1 0 1 0 0,1 2-1 0 0,1 0 1 0 0,-1 0-1 0 0,1 2 1 0 0,-1 0-1 0 0,29 2 1 0 0,-34 1 12 0 0,-1 1 1 0 0,1 0 0 0 0,-1 0 0 0 0,0 1-1 0 0,1 1 1 0 0,-2 0 0 0 0,1 1-1 0 0,0 0 1 0 0,-1 1 0 0 0,0 0 0 0 0,12 9-1 0 0,-17-10 53 0 0,0 0 0 0 0,0 0-1 0 0,-1 1 1 0 0,1 0 0 0 0,-1 0-1 0 0,-1 1 1 0 0,1-1 0 0 0,-1 1 0 0 0,0 0-1 0 0,-1 0 1 0 0,0 0 0 0 0,0 1-1 0 0,0-1 1 0 0,-1 1 0 0 0,0-1 0 0 0,0 1-1 0 0,-1 0 1 0 0,0 0 0 0 0,0 8-1 0 0,-2 3 108 0 0,0 0 0 0 0,-1 0-1 0 0,-1 0 1 0 0,0 0 0 0 0,-11 31-1 0 0,-43 92 949 0 0,1-1 67 0 0,55-136-1116 0 0,-1 0 0 0 0,1 1 0 0 0,1-1 0 0 0,-1 0 0 0 0,1 0 0 0 0,0 1 1 0 0,0-1-1 0 0,0 0 0 0 0,1 1 0 0 0,0-1 0 0 0,0 0 0 0 0,0 0 0 0 0,1 0 0 0 0,-1 0 0 0 0,1 0 1 0 0,0 0-1 0 0,1 0 0 0 0,-1-1 0 0 0,1 1 0 0 0,0-1 0 0 0,0 1 0 0 0,4 3 0 0 0,9 8 6 0 0,1 0 0 0 0,0 0 0 0 0,37 24 0 0 0,3 3-74 0 0,-39-28 41 0 0,-1 1 0 0 0,-1 1 0 0 0,0 1 1 0 0,-1 0-1 0 0,-1 1 0 0 0,0 1 0 0 0,12 25 0 0 0,-19-30 32 0 0,-1 0 0 0 0,0 1 0 0 0,-2-1 0 0 0,1 1 1 0 0,-2 1-1 0 0,0-1 0 0 0,-1 0 0 0 0,-1 1 0 0 0,0-1 0 0 0,-1 1 0 0 0,-3 19 0 0 0,-2-4 209 0 0,-2 0 1 0 0,-1 0-1 0 0,-1-1 0 0 0,-2 0 1 0 0,-1 0-1 0 0,-1-1 1 0 0,-2-1-1 0 0,-1-1 1 0 0,-1 0-1 0 0,-1-1 0 0 0,-2-1 1 0 0,0 0-1 0 0,-2-2 1 0 0,-1 0-1 0 0,-1-2 0 0 0,0 0 1 0 0,-2-2-1 0 0,0-1 1 0 0,-2-1-1 0 0,-35 18 1 0 0,53-32-381 0 0,0 0 0 0 0,0 0 1 0 0,0-1-1 0 0,0 0 1 0 0,-1-1-1 0 0,-17 2 1 0 0,24-4-169 0 0,0 0 1 0 0,0-1 0 0 0,0 1 0 0 0,1-1 0 0 0,-1 1 0 0 0,0-1 0 0 0,0 0 0 0 0,0 0 0 0 0,-3-3 0 0 0,4 3-256 0 0,0-1 0 0 0,0 1 0 0 0,1-1 0 0 0,-20-24-4496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6.7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196 72 1308 0 0,'18'-71'14018'0'0,"-51"91"-12754"0"0,18-6-1037 0 0,1 2 1 0 0,1 0-1 0 0,0 1 1 0 0,1 0 0 0 0,1 1-1 0 0,-17 35 1 0 0,13-16-75 0 0,0-1 1 0 0,-15 66-1 0 0,25-73-52 0 0,1 1 0 0 0,1 0 0 0 0,1-1 0 0 0,2 1 0 0 0,1 0 0 0 0,1-1 0 0 0,2 1 0 0 0,1-1 0 0 0,1 1 0 0 0,17 48-1 0 0,-16-59-52 0 0,0 1 0 0 0,2-1-1 0 0,0-1 1 0 0,1 1-1 0 0,0-1 1 0 0,2-1-1 0 0,0 0 1 0 0,1-1-1 0 0,1 0 1 0 0,0-1-1 0 0,1-1 1 0 0,1 0-1 0 0,0-1 1 0 0,1 0-1 0 0,0-2 1 0 0,20 11-1 0 0,-24-17-41 0 0,-1 0 0 0 0,1-1 0 0 0,0 0 0 0 0,0-1-1 0 0,1-1 1 0 0,-1 0 0 0 0,1 0 0 0 0,-1-1 0 0 0,1-1 0 0 0,0-1 0 0 0,-1 0-1 0 0,1 0 1 0 0,-1-1 0 0 0,0-1 0 0 0,18-6 0 0 0,-22 6-5 0 0,-1 0 1 0 0,0-1-1 0 0,0 0 1 0 0,0 0-1 0 0,0-1 1 0 0,-1 0 0 0 0,0 0-1 0 0,0-1 1 0 0,0 0-1 0 0,-1 0 1 0 0,0 0-1 0 0,0-1 1 0 0,0 0-1 0 0,-1 0 1 0 0,0-1-1 0 0,-1 1 1 0 0,1-1-1 0 0,-1 0 1 0 0,-1-1 0 0 0,0 1-1 0 0,0 0 1 0 0,0-1-1 0 0,-1 0 1 0 0,1-9-1 0 0,-1-9-51 0 0,-1-1-1 0 0,-1 1 1 0 0,-1-1 0 0 0,-2 1-1 0 0,0 0 1 0 0,-2 0-1 0 0,-11-36 1 0 0,0 14 110 0 0,-3 0 1 0 0,-46-89-1 0 0,51 113 13 0 0,-1 1-1 0 0,-2 0 1 0 0,0 1 0 0 0,-36-36-1 0 0,42 48-413 0 0,-1 0-1 0 0,-1 1 0 0 0,1 0 1 0 0,-2 1-1 0 0,1 0 1 0 0,-2 1-1 0 0,1 1 0 0 0,-1 0 1 0 0,-28-8-1 0 0,41 14 62 0 0,-1 1 0 0 0,1-1 0 0 0,0 1 0 0 0,-1 0 0 0 0,1 0 0 0 0,-1 0 0 0 0,1 0 0 0 0,0 1 0 0 0,-1-1 0 0 0,1 1 0 0 0,-4 0 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7.2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1 165 1012 0 0,'6'-27'7963'0'0,"5"-10"-3053"0"0,2-9 245 0 0,-10 47-5084 0 0,0-1 0 0 0,0 1-1 0 0,-1 0 1 0 0,1 0-1 0 0,-1 0 1 0 0,1 0-1 0 0,-1 1 1 0 0,1-1-1 0 0,-1 1 1 0 0,3 1-1 0 0,16 25 98 0 0,-2 1-1 0 0,-1 0 1 0 0,-1 1-1 0 0,14 36 0 0 0,-1-4-24 0 0,356 615 1398 0 0,-352-632 670 0 0,-34-45-2195 0 0,1 1 1 0 0,-1-1 0 0 0,0 0 0 0 0,1 0 0 0 0,-1 1 0 0 0,0-1-1 0 0,1 0 1 0 0,-1 0 0 0 0,1 1 0 0 0,-1-1 0 0 0,0 0 0 0 0,1 0-1 0 0,-1 0 1 0 0,1 0 0 0 0,-1 0 0 0 0,0 0 0 0 0,1 1 0 0 0,-1-1-1 0 0,1 0 1 0 0,-1 0 0 0 0,1 0 0 0 0,-1 0 0 0 0,0-1 0 0 0,1 1-1 0 0,-1 0 1 0 0,1 0 0 0 0,-1 0 0 0 0,1 0 0 0 0,-1 0 0 0 0,0-1-1 0 0,1 1 1 0 0,-1 0 0 0 0,0 0 0 0 0,1 0 0 0 0,-1-1 0 0 0,1 1-1 0 0,12-19 376 0 0,3-23-21 0 0,-16 42-368 0 0,66-331-1296 0 0,-44 198 498 0 0,-4 31-196 0 0,29-147-327 0 0,-34 196-2305 0 0,22-54 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8.2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954 87 788 0 0,'9'-25'8772'0'0,"-3"-5"-4454"0"0,-6 29-4251 0 0,0 0-1 0 0,0-1 1 0 0,0 1 0 0 0,0 0-1 0 0,0 0 1 0 0,-1-1 0 0 0,1 1-1 0 0,0 0 1 0 0,-1 0 0 0 0,1 0-1 0 0,0-1 1 0 0,-1 1 0 0 0,0 0-1 0 0,1 0 1 0 0,-1 0 0 0 0,0 0-1 0 0,1 0 1 0 0,-1 0 0 0 0,0 0-1 0 0,0 0 1 0 0,0 0 0 0 0,0 1-1 0 0,0-1 1 0 0,0 0 0 0 0,0 0-1 0 0,0 1 1 0 0,0-1-1 0 0,0 1 1 0 0,0-1 0 0 0,0 1-1 0 0,-1-1 1 0 0,1 1 0 0 0,0 0-1 0 0,0 0 1 0 0,0-1 0 0 0,-1 1-1 0 0,1 0 1 0 0,0 0 0 0 0,0 0-1 0 0,-1 0 1 0 0,1 0 0 0 0,0 1-1 0 0,0-1 1 0 0,-1 0 0 0 0,1 1-1 0 0,-1 0 1 0 0,-60 13-112 0 0,0 3 1 0 0,1 3 0 0 0,-105 51-1 0 0,137-58 45 0 0,-122 51-48 0 0,-167 80 39 0 0,313-142 30 0 0,0 1 0 0 0,0 0 0 0 0,0 0-1 0 0,0 0 1 0 0,0 1 0 0 0,1 0 0 0 0,-1 0 0 0 0,1 0-1 0 0,0 0 1 0 0,0 1 0 0 0,1-1 0 0 0,-1 1-1 0 0,1 0 1 0 0,0 0 0 0 0,1 0 0 0 0,-5 10 0 0 0,5-4 77 0 0,0 0 1 0 0,1 0 0 0 0,0 0 0 0 0,0 0-1 0 0,1 0 1 0 0,1 1 0 0 0,3 18 0 0 0,13 220 586 0 0,-13-160-468 0 0,3 1 0 0 0,23 110 0 0 0,-29-198-199 0 0,0 0-1 0 0,0 0 0 0 0,0 1 0 0 0,0-1 0 0 0,1 0 0 0 0,-1-1 0 0 0,1 1 0 0 0,0 0 0 0 0,0 0 0 0 0,0-1 0 0 0,0 1 1 0 0,0-1-1 0 0,1 1 0 0 0,-1-1 0 0 0,1 0 0 0 0,-1 0 0 0 0,1 0 0 0 0,0-1 0 0 0,0 1 0 0 0,0-1 0 0 0,0 1 0 0 0,0-1 1 0 0,0 0-1 0 0,0 0 0 0 0,0 0 0 0 0,0 0 0 0 0,1-1 0 0 0,-1 0 0 0 0,0 1 0 0 0,5-1 0 0 0,11-1-15 0 0,-1 0-1 0 0,0-1 1 0 0,1-1-1 0 0,23-7 1 0 0,-17 4-13 0 0,-4 2-25 0 0,256-45-574 0 0,-242 45 539 0 0,0 2-1 0 0,0 1 1 0 0,1 2 0 0 0,-1 2 0 0 0,66 12 0 0 0,-85-11 80 0 0,0 1 0 0 0,-1 0 0 0 0,0 1 0 0 0,0 1 0 0 0,0 0 0 0 0,-1 1 0 0 0,0 1 0 0 0,0 0 0 0 0,-1 1 0 0 0,-1 0 0 0 0,0 1-1 0 0,14 15 1 0 0,-18-16 23 0 0,0 1 0 0 0,0 0-1 0 0,-1 0 1 0 0,-1 1 0 0 0,0 0-1 0 0,0 0 1 0 0,-1 0-1 0 0,-1 1 1 0 0,0 0 0 0 0,-1 0-1 0 0,0 0 1 0 0,-1 0 0 0 0,0 0-1 0 0,-1 1 1 0 0,-1 16-1 0 0,-3 3 116 0 0,-1 0-1 0 0,-2-1 1 0 0,-1 0 0 0 0,-1 0-1 0 0,-2 0 1 0 0,-1-1-1 0 0,-2-1 1 0 0,-1 0-1 0 0,-1-1 1 0 0,-1 0-1 0 0,-2-1 1 0 0,-34 41-1 0 0,32-45 0 0 0,0-1-1 0 0,-2-1 1 0 0,0 0-1 0 0,-2-2 1 0 0,0-1 0 0 0,-1-1-1 0 0,-1-1 1 0 0,-1-1-1 0 0,0-1 1 0 0,-1-2-1 0 0,0-1 1 0 0,-1-1-1 0 0,-50 12 1 0 0,67-20-297 0 0,0-2 1 0 0,-1 1 0 0 0,1-2 0 0 0,0 1-1 0 0,0-2 1 0 0,-1 1 0 0 0,-13-4-1 0 0,21 3-261 0 0,-1-1 1 0 0,1 1-1 0 0,0-1 0 0 0,0 0 0 0 0,0-1 0 0 0,0 1 0 0 0,-8-7 1 0 0,10 6-283 0 0,-1 0 1 0 0,-7-9-2079 0 0,8 8 2078 0 0,1 1 1 0 0,0-1 0 0 0,0 0 0 0 0,0 0 0 0 0,-2-4 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8.9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376 101 1132 0 0,'12'-20'4562'0'0,"-8"13"-3042"0"0,-1 0 1 0 0,0-1-1 0 0,-1 1 1 0 0,3-13 0 0 0,-5 19-1181 0 0,-5-27 1596 0 0,-4 27-1709 0 0,0 0 0 0 0,0 1-1 0 0,0 0 1 0 0,0 1-1 0 0,0 0 1 0 0,0 0-1 0 0,1 1 1 0 0,-1 0 0 0 0,0 0-1 0 0,1 1 1 0 0,0 0-1 0 0,0 1 1 0 0,-10 5-1 0 0,6-2-62 0 0,0 2-1 0 0,1-1 1 0 0,0 2-1 0 0,0-1 1 0 0,1 2-1 0 0,0-1 1 0 0,-12 19-1 0 0,0 4-37 0 0,2 1-1 0 0,2 2 0 0 0,1 0 0 0 0,1 0 0 0 0,-10 41 1 0 0,13-33-25 0 0,2 1 1 0 0,1 1-1 0 0,3-1 1 0 0,2 1-1 0 0,2 1 0 0 0,1-1 1 0 0,3 0-1 0 0,12 81 1 0 0,-9-99-25 0 0,2 1 0 0 0,1 0 0 0 0,1-1 0 0 0,2-1 0 0 0,1 1 0 0 0,1-2 0 0 0,1 1-1 0 0,1-2 1 0 0,1 0 0 0 0,2 0 0 0 0,0-2 0 0 0,1 0 0 0 0,2-1 0 0 0,42 37 0 0 0,-52-51-58 0 0,1-1 0 0 0,0 1 1 0 0,0-2-1 0 0,1 0 0 0 0,-1 0 0 0 0,1-1 0 0 0,1-1 0 0 0,-1 0 1 0 0,1 0-1 0 0,-1-2 0 0 0,1 1 0 0 0,0-1 0 0 0,0-1 0 0 0,0-1 1 0 0,0 0-1 0 0,0 0 0 0 0,0-1 0 0 0,0-1 0 0 0,0 0 0 0 0,21-7 1 0 0,-19 4-43 0 0,0-1 1 0 0,0-1 0 0 0,0 0 0 0 0,-1-1 0 0 0,0-1-1 0 0,0 0 1 0 0,-1-1 0 0 0,0 0 0 0 0,-1-1 0 0 0,0-1 0 0 0,-1 0-1 0 0,0 0 1 0 0,-1-1 0 0 0,0 0 0 0 0,-1-1 0 0 0,9-18-1 0 0,-2-2 106 0 0,-1 0 0 0 0,-2-1 1 0 0,-2-1-1 0 0,-1 0 0 0 0,-1-1 0 0 0,-2 1 0 0 0,-2-2 0 0 0,-1 1 0 0 0,-2 0 0 0 0,-2-1 0 0 0,-1 1 0 0 0,-11-64 0 0 0,6 80-24 0 0,-1 0 0 0 0,-1 0 0 0 0,-1 0 0 0 0,0 1 1 0 0,-2 1-1 0 0,0-1 0 0 0,-1 2 0 0 0,-1 0 0 0 0,-1 0 0 0 0,-1 1 0 0 0,0 1 0 0 0,-1 0 1 0 0,-28-20-1 0 0,-19-10-1072 0 0,-2 2 0 0 0,-104-50 0 0 0,134 80-2028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7.66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8 66 5124 0 0,'-3'-14'5907'0'0,"2"10"-5203"0"0,0 0-1 0 0,0 1 0 0 0,0-1 1 0 0,1 0-1 0 0,0 1 0 0 0,0-1 1 0 0,0 0-1 0 0,0 0 0 0 0,0 1 0 0 0,1-1 1 0 0,1-5 581 0 0,7 8-584 0 0,-8 1-668 0 0,0 0 0 0 0,0 0 0 0 0,1 0 0 0 0,-1 0 0 0 0,0 0 0 0 0,0 0 0 0 0,0 0 1 0 0,0 0-1 0 0,0 0 0 0 0,0 0 0 0 0,0 1 0 0 0,0-1 0 0 0,0 0 0 0 0,0 1 0 0 0,0-1 1 0 0,0 1-1 0 0,0-1 0 0 0,0 1 0 0 0,0-1 0 0 0,-1 1 0 0 0,1 0 0 0 0,0-1 0 0 0,0 1 1 0 0,0 0-1 0 0,-1 0 0 0 0,1 0 0 0 0,0 0 0 0 0,-1 0 0 0 0,1 0 0 0 0,3 6 20 0 0,0 1 0 0 0,0-1 1 0 0,-1 1-1 0 0,0-1 0 0 0,0 1 0 0 0,-1 0 0 0 0,0 0 0 0 0,0 0 0 0 0,0 9 0 0 0,2 78 184 0 0,-4-80-165 0 0,-10 303 373 0 0,1 71 4 0 0,12-303-53 0 0,3 0 0 0 0,26 124 1 0 0,-28-190-309 0 0,0-1 1 0 0,2-1 0 0 0,0 1 0 0 0,1-1 0 0 0,1 0 0 0 0,13 21 0 0 0,-18-34-358 0 0,0-1 0 0 0,1 0 0 0 0,-1 1 0 0 0,1-1 0 0 0,0 0 0 0 0,0-1 0 0 0,1 1 0 0 0,-1-1 0 0 0,1 0 0 0 0,-1 0 0 0 0,8 3 0 0 0,-8-4-441 0 0,1-1-1 0 0,-1 0 1 0 0,1 0-1 0 0,-1 0 0 0 0,1-1 1 0 0,0 1-1 0 0,-1-1 1 0 0,1 0-1 0 0,0 0 1 0 0,-1-1-1 0 0,1 1 0 0 0,0-1 1 0 0,-1 0-1 0 0,1 0 1 0 0,5-3-1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09.7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26 103 48 0 0,'-1'-11'1873'0'0,"0"0"0"0"0,-1 0 0 0 0,-1 0 0 0 0,1 0 0 0 0,-8-17 1 0 0,4 9 358 0 0,10 51-733 0 0,-2 66-1 0 0,-1-24-1152 0 0,7 197-4 0 0,26 647-1073 0 0,-34-906 224 0 0,2 21-621 0 0,0-13-2947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10.1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1 808 0 0,'39'0'7391'0'0,"-32"5"-7108"0"0,-1 0-1 0 0,-1 0 1 0 0,1 1-1 0 0,-1 0 0 0 0,0 0 1 0 0,0 0-1 0 0,-1 1 1 0 0,0-1-1 0 0,0 1 0 0 0,0 0 1 0 0,-1 0-1 0 0,0 1 0 0 0,3 10 1 0 0,4 18 540 0 0,8 53-1 0 0,-17-84-703 0 0,43 256 2434 0 0,57 285-376 0 0,-82-476-2176 0 0,-1-5-1418 0 0,-10-24-2674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10.6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42 196 636 0 0,'-38'-30'9522'0'0,"35"24"-8993"0"0,3 5-427 0 0,0-1 1 0 0,0 1 0 0 0,1 0-1 0 0,-1 0 1 0 0,1-1-1 0 0,-1 1 1 0 0,1 0-1 0 0,-1 0 1 0 0,1 0-1 0 0,-1 0 1 0 0,1 0-1 0 0,0 0 1 0 0,0 0-1 0 0,0 0 1 0 0,-1 0-1 0 0,1 0 1 0 0,0 0-1 0 0,0 0 1 0 0,0 1-1 0 0,2-2 1 0 0,20-15 928 0 0,5 2-597 0 0,1 0-1 0 0,0 2 0 0 0,1 1 1 0 0,37-10-1 0 0,31-2-2212 0 0,-4 6-5485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11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0 211 1112 0 0,'2'-35'12840'0'0,"-2"33"-12785"0"0,0 0 0 0 0,0 1 0 0 0,0-1 0 0 0,1 1 0 0 0,-1-1 0 0 0,1 0 0 0 0,-1 1 0 0 0,1-1 0 0 0,-1 1 0 0 0,1 0 0 0 0,0-1 0 0 0,0 1 0 0 0,0-1 0 0 0,0 1 0 0 0,0 0 0 0 0,0 0 0 0 0,0-1 0 0 0,1 0 0 0 0,-1 1 112 0 0,39-23 788 0 0,7 7-887 0 0,18-8-425 0 0,0 3-1 0 0,2 3 1 0 0,102-16 0 0 0,-159 34 290 0 0,1 0 0 0 0,-1 0 0 0 0,1 1 0 0 0,0 0 1 0 0,0 1-1 0 0,19 4 0 0 0,-28-5 79 0 0,0 1 0 0 0,0 0-1 0 0,0 0 1 0 0,0-1 0 0 0,0 1 0 0 0,-1 1 0 0 0,1-1 0 0 0,0 0-1 0 0,-1 0 1 0 0,1 0 0 0 0,-1 1 0 0 0,1-1 0 0 0,-1 1 0 0 0,1 0-1 0 0,-1-1 1 0 0,0 1 0 0 0,1 2 0 0 0,-1-2 35 0 0,0 1-1 0 0,0 0 1 0 0,-1 0-1 0 0,1 0 1 0 0,-1 0-1 0 0,0 0 1 0 0,0 0 0 0 0,0 0-1 0 0,0 0 1 0 0,0-1-1 0 0,-1 1 1 0 0,1 0-1 0 0,-1 0 1 0 0,0 0-1 0 0,-1 4 1 0 0,-11 21 131 0 0,0 0-1 0 0,-2-1 1 0 0,-1-1 0 0 0,-2 0-1 0 0,-35 41 1 0 0,15-19 32 0 0,-25 31 266 0 0,26-34 93 0 0,1 2 1 0 0,3 1-1 0 0,-35 66 0 0 0,66-111-523 0 0,1-1 0 0 0,-1 1 0 0 0,1-1-1 0 0,0 1 1 0 0,0 0 0 0 0,0 0 0 0 0,0-1 0 0 0,1 1-1 0 0,-1 0 1 0 0,1 0 0 0 0,0 0 0 0 0,-1 0 0 0 0,1-1-1 0 0,1 1 1 0 0,-1 0 0 0 0,0 0 0 0 0,1 0 0 0 0,-1 0-1 0 0,1 0 1 0 0,0-1 0 0 0,0 1 0 0 0,0 0 0 0 0,0-1-1 0 0,0 1 1 0 0,1-1 0 0 0,-1 1 0 0 0,1-1 0 0 0,3 4-1 0 0,-1-3-9 0 0,0 0 0 0 0,1 0 0 0 0,0 0 0 0 0,-1-1 0 0 0,1 1 0 0 0,0-1-1 0 0,0 0 1 0 0,1-1 0 0 0,-1 1 0 0 0,0-1 0 0 0,0 0 0 0 0,1 0 0 0 0,-1-1-1 0 0,9 1 1 0 0,28-3-32 0 0,1-2-1 0 0,0-1 0 0 0,-1-2 0 0 0,61-19 1 0 0,-47 12-3048 0 0,90-12 1 0 0,-141 25 2361 0 0,1 1-35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20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166 68 948 0 0,'14'-11'14177'0'0,"-14"9"-14169"0"0,0 1 0 0 0,0-1 0 0 0,-1 1 0 0 0,1 0 0 0 0,0-1 0 0 0,-1 1 0 0 0,1 0 0 0 0,-1-1 0 0 0,1 1 0 0 0,-1 0 0 0 0,0-1 0 0 0,1 1 0 0 0,-1 0 0 0 0,0 0 1 0 0,0 0-1 0 0,0 0 0 0 0,0 0 0 0 0,0 0 0 0 0,0 0 0 0 0,0 0 0 0 0,0 0 0 0 0,0 0 0 0 0,-1 1 0 0 0,1-1 0 0 0,0 0 0 0 0,0 1 0 0 0,-1-1 0 0 0,1 1 0 0 0,0 0 0 0 0,-1-1 0 0 0,1 1 0 0 0,-1 0 0 0 0,1 0 1 0 0,0 0-1 0 0,-1 0 0 0 0,1 0 0 0 0,-1 0 0 0 0,-1 0 0 0 0,1 0-28 0 0,-62 25-67 0 0,57-20 91 0 0,1 0 0 0 0,0 1 1 0 0,0 0-1 0 0,0 0 0 0 0,1 1 0 0 0,-1-1 0 0 0,2 1 1 0 0,-1 0-1 0 0,1 1 0 0 0,0-1 0 0 0,0 1 1 0 0,-3 12-1 0 0,6-15 20 0 0,0 0 0 0 0,0 0 1 0 0,0 0-1 0 0,1 0 0 0 0,0 0 0 0 0,0 0 1 0 0,0 0-1 0 0,0 0 0 0 0,1 0 0 0 0,0 0 1 0 0,0-1-1 0 0,0 1 0 0 0,1 0 0 0 0,0 0 1 0 0,0-1-1 0 0,0 1 0 0 0,0-1 0 0 0,1 0 1 0 0,-1 1-1 0 0,1-1 0 0 0,0 0 1 0 0,6 5-1 0 0,-7-7-16 0 0,-1-1 1 0 0,1 1-1 0 0,-1-1 0 0 0,1 0 1 0 0,0 0-1 0 0,0 0 0 0 0,-1 0 1 0 0,1 0-1 0 0,0 0 1 0 0,0 0-1 0 0,0-1 0 0 0,0 1 1 0 0,0-1-1 0 0,0 1 0 0 0,0-1 1 0 0,0 0-1 0 0,0 0 1 0 0,0 0-1 0 0,3 0 0 0 0,0-1-12 0 0,0 0 0 0 0,0 0-1 0 0,-1 0 1 0 0,1-1-1 0 0,0 1 1 0 0,-1-1 0 0 0,9-5-1 0 0,0-2-47 0 0,0 0 0 0 0,0-1 0 0 0,-1 0 0 0 0,13-14 0 0 0,-20 19 115 0 0,0 0-1 0 0,0-1 1 0 0,-1 1 0 0 0,1-1 0 0 0,-1 0-1 0 0,-1 0 1 0 0,1-1 0 0 0,-1 1 0 0 0,0-1-1 0 0,0 1 1 0 0,-1-1 0 0 0,0 0 0 0 0,0 0 0 0 0,-1 0-1 0 0,1 0 1 0 0,-2-1 0 0 0,1 1 0 0 0,-1 0-1 0 0,0 0 1 0 0,-2-11 0 0 0,2 17 18 0 0,-23-33 91 0 0,19 32-178 0 0,0 0-1 0 0,0 0 1 0 0,0 0-1 0 0,0 1 0 0 0,0-1 1 0 0,0 1-1 0 0,-1 0 1 0 0,1 0-1 0 0,0 0 1 0 0,-1 1-1 0 0,1 0 0 0 0,-1-1 1 0 0,1 2-1 0 0,-1-1 1 0 0,1 0-1 0 0,0 1 1 0 0,-1 0-1 0 0,1 0 0 0 0,0 0 1 0 0,0 1-1 0 0,-1-1 1 0 0,1 1-1 0 0,0 0 1 0 0,0 0-1 0 0,1 0 0 0 0,-6 5 1 0 0,3-3-6 0 0,1 0 0 0 0,0 0 0 0 0,0 1 0 0 0,0 0 0 0 0,0 0 0 0 0,1 1 0 0 0,0-1 0 0 0,0 1 1 0 0,0 0-1 0 0,1 0 0 0 0,0 0 0 0 0,0 0 0 0 0,0 1 0 0 0,1-1 0 0 0,0 1 0 0 0,0 0 0 0 0,-1 8 0 0 0,3-10 19 0 0,0 0 0 0 0,0 1-1 0 0,0-1 1 0 0,1 0 0 0 0,0 0-1 0 0,0 0 1 0 0,0 1 0 0 0,0-1-1 0 0,1 0 1 0 0,0 0 0 0 0,3 6-1 0 0,-3-8-13 0 0,-1 0 0 0 0,1-1 0 0 0,0 1 0 0 0,-1-1 0 0 0,1 1 0 0 0,1-1 0 0 0,-1 0 0 0 0,0 0 0 0 0,0 0 0 0 0,1 0 0 0 0,-1 0 0 0 0,1 0 1 0 0,0-1-1 0 0,0 1 0 0 0,-1-1 0 0 0,1 0 0 0 0,0 0 0 0 0,0 0 0 0 0,0 0 0 0 0,3 0 0 0 0,-3 0-25 0 0,2-1-2 0 0,1 0-1 0 0,-1-1 0 0 0,1 1 1 0 0,0-1-1 0 0,-1 0 1 0 0,7-2-1 0 0,-8 0 29 0 0,1 0 0 0 0,-1 1 0 0 0,0-1-1 0 0,1-1 1 0 0,-2 1 0 0 0,1-1 0 0 0,0 1-1 0 0,-1-1 1 0 0,1 0 0 0 0,-1 0 0 0 0,0-1 0 0 0,-1 1-1 0 0,1-1 1 0 0,-1 1 0 0 0,0-1 0 0 0,0 0-1 0 0,2-8 1 0 0,-4 12 51 0 0,1 0-42 0 0,-1 0-1 0 0,1 0 1 0 0,-1 0 0 0 0,0 0 0 0 0,0 0 0 0 0,1 0-1 0 0,-1 0 1 0 0,0 0 0 0 0,0 0 0 0 0,0 0 0 0 0,0 0-1 0 0,0 0 1 0 0,0-1 0 0 0,-1 1 0 0 0,1 0 0 0 0,0 0-1 0 0,0 0 1 0 0,-1 0 0 0 0,1 0 0 0 0,-1 0-1 0 0,1 1 1 0 0,-1-1 0 0 0,1 0 0 0 0,-1 0 0 0 0,1 0-1 0 0,-1 0 1 0 0,0 0 0 0 0,0 1 0 0 0,1-1 0 0 0,-3-1-1 0 0,-24-12 70 0 0,24 13-83 0 0,-18 0-26 0 0,17 1 29 0 0,0 0 0 0 0,1 1 1 0 0,-1 0-1 0 0,0-1 0 0 0,1 1 1 0 0,-1 1-1 0 0,0-1 0 0 0,1 0 0 0 0,0 1 1 0 0,-1 0-1 0 0,1 0 0 0 0,0 0 1 0 0,0 0-1 0 0,0 0 0 0 0,0 1 0 0 0,0-1 1 0 0,0 1-1 0 0,1 0 0 0 0,-1 0 0 0 0,1 0 1 0 0,0 0-1 0 0,0 0 0 0 0,0 0 1 0 0,0 1-1 0 0,1-1 0 0 0,-3 6 0 0 0,3-2 14 0 0,-1-1-1 0 0,1 1 0 0 0,1-1 0 0 0,-1 1 0 0 0,1-1 0 0 0,0 1 0 0 0,0-1 0 0 0,1 1 0 0 0,0-1 1 0 0,0 1-1 0 0,1-1 0 0 0,-1 1 0 0 0,2-1 0 0 0,-1 0 0 0 0,4 7 0 0 0,-5-9-6 0 0,1-1 0 0 0,0 1 0 0 0,0-1-1 0 0,0 0 1 0 0,1 1 0 0 0,-1-1 0 0 0,1 0 0 0 0,0 0 0 0 0,-1-1-1 0 0,1 1 1 0 0,1-1 0 0 0,3 4 0 0 0,-5-5 19 0 0,0-1-20 0 0,0 0 1 0 0,0 0 0 0 0,0 0-1 0 0,0 0 1 0 0,0 0-1 0 0,0 0 1 0 0,0 0-1 0 0,-1-1 1 0 0,1 1-1 0 0,0 0 1 0 0,0-1 0 0 0,0 0-1 0 0,0 0 1 0 0,-1 1-1 0 0,1-1 1 0 0,0 0-1 0 0,0 0 1 0 0,1-2 0 0 0,-1 0-4 0 0,0 0 1 0 0,0-1 0 0 0,-1 1 0 0 0,1 0-1 0 0,-1-1 1 0 0,0 1 0 0 0,0-1 0 0 0,0 1 0 0 0,0-1-1 0 0,-1 1 1 0 0,1-1 0 0 0,-1 0 0 0 0,0 1-1 0 0,0-1 1 0 0,-1 0 0 0 0,1 1 0 0 0,-1-1 0 0 0,1 0-1 0 0,-1 1 1 0 0,-2-5 0 0 0,2 6-17 0 0,1 1-116 0 0,-1 1 1 0 0,0-1 0 0 0,0 0 0 0 0,1 1-1 0 0,-1-1 1 0 0,0 0 0 0 0,0 1 0 0 0,0-1-1 0 0,0 1 1 0 0,0-1 0 0 0,0 1 0 0 0,0 0 0 0 0,0-1-1 0 0,0 1 1 0 0,0 0 0 0 0,0 0 0 0 0,0 0-1 0 0,0 0 1 0 0,0 0 0 0 0,0 0 0 0 0,0 0 0 0 0,0 0-1 0 0,0 0 1 0 0,0 0 0 0 0,0 0 0 0 0,0 1-1 0 0,-1 0 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8:22.4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 27 164 0 0,'3'-16'10930'0'0,"-1"10"-9777"0"0,1 2-1120 0 0,-6 7-106 0 0,-7 4-34 0 0,-7 20 90 0 0,13-21 17 0 0,-18 40-150 0 0,21-45 121 0 0,-7 12 40 0 0,7-11 1 0 0,-16 32-13 0 0,16-30-44 0 0,1-4 52 0 0,0 1-1 0 0,0-1 1 0 0,0 0-1 0 0,0 1 1 0 0,0-1-1 0 0,0 1 1 0 0,0-1-1 0 0,0 1 1 0 0,-1-1-1 0 0,1 1 1 0 0,0-1-1 0 0,0 1 1 0 0,0-1-1 0 0,-1 0 1 0 0,1 1-1 0 0,0-1 1 0 0,0 1-1 0 0,-1-1 1 0 0,1 0-1 0 0,0 1 1 0 0,-1-1-1 0 0,1 0 1 0 0,0 1-1 0 0,-1-1 1 0 0,1 0-1 0 0,-1 1 1 0 0,1-1-1 0 0,0 0 1 0 0,-1 0-1 0 0,1 0 1 0 0,-1 0-1 0 0,1 1 1 0 0,-1-1-1 0 0,1 0 1 0 0,-1 0-1 0 0,1 0 1 0 0,-1 0-1 0 0,1 0 1 0 0,-1 0-1 0 0,1 0 1 0 0,-1 0-1 0 0,1 0 1 0 0,0 0-1 0 0,-1 0 1 0 0,0-1-1 0 0,0 0-16 0 0,1 1-103 0 0,0-1 103 0 0,0 1 0 0 0,0 0 0 0 0,1-1 0 0 0,-1 1 0 0 0,0 0 0 0 0,0-1 0 0 0,0 1 0 0 0,1 0 0 0 0,-1-1 0 0 0,0 1 0 0 0,0 0 0 0 0,1-1 0 0 0,-1 1 0 0 0,0 0 0 0 0,1 0 0 0 0,-1 0 0 0 0,0-1 0 0 0,1 1 0 0 0,-1 0 0 0 0,0 0 0 0 0,1 0 0 0 0,-1 0 0 0 0,0-1 0 0 0,1 1 0 0 0,-1 0 0 0 0,1 0 0 0 0,-1 0 0 0 0,0 0 0 0 0,1 0 0 0 0,-1 0 0 0 0,1 0 0 0 0,-1 0 0 0 0,0 0 0 0 0,1 1 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17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73 1008 0 0,'0'0'7731'0'0,"14"-4"-6309"0"0,320-24 1137 0 0,167-7-3325 0 0,-468 32 314 0 0,-7 0-1132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17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1 252 0 0,'0'0'2169'0'0,"-9"37"2655"0"0,-4 246-1013 0 0,4-116-2810 0 0,6 2 0 0 0,29 247 0 0 0,2-173-427 0 0,-21-194-2030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3:09:19.3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71 1512,'26'-9'13747,"-14"6"-13755,219-23 994,118-6-2138,-219 35 859,-127-3 314,33 4 63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24.2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7 732 0 0,'-11'-4'15841'0'0,"59"1"-15369"0"0,87 7-1 0 0,-55 0-417 0 0,268 27-118 0 0,-342-31 58 0 0,39 6-78 0 0,-42-5 48 0 0,14 2-521 0 0,0 1-835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8.04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73 124 4732 0 0,'-73'-37'13260'0'0,"74"36"-13196"0"0,17-10 906 0 0,20 1-980 0 0,1 2-1 0 0,1 1 1 0 0,63-3 0 0 0,-26 3-1527 0 0,142-17-7500 0 0,-144 15 3030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33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1 732 0 0,'0'0'10618'0'0,"15"4"-9302"0"0,39 5-361 0 0,97 3 0 0 0,-46-5-904 0 0,165 14-256 0 0,-268-20 161 0 0,2-1 17 0 0,75 6-315 0 0,-76-6 259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0:16.9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72 536 0 0,'16'-2'10315'0'0,"-9"1"-10735"0"0,26 2 456 0 0,0-2-1 0 0,0-2 1 0 0,65-13 0 0 0,-14 3-28 0 0,-67 10 7 0 0,6 0-9 0 0,0-1 0 0 0,0 0 0 0 0,28-12 1 0 0,-50 16 9 0 0,21-4 516 0 0,-12 1-1357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0:18.9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15 244 0 0,'-6'-15'10494'0'0,"-5"16"-11030"0"0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0:25.1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1 936 0 0,'0'0'3662'0'0,"0"1"-3656"0"0,-1 6-3 0 0,1-6 6 0 0,0 0 47 0 0,-1 0 17 0 0,1 0 0 0 0,0 0 1 0 0,0 0-1 0 0,1 0 0 0 0,-1 0 0 0 0,0 0 0 0 0,0-1 0 0 0,0 1 0 0 0,0 0 1 0 0,1 0-1 0 0,-1 0 0 0 0,1 0 0 0 0,-1 0 0 0 0,0-1 0 0 0,1 1 0 0 0,-1 0 0 0 0,1 0 1 0 0,1 0-1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1:38.0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0 392 0 0,'0'0'3001'0'0,"-16"7"-927"0"0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1:41.0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 4 644 0 0,'0'0'1719'0'0,"-26"-3"3992"0"0,-3 49-4517 0 0,28-45-1115 0 0,0 0-17 0 0,0 0 0 0 0,1 0-1 0 0,-1 0 1 0 0,0 0 0 0 0,1 0 0 0 0,-1 0 0 0 0,1 0 0 0 0,-1 0 0 0 0,1 0 0 0 0,-1 1-1 0 0,1-1 1 0 0,0 0 0 0 0,0 0 0 0 0,0 0 0 0 0,-1 0 0 0 0,1 1 0 0 0,0-1 0 0 0,0 0-1 0 0,1 0 1 0 0,-1 0 0 0 0,0 1 0 0 0,0-1 0 0 0,0 0 0 0 0,1 0 0 0 0,-1 0 0 0 0,1 0-1 0 0,-1 0 1 0 0,1 0 0 0 0,1 3 386 0 0,35 10 960 0 0,184 4 654 0 0,-155-14-1871 0 0,-41-3-99 0 0,1 0-1 0 0,36-5 1 0 0,99-4 15 0 0,-154 8-115 0 0,38-4 22 0 0,-1 3-1 0 0,49 3 1 0 0,-27 2-14 0 0,81 15 33 0 0,-143-19-46 0 0,65 6 387 0 0,-57 0-2400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30.2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252 78 640 0 0,'0'0'4276'0'0,"-11"11"-1975"0"0,12-12-2290 0 0,-1 1 1 0 0,0-1 0 0 0,0 0 0 0 0,0 0-1 0 0,0 0 1 0 0,0 0 0 0 0,0 0-1 0 0,0 0 1 0 0,0 0 0 0 0,0 0 0 0 0,0 0-1 0 0,0 0 1 0 0,-1 0 0 0 0,1 0-1 0 0,0 0 1 0 0,-1 1 0 0 0,1-1 0 0 0,-1 0-1 0 0,1 0 1 0 0,-1 0 0 0 0,1 0-1 0 0,-1 1 1 0 0,1-1 0 0 0,-1 0 0 0 0,0 1-1 0 0,1-1 1 0 0,-1 0 0 0 0,0 1-1 0 0,0-1 1 0 0,0 1 0 0 0,1-1 0 0 0,-1 1-1 0 0,0-1 1 0 0,0 1 0 0 0,0 0-1 0 0,0 0 1 0 0,0-1 0 0 0,0 1 0 0 0,0 0-1 0 0,0 0 1 0 0,0 0 0 0 0,1 0 0 0 0,-1 0-1 0 0,0 0 1 0 0,0 0 0 0 0,-2 0-1 0 0,0 0 85 0 0,-46 8 29 0 0,5 14-126 0 0,43-21-8 0 0,-12 30 170 0 0,13-29-121 0 0,32 11 52 0 0,-24-13-105 0 0,0 0 1 0 0,-1 0-1 0 0,1-1 1 0 0,14-4-1 0 0,-20 5 41 0 0,38-17 6 0 0,-37 16-23 0 0,-1-2-1 0 0,1 1 1 0 0,-1 0 0 0 0,1 0-1 0 0,-1-1 1 0 0,0 1 0 0 0,0-1-1 0 0,0 0 1 0 0,0 0 0 0 0,2-4-1 0 0,-4 6 25 0 0,-12-23 150 0 0,0 20-123 0 0,1 0 0 0 0,-1 1 0 0 0,0 1 0 0 0,0 0 0 0 0,-1 0 0 0 0,1 2 0 0 0,0-1 1 0 0,0 1-1 0 0,-1 1 0 0 0,1 0 0 0 0,0 1 0 0 0,0 0 0 0 0,0 1 0 0 0,0 0 0 0 0,-12 6 0 0 0,21-7-43 0 0,0-1-1 0 0,1 0 0 0 0,-1 1 1 0 0,1 0-1 0 0,-1 0 1 0 0,1 0-1 0 0,0 0 0 0 0,0 0 1 0 0,0 0-1 0 0,0 0 1 0 0,0 1-1 0 0,0-1 1 0 0,0 1-1 0 0,1-1 0 0 0,0 1 1 0 0,-1 0-1 0 0,1-1 1 0 0,0 1-1 0 0,0 0 0 0 0,0 0 1 0 0,1 0-1 0 0,-1 0 1 0 0,1 0-1 0 0,0 0 0 0 0,-1 0 1 0 0,1 0-1 0 0,0 0 1 0 0,1 0-1 0 0,-1 0 1 0 0,1 0-1 0 0,-1 0 0 0 0,2 4 1 0 0,-1-3-6 0 0,1 0-1 0 0,-1 0 1 0 0,1 0 0 0 0,0 0 0 0 0,0 0 0 0 0,0-1-1 0 0,0 1 1 0 0,0 0 0 0 0,1-1 0 0 0,0 0 0 0 0,0 0-1 0 0,0 0 1 0 0,0 0 0 0 0,0 0 0 0 0,0 0 0 0 0,1-1-1 0 0,0 0 1 0 0,-1 0 0 0 0,1 0 0 0 0,0 0 0 0 0,0 0-1 0 0,6 1 1 0 0,-4-2-25 0 0,0-1 0 0 0,1 0 0 0 0,-1 0 0 0 0,0 0 0 0 0,1-1-1 0 0,-1 0 1 0 0,0 0 0 0 0,0-1 0 0 0,1 0 0 0 0,-1 0 0 0 0,-1 0-1 0 0,1-1 1 0 0,0 0 0 0 0,6-4 0 0 0,2-1-24 0 0,-1-2 0 0 0,0 1 0 0 0,0-2 0 0 0,16-16 0 0 0,-27 25 34 0 0,0 0 0 0 0,-1 0 0 0 0,1-1 0 0 0,0 1 0 0 0,-1 0 0 0 0,1-1 0 0 0,-1 1 0 0 0,0-1 0 0 0,0 1 0 0 0,0-1 0 0 0,0 1 0 0 0,0-1 0 0 0,-1 0 0 0 0,1 0 0 0 0,-1 1 0 0 0,0-1 0 0 0,1 0 0 0 0,-1 0 0 0 0,-1 1 0 0 0,1-1 0 0 0,0 0 0 0 0,-1 0 0 0 0,1 1 0 0 0,-1-1 0 0 0,0 0 0 0 0,0 1 0 0 0,-2-5 0 0 0,1 3-1 0 0,0 0 0 0 0,0 1 0 0 0,-1-1 0 0 0,0 1 0 0 0,1 0 0 0 0,-1-1 0 0 0,0 1 0 0 0,-1 0 0 0 0,1 1 0 0 0,0-1 0 0 0,-1 1 0 0 0,0-1 0 0 0,0 1 1 0 0,1 0-1 0 0,-1 1 0 0 0,-5-2 0 0 0,8 2 30 0 0,-3 0-30 0 0,0 0 0 0 0,0 0 1 0 0,0 0-1 0 0,0 0 0 0 0,0 1 0 0 0,0 0 0 0 0,0-1 1 0 0,0 2-1 0 0,-8 0 0 0 0,7 2 32 0 0,-1 0 0 0 0,1 0 0 0 0,0 0 0 0 0,0 1 0 0 0,1 0 0 0 0,-1 0 0 0 0,1 0 0 0 0,0 0 0 0 0,0 1 0 0 0,0-1 0 0 0,0 1 0 0 0,1 0 0 0 0,0 1 0 0 0,0-1 0 0 0,0 0 0 0 0,1 1 0 0 0,0 0 0 0 0,0-1 0 0 0,0 1 0 0 0,1 0 0 0 0,0 0 0 0 0,0 0 0 0 0,0 0 0 0 0,1 11 0 0 0,0-15-25 0 0,0-1 0 0 0,0 1-1 0 0,1-1 1 0 0,-1 1-1 0 0,1-1 1 0 0,-1 1 0 0 0,1-1-1 0 0,-1 0 1 0 0,1 1 0 0 0,0-1-1 0 0,-1 0 1 0 0,1 1-1 0 0,0-1 1 0 0,0 0 0 0 0,0 0-1 0 0,0 0 1 0 0,0 0 0 0 0,1 1-1 0 0,-1-2 1 0 0,0 1-1 0 0,0 0 1 0 0,1 0 0 0 0,-1 0-1 0 0,0-1 1 0 0,1 1 0 0 0,-1 0-1 0 0,1-1 1 0 0,-1 0-1 0 0,1 1 1 0 0,-1-1 0 0 0,1 0-1 0 0,-1 0 1 0 0,1 1 0 0 0,-1-1-1 0 0,1 0 1 0 0,-1-1-1 0 0,1 1 1 0 0,-1 0 0 0 0,3-1-1 0 0,4 0-46 0 0,1 0-1 0 0,-1 0 0 0 0,0-1 0 0 0,0 0 1 0 0,12-5-1 0 0,-15 4 27 0 0,1 0 1 0 0,-1 0-1 0 0,0 0 1 0 0,0-1-1 0 0,0 0 1 0 0,0 0-1 0 0,-1 0 1 0 0,1-1-1 0 0,5-7 1 0 0,-8 10 7 0 0,0-1 1 0 0,-1 0 0 0 0,1 1-1 0 0,0-1 1 0 0,-1 0 0 0 0,0 0-1 0 0,0 0 1 0 0,0 0 0 0 0,0 0-1 0 0,0 0 1 0 0,0 0-1 0 0,-1-1 1 0 0,0 1 0 0 0,1 0-1 0 0,-1 0 1 0 0,0 0 0 0 0,-1-1-1 0 0,0-4 1 0 0,0 6 7 0 0,0 0 0 0 0,0 0-1 0 0,0 0 1 0 0,0 0 0 0 0,0 1 0 0 0,-1-1 0 0 0,1 0-1 0 0,-1 1 1 0 0,1-1 0 0 0,-1 1 0 0 0,1-1 0 0 0,-1 1-1 0 0,0 0 1 0 0,0 0 0 0 0,0 0 0 0 0,0 0 0 0 0,0 0 0 0 0,0 0-1 0 0,0 0 1 0 0,0 0 0 0 0,-4 0 0 0 0,-40-4 13 0 0,43 4-7 0 0,0 1 0 0 0,-1 0 1 0 0,1 1-1 0 0,0-1 0 0 0,0 0 0 0 0,-1 1 1 0 0,1 0-1 0 0,0 0 0 0 0,0 0 1 0 0,0 0-1 0 0,0 0 0 0 0,0 1 0 0 0,0-1 1 0 0,0 1-1 0 0,0 0 0 0 0,1 0 0 0 0,-1 0 1 0 0,1 0-1 0 0,-1 0 0 0 0,1 1 0 0 0,0-1 1 0 0,0 1-1 0 0,0-1 0 0 0,0 1 0 0 0,0 0 1 0 0,1 0-1 0 0,-1 0 0 0 0,1 0 0 0 0,0 0 1 0 0,0 0-1 0 0,0 0 0 0 0,0 0 0 0 0,0 0 1 0 0,1 1-1 0 0,-1-1 0 0 0,1 0 0 0 0,0 0 1 0 0,0 1-1 0 0,0-1 0 0 0,1 0 0 0 0,-1 0 1 0 0,2 5-1 0 0,-1-6-5 0 0,0 0 0 0 0,0 1 0 0 0,1-1 0 0 0,-1 0 0 0 0,1 0 0 0 0,-1 0 0 0 0,1-1 0 0 0,0 1 0 0 0,0 0 0 0 0,0 0 0 0 0,0-1-1 0 0,0 0 1 0 0,0 1 0 0 0,0-1 0 0 0,0 0 0 0 0,1 0 0 0 0,-1 0 0 0 0,0 0 0 0 0,1 0 0 0 0,4 0 0 0 0,-4 0 1 0 0,0 0 0 0 0,0 0 0 0 0,0-1 0 0 0,0 1 0 0 0,0-1 0 0 0,0 0 0 0 0,0 0 0 0 0,0 0 0 0 0,0 0 0 0 0,0-1 0 0 0,1 1 0 0 0,-1-1-1 0 0,0 0 1 0 0,0 0 0 0 0,-1 0 0 0 0,6-2 0 0 0,-6 1-5 0 0,0 0 0 0 0,0 1 0 0 0,0-1 0 0 0,0 0-1 0 0,0-1 1 0 0,0 1 0 0 0,-1 0 0 0 0,1 0 0 0 0,-1-1-1 0 0,0 1 1 0 0,0 0 0 0 0,0-1 0 0 0,0 0 0 0 0,0 1 0 0 0,0-1-1 0 0,0 1 1 0 0,-1-1 0 0 0,0 0 0 0 0,1 0 0 0 0,-1-4-1 0 0,-1 5 3 0 0,1 0 0 0 0,-1 1 0 0 0,1-1 0 0 0,-1 0 0 0 0,0 1-1 0 0,0-1 1 0 0,0 0 0 0 0,0 1 0 0 0,0 0 0 0 0,0-1-1 0 0,0 1 1 0 0,0-1 0 0 0,-1 1 0 0 0,1 0 0 0 0,0 0 0 0 0,-1 0-1 0 0,1 0 1 0 0,-1 0 0 0 0,1 0 0 0 0,-1 0 0 0 0,0 0-1 0 0,1 1 1 0 0,-1-1 0 0 0,0 1 0 0 0,1-1 0 0 0,-1 1-1 0 0,0 0 1 0 0,0-1 0 0 0,1 1 0 0 0,-1 0 0 0 0,0 0 0 0 0,0 0-1 0 0,0 0 1 0 0,1 1 0 0 0,-1-1 0 0 0,-2 1 0 0 0,-1 0 11 0 0,0-1 1 0 0,0 1 0 0 0,1 1 0 0 0,-1-1 0 0 0,0 1 0 0 0,1 0 0 0 0,-1 0-1 0 0,1 0 1 0 0,-1 0 0 0 0,1 1 0 0 0,0 0 0 0 0,0 0 0 0 0,-5 5-1 0 0,7-7-5 0 0,1 1 0 0 0,0-1-1 0 0,0 1 1 0 0,0-1-1 0 0,0 1 1 0 0,0-1-1 0 0,0 1 1 0 0,0 0 0 0 0,0-1-1 0 0,1 1 1 0 0,-1 0-1 0 0,1 0 1 0 0,-1 0-1 0 0,1-1 1 0 0,0 1 0 0 0,0 0-1 0 0,-1 0 1 0 0,1 0-1 0 0,0 0 1 0 0,1-1-1 0 0,-1 1 1 0 0,0 0 0 0 0,1 0-1 0 0,-1 0 1 0 0,1 0-1 0 0,-1-1 1 0 0,1 1-1 0 0,0 0 1 0 0,0-1 0 0 0,-1 1-1 0 0,1 0 1 0 0,1-1-1 0 0,-1 1 1 0 0,0-1-1 0 0,0 0 1 0 0,0 1 0 0 0,1-1-1 0 0,-1 0 1 0 0,3 2-1 0 0,-1-1-6 0 0,-1 0 0 0 0,1-1 0 0 0,0 0 0 0 0,-1 1 0 0 0,1-1 0 0 0,0 0 0 0 0,0 0 0 0 0,0 0 1 0 0,0-1-1 0 0,0 1 0 0 0,0-1 0 0 0,0 0 0 0 0,0 1 0 0 0,0-1 0 0 0,0-1 0 0 0,0 1 0 0 0,0 0 0 0 0,0-1 0 0 0,3 0 0 0 0,2-1-16 0 0,0 0 1 0 0,1-1 0 0 0,-1 0 0 0 0,0-1-1 0 0,8-4 1 0 0,-10 5 15 0 0,-1 0 0 0 0,1 0-1 0 0,-1-1 1 0 0,0 0 0 0 0,0 0 0 0 0,-1 0-1 0 0,1-1 1 0 0,-1 1 0 0 0,0-1 0 0 0,0 0 0 0 0,-1 0-1 0 0,1-1 1 0 0,-1 1 0 0 0,0-1 0 0 0,-1 0-1 0 0,4-8 1 0 0,-6 13 2 0 0,0-1-1 0 0,0 1 0 0 0,0 0 1 0 0,0 0-1 0 0,0 0 0 0 0,0 0 0 0 0,0 0 1 0 0,0-1-1 0 0,0 1 0 0 0,0 0 1 0 0,-1 0-1 0 0,1 0 0 0 0,0 0 1 0 0,-1 0-1 0 0,1 0 0 0 0,-1 0 1 0 0,1 0-1 0 0,-1 0 0 0 0,0 0 1 0 0,1 0-1 0 0,-1 0 0 0 0,0 0 1 0 0,0 1-1 0 0,0-1 0 0 0,1 0 0 0 0,-1 0 1 0 0,0 1-1 0 0,0-1 0 0 0,0 1 1 0 0,-1-1-1 0 0,-28-11 3 0 0,28 11 3 0 0,-40 2 30 0 0,37-1-25 0 0,3 1-4 0 0,0-1-1 0 0,0 1 1 0 0,-1-1 0 0 0,1 1 0 0 0,0-1-1 0 0,0 1 1 0 0,1 0 0 0 0,-1 0 0 0 0,0 0-1 0 0,0 0 1 0 0,0 1 0 0 0,0-1 0 0 0,1 0-1 0 0,-1 1 1 0 0,1-1 0 0 0,-1 1 0 0 0,1-1-1 0 0,0 1 1 0 0,-1 0 0 0 0,-1 3 0 0 0,2-4-2 0 0,1 1 1 0 0,-1 0-1 0 0,0-1 1 0 0,1 1-1 0 0,-1-1 1 0 0,1 1-1 0 0,-1 0 1 0 0,1-1-1 0 0,0 1 1 0 0,-1 0-1 0 0,1 0 0 0 0,0-1 1 0 0,0 1-1 0 0,1 0 1 0 0,-1-1-1 0 0,0 1 1 0 0,0 0-1 0 0,1 0 1 0 0,-1-1-1 0 0,1 1 1 0 0,0-1-1 0 0,-1 1 1 0 0,1 0-1 0 0,0-1 1 0 0,0 0-1 0 0,0 1 1 0 0,0-1-1 0 0,0 1 1 0 0,0-1-1 0 0,0 0 1 0 0,1 0-1 0 0,-1 0 1 0 0,0 0-1 0 0,1 0 1 0 0,1 2-1 0 0,2 0 0 0 0,0 0-1 0 0,0 0 1 0 0,0 0-1 0 0,0 0 0 0 0,0-1 1 0 0,0 0-1 0 0,1 0 1 0 0,-1 0-1 0 0,9 0 1 0 0,-9-1-6 0 0,1 0-1 0 0,-1-1 1 0 0,1 0 0 0 0,-1 0 0 0 0,1-1 0 0 0,-1 0 0 0 0,1 0 0 0 0,-1 0 0 0 0,0 0-1 0 0,7-4 1 0 0,-8 4-1 0 0,-1-1-1 0 0,0 0 0 0 0,0 0 0 0 0,0 0 1 0 0,-1-1-1 0 0,1 1 0 0 0,0-1 1 0 0,-1 1-1 0 0,0-1 0 0 0,0 0 0 0 0,1 0 1 0 0,-2 0-1 0 0,1 0 0 0 0,0 0 0 0 0,-1-1 1 0 0,3-4-1 0 0,-4 7 3 0 0,0 0 1 0 0,0 0-1 0 0,0 0 1 0 0,1 0-1 0 0,-1 0 0 0 0,0 0 1 0 0,0 0-1 0 0,0 0 0 0 0,-1 0 1 0 0,1 0-1 0 0,0 0 1 0 0,0 0-1 0 0,0 0 0 0 0,-1 0 1 0 0,1 0-1 0 0,-1 0 1 0 0,1 0-1 0 0,-1 0 0 0 0,1 0 1 0 0,-1 1-1 0 0,1-1 1 0 0,-1 0-1 0 0,0 0 0 0 0,1 1 1 0 0,-1-1-1 0 0,0 0 0 0 0,0 0 1 0 0,1 1-1 0 0,-1-1 1 0 0,-2 0-1 0 0,-24-11-17 0 0,25 11 29 0 0,-5 1-17 0 0,0 0-1 0 0,0 0 0 0 0,0 1 0 0 0,0 0 0 0 0,-9 1 1 0 0,12 0-6 0 0,0-1 1 0 0,1 0-1 0 0,-1 1 1 0 0,0 0 0 0 0,0 0-1 0 0,1 0 1 0 0,-1 0-1 0 0,1 0 1 0 0,0 1 0 0 0,0 0-1 0 0,-1-1 1 0 0,2 1-1 0 0,-1 0 1 0 0,-4 6 0 0 0,7-8-128 0 0,-1 0 85 0 0,1 0 0 0 0,0-1 1 0 0,-1 1-1 0 0,1 0 1 0 0,0-1-1 0 0,0 1 0 0 0,0 0 1 0 0,0 0-1 0 0,0-1 1 0 0,0 1-1 0 0,0 0 0 0 0,0 0 1 0 0,0-1-1 0 0,0 1 0 0 0,0 0 1 0 0,0-1-1 0 0,0 1 1 0 0,0 0-1 0 0,1-1 0 0 0,-1 1 1 0 0,0 0-1 0 0,1-1 1 0 0,-1 1-1 0 0,1 1 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33.5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62 302 556 0 0,'0'0'1769'0'0,"-16"-3"127"0"0,-12 1-52 0 0,12-9 840 0 0,16 11-2626 0 0,-1-1-1 0 0,1 1 1 0 0,0-1-1 0 0,0 0 1 0 0,0 1 0 0 0,0-1-1 0 0,0 0 1 0 0,0 1-1 0 0,0-1 1 0 0,0 0-1 0 0,0 1 1 0 0,0-1-1 0 0,0 1 1 0 0,0-1-1 0 0,1 0 1 0 0,-1 1-1 0 0,0-1 1 0 0,0 1-1 0 0,1-1 1 0 0,-1 1-1 0 0,0-1 1 0 0,1 0-1 0 0,-1 1 1 0 0,1-1-1 0 0,-1 1 1 0 0,0 0-1 0 0,1-1 1 0 0,-1 1-1 0 0,1-1 1 0 0,-1 1-1 0 0,1 0 1 0 0,-1-1-1 0 0,1 1 1 0 0,0 0-1 0 0,-1 0 1 0 0,1-1-1 0 0,-1 1 1 0 0,1 0-1 0 0,0 0 1 0 0,-1 0-1 0 0,1 0 1 0 0,0 0-1 0 0,-1 0 1 0 0,1 0-1 0 0,-1 0 1 0 0,2 0-1 0 0,5-2 45 0 0,-4 2 34 0 0,42-7 354 0 0,144-23 905 0 0,-186 29-1319 0 0,53-5 242 0 0,85-12 228 0 0,-139 18-516 0 0,21-4 48 0 0,73-10 21 0 0,-61 7-61 0 0,0 2 0 0 0,52-1 0 0 0,-84 6-39 0 0,34-5 25 0 0,102-5-11 0 0,64-7 182 0 0,154-22 63 0 0,-238 25-108 0 0,-76 11-62 0 0,49-11 0 0 0,-29 3-50 0 0,1 3 0 0 0,64-1-1 0 0,-38 4-20 0 0,142-1 46 0 0,-35 2-14 0 0,85-11-1 0 0,-123 9-24 0 0,-156 6-30 0 0,0 0 9 0 0,64 1-17 0 0,-65-1 26 0 0,46 2 10 0 0,321 14-82 0 0,1 12 64 0 0,-367-28 7 0 0,50 7 9 0 0,-45-7-16 0 0,58 9-64 0 0,-64-9 60 0 0,53 7-208 0 0,12 7 90 0 0,-64-13 107 0 0,33 11-40 0 0,18 12 63 0 0,-52-23 4 0 0,13 3-8 0 0,6 5-29 0 0,-19-9 19 0 0,35 10-44 0 0,31 14-163 0 0,-66-24 193 0 0,22 12 32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12.3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53 600 0 0,'-21'-49'21936'0'0,"29"46"-21353"0"0,-6 2-317 0 0,37 2-100 0 0,564 57 232 0 0,-2 1-257 0 0,532 61-1258 0 0,-801-81 223 0 0,-265-35 616 0 0,87-4 0 0 0,-3-4 100 0 0,-81 1 124 0 0,80-14-1 0 0,-61 5 184 0 0,184-33 815 0 0,-270 44-961 0 0,19 0 597 0 0,-7 0-3368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13.5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491 310 512 0 0,'-9'-36'6075'0'0,"4"-14"-2712"0"0,5 48-3125 0 0,-10-40 1764 0 0,-1 0-435 0 0,6 28-986 0 0,1 0-1 0 0,1 0 1 0 0,0 0 0 0 0,-1-20 0 0 0,-4 5 795 0 0,2 12-676 0 0,5 16-552 0 0,-1 13 16 0 0,-23 145 390 0 0,-71 240 1 0 0,52-236 288 0 0,-31 214-1 0 0,66-300-777 0 0,-2 26 305 0 0,-43 174 1 0 0,-27 74 522 0 0,57-183 11 0 0,23-164-873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8.40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227 444 2788 0 0,'0'0'11810'0'0,"-3"13"-9933"0"0,-44 136 852 0 0,42-127-2674 0 0,1 0 1 0 0,1-1-1 0 0,1 2 1 0 0,1-1 0 0 0,2 27-1 0 0,1-28-269 0 0,1 0-1 0 0,1 0 1 0 0,1 0 0 0 0,10 28-1 0 0,-12-41-260 0 0,0 0-1 0 0,0-1 1 0 0,1 1-1 0 0,0-1 0 0 0,1 0 1 0 0,0 0-1 0 0,0 0 0 0 0,0 0 1 0 0,1-1-1 0 0,0 0 0 0 0,0 0 1 0 0,0-1-1 0 0,15 9 0 0 0,-4-7-3353 0 0</inkml:trace>
  <inkml:trace contextRef="#ctx0" brushRef="#br0" timeOffset="1">188 13 8605 0 0,'-21'-2'3120'0'0,"3"0"-680"0"0,-1 2-512 0 0,2 0-383 0 0,-3 0-333 0 0,1-2-256 0 0,1 1-152 0 0,3-1 400 0 0,-10 0-848 0 0,9 1-736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15.1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483 108 1228 0 0,'-6'-65'10720'0'0,"10"23"-5708"0"0,31 63-4556 0 0,105 102-67 0 0,151 143-212 0 0,-152-121-225 0 0,185 182 944 0 0,-117-135-658 0 0,-204-189-238 0 0,-1-2-7 0 0,-1 1 1 0 0,1 0 0 0 0,0 0 0 0 0,0 0 0 0 0,-1 0 0 0 0,1 0 0 0 0,-1 0 0 0 0,0 1 0 0 0,1-1 0 0 0,-1 0 0 0 0,1 5 0 0 0,-1-5 12 0 0,-17 29 49 0 0,-44 8-14 0 0,-1-2 0 0 0,-125 54-1 0 0,-44 24-105 0 0,81-23 93 0 0,-155 88 169 0 0,-23-25-134 0 0,132-70 10 0 0,123-52-59 0 0,71-32 28 0 0,-38 21-1480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18.2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80 100 80 0 0,'-15'-26'8155'0'0,"10"20"-7436"0"0,-20-40 4147 0 0,24 44-4702 0 0,-1 0 0 0 0,1 0 0 0 0,0 0 0 0 0,-1 0 0 0 0,1 0 0 0 0,-1 0 0 0 0,1 1 0 0 0,-1-1 0 0 0,0 0-1 0 0,-2-1 1 0 0,2 5-154 0 0,1 1 0 0 0,-1-1 0 0 0,1 0-1 0 0,-1 0 1 0 0,1 1 0 0 0,0-1 0 0 0,0 1-1 0 0,0-1 1 0 0,0 1 0 0 0,0-1-1 0 0,1 1 1 0 0,-1-1 0 0 0,1 1 0 0 0,0 0-1 0 0,-1-1 1 0 0,1 5 0 0 0,1 55 251 0 0,0-51-180 0 0,41 582 1988 0 0,-11-204-1104 0 0,8-75-197 0 0,-10-112-380 0 0,-26-143-370 0 0,-2 0 0 0 0,-11 100 1 0 0,4-97 64 0 0,3 0-1 0 0,5 72 1 0 0,-3-12 108 0 0,1-120-197 0 0,-3 14-1472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19.4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86 1488 0 0,'0'0'10460'0'0,"21"-12"-7859"0"0,649-13 1722 0 0,-282 5-3701 0 0,1067-2-341 0 0,-1001 18-591 0 0,57 2 199 0 0,-384 1 119 0 0,37 3-59 0 0,-68 2 134 0 0,-53-4-8074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25.8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9016 0 932 0 0,'15'2'6769'0'0,"256"20"324"0"0,112-1-5800 0 0,-127-13-572 0 0,851 29-227 0 0,-579-7-442 0 0,-416-24-70 0 0,-109-6 37 0 0,60 6 2134 0 0,-31 18 304 0 0,-31-23-2315 0 0,21 30 1107 0 0,-21-30-1031 0 0,8 26 1914 0 0,-7 71-1766 0 0,-3 97 0 0 0,-8-49-169 0 0,-17 513 750 0 0,22-472-655 0 0,0-142-173 0 0,3-44-97 0 0,1 0-29 0 0,1-1 0 0 0,-1 1 1 0 0,0 0-1 0 0,0-1 1 0 0,1 1-1 0 0,-1 0 0 0 0,0-1 1 0 0,0 1-1 0 0,0-1 0 0 0,0 1 1 0 0,0 0-1 0 0,0-1 1 0 0,0 1-1 0 0,0 0 0 0 0,0-1 1 0 0,0 1-1 0 0,0 0 1 0 0,0-1-1 0 0,0 1 0 0 0,-1 0 1 0 0,1-1-1 0 0,0 1 1 0 0,0-1-1 0 0,-1 1 0 0 0,1-1 1 0 0,-1 1-1 0 0,1 0 1 0 0,0-1-1 0 0,-1 0 0 0 0,1 1 1 0 0,-1-1-1 0 0,1 1 1 0 0,-1-1-1 0 0,1 1 0 0 0,-1-1 1 0 0,1 0-1 0 0,-1 1 0 0 0,1-1 1 0 0,-1 0-1 0 0,0 0 1 0 0,1 1-1 0 0,-1-1 0 0 0,0 0 1 0 0,0 0-1 0 0,-63 3-121 0 0,-1 2 0 0 0,1 3 0 0 0,1 3 0 0 0,-75 23 0 0 0,127-31 49 0 0,0 0-1 0 0,0 1 0 0 0,1 0 1 0 0,0 1-1 0 0,0 0 1 0 0,0 0-1 0 0,-18 15 0 0 0,27-19 100 0 0,1-1-19 0 0,-1 0 0 0 0,1 0 0 0 0,0 1-1 0 0,0-1 1 0 0,-1 0 0 0 0,1 0 0 0 0,0 0 0 0 0,0 1-1 0 0,0-1 1 0 0,-1 0 0 0 0,1 0 0 0 0,0 1-1 0 0,0-1 1 0 0,0 0 0 0 0,0 0 0 0 0,0 1-1 0 0,-1-1 1 0 0,1 0 0 0 0,0 0 0 0 0,0 1-1 0 0,0-1 1 0 0,0 0 0 0 0,0 1 0 0 0,0-1 0 0 0,0 0-1 0 0,0 0 1 0 0,0 1 0 0 0,0-1 0 0 0,0 0-1 0 0,0 1 1 0 0,0-1 0 0 0,0 0 0 0 0,1 0-1 0 0,-1 1 1 0 0,0-1 0 0 0,0 0 0 0 0,0 0-1 0 0,0 1 1 0 0,0-1 0 0 0,1 0 0 0 0,-1 0-1 0 0,0 1 1 0 0,0-1 0 0 0,0 0 0 0 0,1 0 0 0 0,-1 0-1 0 0,0 1 1 0 0,0-1 0 0 0,1 0 0 0 0,-1 0-1 0 0,1 0 1 0 0,13 15 117 0 0,29 7 46 0 0,1-3 0 0 0,56 16 0 0 0,13 5-98 0 0,-49-14-84 0 0,-2 1-1 0 0,0 4 0 0 0,-3 2 0 0 0,0 3 0 0 0,-3 2 0 0 0,55 48 0 0 0,-49-21-795 0 0,-61-64 739 0 0,-1 9 28 0 0,-2 6-189 0 0,-21-2 86 0 0,-47 11 146 0 0,-119 24 0 0 0,29-9 1 0 0,107-24-15 0 0,-62 16 115 0 0,-142 61 0 0 0,254-91-99 0 0,-1-1 0 0 0,1 1 0 0 0,-1-1 0 0 0,1 1 0 0 0,-1 0 0 0 0,1 1 0 0 0,0-1 0 0 0,0 0 0 0 0,0 1 0 0 0,0 0 0 0 0,-4 5 0 0 0,6-7 49 0 0,31 32 386 0 0,-1-16-413 0 0,1-1 0 0 0,1-2 0 0 0,1 0-1 0 0,0-2 1 0 0,43 9 0 0 0,25 11-294 0 0,-32-8 42 0 0,146 57-376 0 0,-171-62 392 0 0,-2 1 0 0 0,75 51 1 0 0,-84-43-314 0 0,-29-26 492 0 0,-1-1 0 0 0,0 2-1 0 0,0-1 1 0 0,0 0 0 0 0,0 0 0 0 0,0 1-1 0 0,0-1 1 0 0,-1 1 0 0 0,1-1-1 0 0,-1 1 1 0 0,1 0 0 0 0,-1-1-1 0 0,0 1 1 0 0,0 0 0 0 0,0 3-1 0 0,-2-2 32 0 0,1 1 0 0 0,-2-1-1 0 0,1 0 1 0 0,0 1-1 0 0,-1-1 1 0 0,0 0 0 0 0,0 0-1 0 0,0 0 1 0 0,0 0-1 0 0,-1-1 1 0 0,1 1 0 0 0,-1-1-1 0 0,0 1 1 0 0,0-1-1 0 0,0 0 1 0 0,-1 0 0 0 0,1 0-1 0 0,-1-1 1 0 0,1 1-1 0 0,-1-1 1 0 0,0 0-1 0 0,0 0 1 0 0,0 0 0 0 0,0 0-1 0 0,-8 1 1 0 0,-47 16 30 0 0,0-3 1 0 0,-100 14 0 0 0,20-5 44 0 0,79-12-27 0 0,-14 1 146 0 0,1 4-1 0 0,-129 49 1 0 0,198-66-220 0 0,-4 5 134 0 0,7-5-88 0 0,0-1 1 0 0,0 1-1 0 0,1 0 0 0 0,-1-1 1 0 0,0 1-1 0 0,0 0 1 0 0,1 0-1 0 0,-1-1 0 0 0,1 1 1 0 0,-1 0-1 0 0,1 0 1 0 0,-1 0-1 0 0,1 0 0 0 0,-1 0 1 0 0,1 0-1 0 0,0 0 1 0 0,0 0-1 0 0,-1 0 0 0 0,1 0 1 0 0,0 0-1 0 0,0 0 1 0 0,0 0-1 0 0,0 0 0 0 0,0 0 1 0 0,0 0-1 0 0,0 0 1 0 0,1 0-1 0 0,-1 0 0 0 0,0 0 1 0 0,0 0-1 0 0,1 0 1 0 0,-1 0-1 0 0,1 0 0 0 0,-1 0 1 0 0,1 0-1 0 0,-1-1 1 0 0,1 1-1 0 0,0 0 0 0 0,-1 0 1 0 0,1 0-1 0 0,0-1 1 0 0,-1 1-1 0 0,2 0 1 0 0,35 21 128 0 0,-35-21-125 0 0,42 15-78 0 0,1-1 1 0 0,0-3 0 0 0,87 12-1 0 0,12 4-74 0 0,-110-20 66 0 0,112 32-233 0 0,-130-34 162 0 0,-1 1 0 0 0,1 0 0 0 0,-1 0 1 0 0,-1 2-1 0 0,1 0 0 0 0,22 20 0 0 0,-36-27 136 0 0,1 0-1 0 0,-1 0 0 0 0,0 0 0 0 0,0 0 1 0 0,0 1-1 0 0,0-1 0 0 0,0 0 0 0 0,0 1 1 0 0,-1-1-1 0 0,1 0 0 0 0,-1 1 0 0 0,1-1 1 0 0,-1 1-1 0 0,0-1 0 0 0,0 1 0 0 0,0-1 1 0 0,-1 1-1 0 0,1-1 0 0 0,-1 1 0 0 0,1-1 0 0 0,-1 1 1 0 0,0-1-1 0 0,0 0 0 0 0,0 1 0 0 0,0-1 1 0 0,0 0-1 0 0,0 0 0 0 0,-1 0 0 0 0,1 0 1 0 0,-1 0-1 0 0,1 0 0 0 0,-1 0 0 0 0,0 0 1 0 0,0-1-1 0 0,-3 3 0 0 0,-16 10-13 0 0,0-2-1 0 0,-1-1 1 0 0,0 0-1 0 0,0-2 1 0 0,-46 13-1 0 0,4-1 0 0 0,-27 9-35 0 0,55-19 69 0 0,1 0-1 0 0,0 3 1 0 0,-49 26-1 0 0,66-30 10 0 0,0 1 121 0 0,-1 0 0 0 0,-20 18 0 0 0,38-28-136 0 0,-1 2 33 0 0,1 0 1 0 0,-1 0 0 0 0,1 1-1 0 0,0-1 1 0 0,0 0 0 0 0,0 0-1 0 0,1 1 1 0 0,-1-1 0 0 0,1 1-1 0 0,-1 5 1 0 0,18 42 422 0 0,-2 0 0 0 0,-3 0 0 0 0,11 106 0 0 0,-11 163 888 0 0,-3-30-1115 0 0,-3-40-316 0 0,0 0-2 0 0,-3-215 79 0 0,7 128-14 0 0,-13-55 11 0 0,-9 0 61 0 0,12-105-61 0 0,0 1 0 0 0,0-1-1 0 0,-1 1 1 0 0,1-1 0 0 0,-1 1-1 0 0,0-1 1 0 0,0 0 0 0 0,0 1-1 0 0,0-1 1 0 0,-1 0 0 0 0,1 0-1 0 0,-1 0 1 0 0,0 0-1 0 0,0 0 1 0 0,0 0 0 0 0,0 0-1 0 0,-3 2 1 0 0,3-4-28 0 0,-51-5-402 0 0,36 3 354 0 0,1-2 1 0 0,-27-7-1 0 0,-53-12 173 0 0,-1 3 1 0 0,-191-11-1 0 0,118 16-74 0 0,-1109-82-30 0 0,1218 93 1 0 0,-1312-84-143 0 0,590 20-53 0 0,321 23 251 0 0,-1058-93 297 0 0,-174 34-359 0 0,440 84-373 0 0,-20 6 961 0 0,1048 17-450 0 0,71-1-7 0 0,34-2-157 0 0,52 5-133 0 0,66-5 165 0 0,-30 2-46 0 0,23 0 55 0 0,8-3-12 0 0,-40 17-366 0 0,40-16 368 0 0,-9 9-2072 0 0,16-17 2008 0 0,-1 0 1 0 0,1-1 0 0 0,-1 0-1 0 0,-1 0 1 0 0,1 0-1 0 0,-2-1 1 0 0,1 1 0 0 0,-1-1-1 0 0,0 1 1 0 0,-1-1-1 0 0,0 0 1 0 0,0 1-1 0 0,-1-1 1 0 0,0 0 0 0 0,-2-13-1 0 0,1 18 95 0 0,0 1 0 0 0,0 0 0 0 0,0-1 0 0 0,-1 1 0 0 0,1 0 0 0 0,-1 0 0 0 0,0 0 0 0 0,0 0-1 0 0,0 0 1 0 0,0 0 0 0 0,0 1 0 0 0,-1-1 0 0 0,1 1 0 0 0,-1 0 0 0 0,0-1 0 0 0,0 1 0 0 0,0 0 0 0 0,0 1 0 0 0,0-1 0 0 0,0 0 0 0 0,0 1 0 0 0,-1 0-1 0 0,-3-1 1 0 0,-5-2 7 0 0,0 1-1 0 0,0 0 1 0 0,0 1-1 0 0,0 0 0 0 0,-22 0 1 0 0,-4 5-50 0 0,34-3 21 0 0,0 1 1 0 0,1 1-1 0 0,-1-1 1 0 0,1 0-1 0 0,-1 1 1 0 0,1 0-1 0 0,0 0 1 0 0,0 0-1 0 0,0 0 1 0 0,0 0-1 0 0,0 0 1 0 0,0 1-1 0 0,1 0 1 0 0,-1-1-1 0 0,1 1 1 0 0,-1 0-1 0 0,1 0 1 0 0,0 1-1 0 0,0-1 1 0 0,1 0-1 0 0,-1 0 1 0 0,1 1-1 0 0,-1-1 1 0 0,1 1-1 0 0,0 0 1 0 0,1-1-1 0 0,-1 1 1 0 0,1 0-1 0 0,-1 4 1 0 0,1 0 3 0 0,0 0 1 0 0,1 1 0 0 0,0-1-1 0 0,0 0 1 0 0,1 0 0 0 0,0 0-1 0 0,1 0 1 0 0,0 0 0 0 0,0 0-1 0 0,4 8 1 0 0,-3-10-26 0 0,1 0 0 0 0,-1 0-1 0 0,1 0 1 0 0,0 0 0 0 0,0-1-1 0 0,1 0 1 0 0,-1 0 0 0 0,1 0-1 0 0,0-1 1 0 0,0 0 0 0 0,1 0-1 0 0,0 0 1 0 0,-1-1-1 0 0,1 0 1 0 0,0 0 0 0 0,0-1-1 0 0,1 0 1 0 0,-1 0 0 0 0,0-1-1 0 0,1 0 1 0 0,-1 0 0 0 0,1 0-1 0 0,8-2 1 0 0,-9 1 19 0 0,1 0 0 0 0,0-1-1 0 0,0 0 1 0 0,-1-1 0 0 0,1 0 0 0 0,-1 0 0 0 0,0 0-1 0 0,1-1 1 0 0,-1 0 0 0 0,0-1 0 0 0,-1 1-1 0 0,1-1 1 0 0,-1-1 0 0 0,1 1 0 0 0,-1-1-1 0 0,0 0 1 0 0,-1 0 0 0 0,1-1 0 0 0,-1 0 0 0 0,-1 0-1 0 0,1 0 1 0 0,5-10 0 0 0,-8 13 31 0 0,0-1-1 0 0,-1 1 1 0 0,1-1 0 0 0,-1 1-1 0 0,0-1 1 0 0,0 0 0 0 0,0 1-1 0 0,0-1 1 0 0,-1 0 0 0 0,0 0-1 0 0,1 0 1 0 0,-1 1 0 0 0,-1-1 0 0 0,1 0-1 0 0,0 0 1 0 0,-1 0 0 0 0,0 1-1 0 0,0-1 1 0 0,0 0 0 0 0,0 1-1 0 0,-1-1 1 0 0,1 1 0 0 0,-1-1-1 0 0,0 1 1 0 0,0 0 0 0 0,0 0 0 0 0,-1 0-1 0 0,1 0 1 0 0,-1 0 0 0 0,1 0-1 0 0,-1 1 1 0 0,0-1 0 0 0,0 1-1 0 0,-5-3 1 0 0,0 0 24 0 0,-1 0 0 0 0,0 0-1 0 0,0 1 1 0 0,-1 0 0 0 0,1 1 0 0 0,-1 0-1 0 0,0 0 1 0 0,1 1 0 0 0,-1 0 0 0 0,0 1-1 0 0,0 0 1 0 0,-15 1 0 0 0,-35 10-5 0 0,56-9-160 0 0,0 0-1 0 0,0 1 0 0 0,0-1 1 0 0,0 1-1 0 0,1 0 1 0 0,-1 0-1 0 0,1 0 0 0 0,-1 1 1 0 0,1-1-1 0 0,0 1 1 0 0,0-1-1 0 0,0 1 0 0 0,-4 6 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27.2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180 270 1588 0 0,'26'-29'12853'0'0,"-19"19"-12691"0"0,-1 1-1 0 0,0-1 1 0 0,-1-1 0 0 0,0 1 0 0 0,0-1 0 0 0,-1 1 0 0 0,-1-1 0 0 0,0-1 0 0 0,0 1 0 0 0,-1 0-1 0 0,-1-1 1 0 0,0 1 0 0 0,0-1 0 0 0,-1 1 0 0 0,-2-20 0 0 0,2 29-133 0 0,-1 0 0 0 0,0 0 1 0 0,1-1-1 0 0,-1 1 0 0 0,0 0 1 0 0,0 0-1 0 0,0 0 0 0 0,0 0 0 0 0,0 0 1 0 0,-1 0-1 0 0,1 1 0 0 0,0-1 0 0 0,-1 0 1 0 0,1 0-1 0 0,-1 1 0 0 0,0-1 1 0 0,0 1-1 0 0,0 0 0 0 0,1 0 0 0 0,-1-1 1 0 0,0 1-1 0 0,-1 0 0 0 0,-3-1 0 0 0,0 1-27 0 0,1-1-1 0 0,-1 1 0 0 0,0 0 0 0 0,0 1 0 0 0,-11 0 1 0 0,13 0 40 0 0,-3 0-39 0 0,0 1 1 0 0,0 0-1 0 0,0 0 1 0 0,1 1-1 0 0,-1 0 1 0 0,0 0 0 0 0,1 1-1 0 0,-1-1 1 0 0,1 2-1 0 0,0-1 1 0 0,0 0-1 0 0,0 1 1 0 0,1 0-1 0 0,-1 1 1 0 0,1-1-1 0 0,0 1 1 0 0,0 0-1 0 0,1 0 1 0 0,0 1-1 0 0,-1-1 1 0 0,2 1-1 0 0,-1 0 1 0 0,1 0-1 0 0,-5 10 1 0 0,3-5 16 0 0,1-1 1 0 0,0 1 0 0 0,1 0-1 0 0,0 1 1 0 0,0-1 0 0 0,1 0-1 0 0,1 1 1 0 0,0-1-1 0 0,1 1 1 0 0,0-1 0 0 0,0 1-1 0 0,1-1 1 0 0,4 19 0 0 0,-2-23 11 0 0,-1 0 0 0 0,1 0 1 0 0,1-1-1 0 0,-1 1 1 0 0,1-1-1 0 0,0 0 0 0 0,0 0 1 0 0,1-1-1 0 0,-1 1 1 0 0,2-1-1 0 0,-1 0 0 0 0,0 0 1 0 0,1 0-1 0 0,0-1 1 0 0,0 0-1 0 0,0 0 0 0 0,0-1 1 0 0,1 1-1 0 0,0-2 0 0 0,-1 1 1 0 0,1-1-1 0 0,0 1 1 0 0,0-2-1 0 0,0 1 0 0 0,13 0 1 0 0,-12-1-32 0 0,-1-1 1 0 0,1 0-1 0 0,-1 0 1 0 0,1 0 0 0 0,-1-1-1 0 0,1 0 1 0 0,-1-1-1 0 0,0 0 1 0 0,0 0-1 0 0,0 0 1 0 0,0-1 0 0 0,0 0-1 0 0,0-1 1 0 0,-1 1-1 0 0,1-1 1 0 0,-1 0-1 0 0,0-1 1 0 0,0 0-1 0 0,-1 1 1 0 0,1-2 0 0 0,-1 1-1 0 0,0-1 1 0 0,-1 0-1 0 0,1 0 1 0 0,3-7-1 0 0,-2 1 34 0 0,0-1-1 0 0,-1 1 0 0 0,-1-1 0 0 0,0 0 0 0 0,-1 0 0 0 0,0-1 0 0 0,1-24 0 0 0,-3 32 13 0 0,-1 0-1 0 0,0-1 0 0 0,0 1 0 0 0,-1 0 0 0 0,0 0 0 0 0,0 0 0 0 0,0 0 0 0 0,-1 0 0 0 0,0 0 0 0 0,0 1 0 0 0,0-1 1 0 0,-1 0-1 0 0,0 1 0 0 0,0 0 0 0 0,0 0 0 0 0,-1 0 0 0 0,1 0 0 0 0,-1 0 0 0 0,-8-6 0 0 0,8 8-37 0 0,-1 0 0 0 0,0 1 0 0 0,0 0-1 0 0,0 0 1 0 0,0 0 0 0 0,0 0 0 0 0,0 1-1 0 0,0 0 1 0 0,0 0 0 0 0,-1 1 0 0 0,1-1-1 0 0,0 1 1 0 0,0 0 0 0 0,-11 2 0 0 0,5-1-11 0 0,1 0 0 0 0,-1 2 0 0 0,1-1 0 0 0,-1 1 1 0 0,1 1-1 0 0,-15 6 0 0 0,7 0-22 0 0,0 0 0 0 0,1 1 1 0 0,0 0-1 0 0,-15 15 0 0 0,28-22 9 0 0,0-1-1 0 0,1 1 0 0 0,0 0 0 0 0,-1 0 1 0 0,1 0-1 0 0,1 1 0 0 0,-1-1 0 0 0,1 1 1 0 0,-4 8-1 0 0,6-10 4 0 0,-1 0 0 0 0,0-1 0 0 0,1 1 0 0 0,0 0 0 0 0,0 0 1 0 0,0 0-1 0 0,0 0 0 0 0,0 0 0 0 0,0 0 0 0 0,1 0 0 0 0,-1-1 0 0 0,1 1 0 0 0,0 0 0 0 0,0 0 0 0 0,0-1 1 0 0,0 1-1 0 0,1 0 0 0 0,2 3 0 0 0,0-1-34 0 0,0 0 0 0 0,0-1 1 0 0,0 0-1 0 0,1 0 0 0 0,-1 0 1 0 0,1 0-1 0 0,0-1 0 0 0,0 0 1 0 0,1 0-1 0 0,-1 0 0 0 0,1-1 0 0 0,-1 0 1 0 0,1 0-1 0 0,0 0 0 0 0,0 0 1 0 0,0-1-1 0 0,0 0 0 0 0,8 0 1 0 0,-9-1 25 0 0,-1 1 1 0 0,1-1 0 0 0,0 0 0 0 0,0 0 0 0 0,-1-1 0 0 0,1 0 0 0 0,0 0-1 0 0,-1 0 1 0 0,1 0 0 0 0,-1 0 0 0 0,1-1 0 0 0,-1 0 0 0 0,0 0 0 0 0,0 0-1 0 0,1-1 1 0 0,-1 1 0 0 0,-1-1 0 0 0,1 0 0 0 0,0 0 0 0 0,-1 0 0 0 0,0-1-1 0 0,1 1 1 0 0,-1-1 0 0 0,2-4 0 0 0,-4 6 28 0 0,1 1 0 0 0,-2-1 0 0 0,1 1 0 0 0,0-1 0 0 0,0 0 0 0 0,0 1 0 0 0,-1-1-1 0 0,1 0 1 0 0,-1 0 0 0 0,1 1 0 0 0,-1-1 0 0 0,0 0 0 0 0,0 0 0 0 0,0 0 0 0 0,0 1 0 0 0,0-1 0 0 0,0 0 0 0 0,0 0 0 0 0,0 0 0 0 0,-1 1 0 0 0,1-1-1 0 0,-1 0 1 0 0,1 0 0 0 0,-1 1 0 0 0,0-1 0 0 0,0 0 0 0 0,0 1 0 0 0,0-1 0 0 0,0 1 0 0 0,0-1 0 0 0,0 1 0 0 0,0 0 0 0 0,0-1 0 0 0,-1 1 0 0 0,1 0-1 0 0,-1 0 1 0 0,1 0 0 0 0,-1 0 0 0 0,1 0 0 0 0,-1 0 0 0 0,0 0 0 0 0,1 1 0 0 0,-1-1 0 0 0,0 0 0 0 0,1 1 0 0 0,-4-1 0 0 0,-2-1-62 0 0,0 1-1 0 0,0-1 1 0 0,-1 1 0 0 0,1 0 0 0 0,0 1 0 0 0,-1 0 0 0 0,1 0 0 0 0,0 1 0 0 0,-13 2 0 0 0,19-3-40 0 0,1 0-1 0 0,-1 1 1 0 0,0-1 0 0 0,0 0 0 0 0,1 1 0 0 0,-1-1 0 0 0,0 1 0 0 0,1-1 0 0 0,-1 1 0 0 0,0-1-1 0 0,1 1 1 0 0,-1-1 0 0 0,1 1 0 0 0,-1 0 0 0 0,1-1 0 0 0,-1 1 0 0 0,1 0 0 0 0,0-1 0 0 0,-1 1-1 0 0,1 0 1 0 0,0 0 0 0 0,0-1 0 0 0,-1 1 0 0 0,1 0 0 0 0,0 0 0 0 0,0 0 0 0 0,0-1 0 0 0,0 1-1 0 0,0 0 1 0 0,0 0 0 0 0,0 0 0 0 0,0 0 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39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66 1204 0 0,'0'0'3064'0'0,"17"3"-1031"0"0,535 13 2219 0 0,-527-16-4078 0 0,874-16 1314 0 0,-423 4-1334 0 0,151-13-75 0 0,11 0-222 0 0,-520 23 115 0 0,520-3-311 0 0,507 40-723 0 0,-206 48 459 0 0,-730-60 578 0 0,-62-6-149 0 0,0 6 0 0 0,-2 7 1 0 0,264 90-1 0 0,-236-51 27 0 0,171 96-1 0 0,-239-106 183 0 0,-2 5-1 0 0,159 131 1 0 0,-138-89 72 0 0,202 224 0 0 0,-277-271-32 0 0,-2 2-1 0 0,-4 2 1 0 0,-2 2-1 0 0,-3 2 1 0 0,-3 1-1 0 0,31 86 1 0 0,-47-101-26 0 0,-3 1 1 0 0,-2 1-1 0 0,7 60 1 0 0,-17-78-14 0 0,-1 1 0 0 0,-2-1-1 0 0,-2 0 1 0 0,-1 0 0 0 0,-12 62 0 0 0,0-46 14 0 0,-1 1 0 0 0,-3-2 0 0 0,-30 61 0 0 0,-87 144 370 0 0,114-220-331 0 0,4-6-68 0 0,-2 0 1 0 0,-2-1 0 0 0,-1-1 0 0 0,-1 0-1 0 0,-1-2 1 0 0,-1-1 0 0 0,-2-1 0 0 0,0-1-1 0 0,-2-2 1 0 0,0-1 0 0 0,-1-1 0 0 0,-2-1-1 0 0,0-2 1 0 0,0-1 0 0 0,-40 13 0 0 0,3-9 69 0 0,0-2 1 0 0,-1-3-1 0 0,-114 8 0 0 0,-220-9-829 0 0,236-12 803 0 0,-111 7-113 0 0,-170 2 227 0 0,-703-19 269 0 0,1082 6-497 0 0,-687-29 187 0 0,412 22-100 0 0,174 8-264 0 0,-1344-39 669 0 0,972 25-278 0 0,-556-46 173 0 0,1052 57-335 0 0,-561-40 68 0 0,515 39-70 0 0,-11 3 341 0 0,100 2-274 0 0,-10-1 59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40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524 30 468 0 0,'39'-30'10484'0'0,"-39"30"-10439"0"0,-3 4 4 0 0,0 0-1 0 0,0 0 1 0 0,0 0-1 0 0,-1-1 1 0 0,1 1-1 0 0,-1-1 1 0 0,0 0-1 0 0,0 0 1 0 0,0 0 0 0 0,-7 3-1 0 0,-4 3 21 0 0,-146 99 427 0 0,-61 47 631 0 0,203-140-1007 0 0,8-7-54 0 0,0 1 0 0 0,1-1 0 0 0,0 2 0 0 0,0-1 1 0 0,1 1-1 0 0,1 1 0 0 0,0 0 0 0 0,-13 22 1 0 0,20-31 9 0 0,3 4 145 0 0,-2-5-189 0 0,0 0 1 0 0,0 1 0 0 0,0-1 0 0 0,0 0-1 0 0,1 0 1 0 0,-1 1 0 0 0,1-1 0 0 0,-1 0-1 0 0,1 0 1 0 0,-1 0 0 0 0,1 0-1 0 0,-1 1 1 0 0,1-1 0 0 0,0 0 0 0 0,0 0-1 0 0,0 0 1 0 0,-1-1 0 0 0,3 3-1 0 0,174 80 634 0 0,1 0-712 0 0,-122-52 70 0 0,138 71 130 0 0,-120-68-1243 0 0,-72-33 730 0 0,4 3-400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41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1 573 8 0 0,'12'-10'7006'0'0,"4"-5"-5551"0"0,14-23-205 0 0,-1-1 0 0 0,-1-1 0 0 0,38-79 0 0 0,-34 59-915 0 0,-14 28 35 0 0,-1-1 1 0 0,-3-1-1 0 0,0-1 0 0 0,13-54 0 0 0,-22 61-327 0 0,-11 43 0 0 0,-10 36 46 0 0,-7 38-36 0 0,-1 3 55 0 0,-18 136 0 0 0,39-199-74 0 0,1 0-1 0 0,1 0 1 0 0,2 0 0 0 0,0 0-1 0 0,3 0 1 0 0,0 0 0 0 0,2 0-1 0 0,0-1 1 0 0,13 31 0 0 0,-16-53-148 0 0,-1 1 0 0 0,1 0 0 0 0,1-1 0 0 0,-1 0 0 0 0,1 0 0 0 0,1 0 1 0 0,-1 0-1 0 0,1 0 0 0 0,0-1 0 0 0,0 0 0 0 0,0 0 0 0 0,1 0 1 0 0,-1-1-1 0 0,1 0 0 0 0,0 0 0 0 0,11 5 0 0 0,-11-7-529 0 0,0 0 0 0 0,1 0-1 0 0,0-1 1 0 0,-1 1 0 0 0,1-1-1 0 0,0-1 1 0 0,-1 1 0 0 0,1-1-1 0 0,0-1 1 0 0,-1 1 0 0 0,12-3 0 0 0,5-2-3734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42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0 2140 0 0,'0'0'2707'0'0,"-23"8"1576"0"0,26-6-4185 0 0,0-1 1 0 0,0 1-1 0 0,0-1 0 0 0,0 0 0 0 0,1 0 1 0 0,-1 0-1 0 0,1 0 0 0 0,-1-1 0 0 0,0 1 0 0 0,1-1 1 0 0,-1 0-1 0 0,1 0 0 0 0,-1 0 0 0 0,1 0 1 0 0,-1-1-1 0 0,1 1 0 0 0,4-3 0 0 0,-6 3 168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42.8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37 252 0 0,'9'-35'11736'0'0,"-9"35"-11711"0"0,1-1 128 0 0,-1 1-128 0 0,0 0 1 0 0,0 0-1 0 0,1 0 0 0 0,-1 0 1 0 0,0 0-1 0 0,0 0 1 0 0,0 0-1 0 0,0 0 1 0 0,0 0-1 0 0,1 0 1 0 0,-1 0-1 0 0,0 0 0 0 0,0-1 1 0 0,0 1-1 0 0,0 0 1 0 0,0 0-1 0 0,1 0 1 0 0,-1 0-1 0 0,0 1 1 0 0,0-1-1 0 0,0 0 0 0 0,0 0 1 0 0,1 0-1 0 0,-1 0 1 0 0,0 0-1 0 0,0 0 1 0 0,0 0-1 0 0,0 0 1 0 0,0 0-1 0 0,1 1 128 0 0,-1-1-128 0 0,0 0 1 0 0,0 0-1 0 0,0 0 0 0 0,0 0 1 0 0,1 0-1 0 0,-1 1 1 0 0,9 20 354 0 0,1 26-134 0 0,-1 0 0 0 0,-2 1 0 0 0,0 60 0 0 0,4 25-266 0 0,-9-105-78 0 0,0 0-915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08.90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210 88 2144 0 0,'5'-27'6732'0'0,"-1"17"-5610"0"0,-1 2-87 0 0,0 1-1 0 0,1 0 1 0 0,0 0-1 0 0,1 0 0 0 0,6-7 1038 0 0,-11 14-2039 0 0,1 0-1 0 0,0 1 0 0 0,0-1 1 0 0,-1 1-1 0 0,1-1 0 0 0,-1 1 1 0 0,1-1-1 0 0,0 1 0 0 0,-1-1 1 0 0,1 1-1 0 0,-1-1 0 0 0,1 1 0 0 0,-1 0 1 0 0,0-1-1 0 0,1 1 0 0 0,-1 0 1 0 0,0 0-1 0 0,1-1 0 0 0,-1 1 1 0 0,0 0-1 0 0,0 0 0 0 0,1-1 1 0 0,-1 1-1 0 0,0 0 0 0 0,0 0 1 0 0,0 0-1 0 0,0-1 0 0 0,0 1 1 0 0,0 0-1 0 0,-1 0 0 0 0,1-1 1 0 0,0 1-1 0 0,0 0 0 0 0,-1 0 1 0 0,-4 34 246 0 0,4-33-231 0 0,-92 293 747 0 0,12-52-804 0 0,57-151 149 0 0,-23 171-1 0 0,43-232 72 0 0,3 0-1 0 0,0 0 1 0 0,2 0-1 0 0,1 0 1 0 0,1 0 0 0 0,2 0-1 0 0,1 0 1 0 0,2-1-1 0 0,17 46 1 0 0,-21-68-179 0 0,0 0 1 0 0,0 0-1 0 0,1 0 1 0 0,0-1-1 0 0,0 1 1 0 0,1-1-1 0 0,0 0 0 0 0,0-1 1 0 0,0 1-1 0 0,1-1 1 0 0,0-1-1 0 0,1 1 1 0 0,-1-1-1 0 0,1-1 1 0 0,0 1-1 0 0,10 3 0 0 0,-5-3-110 0 0,0-1 0 0 0,0-1-1 0 0,0 0 1 0 0,0-1-1 0 0,1-1 1 0 0,-1 0-1 0 0,0-1 1 0 0,1 0 0 0 0,-1-1-1 0 0,19-3 1 0 0,19-5-344 0 0,0-3 1 0 0,0-1 0 0 0,88-38-1 0 0,-104 35 773 0 0,0-1-1 0 0,-2-2 0 0 0,0-1 1 0 0,-1-2-1 0 0,56-50 0 0 0,-81 65-26 0 0,-1 0-1 0 0,1 0 0 0 0,-1-1 1 0 0,0 0-1 0 0,-1 0 0 0 0,0 0 1 0 0,0-1-1 0 0,-1 1 0 0 0,5-16 1 0 0,-8 20-259 0 0,0 0 1 0 0,0 0 0 0 0,0 0-1 0 0,0 0 1 0 0,-1 0-1 0 0,0 0 1 0 0,0 0 0 0 0,0 0-1 0 0,-1 0 1 0 0,1 0 0 0 0,-1 0-1 0 0,0 1 1 0 0,0-1-1 0 0,0 0 1 0 0,0 0 0 0 0,-1 0-1 0 0,1 1 1 0 0,-1-1 0 0 0,0 1-1 0 0,0-1 1 0 0,-1 1-1 0 0,1 0 1 0 0,-1 0 0 0 0,1 0-1 0 0,-1 0 1 0 0,-4-2-1 0 0,-3-3-58 0 0,0 2 0 0 0,-1-1-1 0 0,0 2 1 0 0,0-1 0 0 0,-1 1-1 0 0,1 1 1 0 0,-1 0-1 0 0,0 1 1 0 0,0 0 0 0 0,0 1-1 0 0,0 0 1 0 0,-1 1 0 0 0,1 0-1 0 0,0 1 1 0 0,-19 2-1 0 0,12 0-84 0 0,0 1-1 0 0,1 0 0 0 0,0 1 0 0 0,0 1 0 0 0,0 1 0 0 0,0 0 0 0 0,1 1 0 0 0,0 1 1 0 0,-26 17-1 0 0,37-21 8 0 0,0 0 0 0 0,0 1-1 0 0,1 0 1 0 0,0 0 0 0 0,-1 1 0 0 0,2-1 0 0 0,-1 1 0 0 0,1 0 0 0 0,0 1 0 0 0,0-1 0 0 0,0 1 0 0 0,1-1 0 0 0,0 1 0 0 0,0 0 0 0 0,1 0-1 0 0,0 0 1 0 0,-2 15 0 0 0,3-13-9 0 0,1 0-1 0 0,0-1 1 0 0,1 1 0 0 0,0 0-1 0 0,0 0 1 0 0,1-1-1 0 0,0 1 1 0 0,0-1 0 0 0,1 0-1 0 0,0 1 1 0 0,1-1-1 0 0,-1 0 1 0 0,2-1 0 0 0,8 14-1 0 0,2-1 39 0 0,2-1 1 0 0,0-1-1 0 0,1-1 0 0 0,0 0 0 0 0,2-1 0 0 0,-1-1 1 0 0,2-1-1 0 0,0 0 0 0 0,1-2 0 0 0,0-1 0 0 0,1-1 0 0 0,44 14 1 0 0,-38-15-303 0 0,1-2 1 0 0,-1-1-1 0 0,1-2 1 0 0,36 1 0 0 0,-38-4-840 0 0,-1-2 0 0 0,1-1 1 0 0,-1-2-1 0 0,45-10 0 0 0,-51 8-1137 0 0,-1-1-1 0 0,26-13 1 0 0,-5-1-3955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4:43.2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32 139 464 0 0,'-7'-11'4082'0'0,"4"7"-3303"0"0,0-1-1 0 0,0 1 1 0 0,1-1 0 0 0,0 0 0 0 0,-1 0 0 0 0,2 0 0 0 0,-1 0 0 0 0,0 0-1 0 0,1 0 1 0 0,0 0 0 0 0,0-10 0 0 0,2 12-722 0 0,0 0-1 0 0,0 1 1 0 0,0-1-1 0 0,1 1 1 0 0,0-1-1 0 0,-1 1 1 0 0,1 0-1 0 0,0 0 1 0 0,0 0 0 0 0,0 0-1 0 0,0 0 1 0 0,0 0-1 0 0,1 0 1 0 0,-1 1-1 0 0,0-1 1 0 0,1 1 0 0 0,0 0-1 0 0,-1-1 1 0 0,6 0-1 0 0,51-14 62 0 0,-45 14-123 0 0,0 2 1 0 0,0-1-1 0 0,0 2 1 0 0,0 0-1 0 0,0 1 1 0 0,-1 0-1 0 0,1 1 1 0 0,0 0 0 0 0,-1 1-1 0 0,0 1 1 0 0,0 0-1 0 0,0 1 1 0 0,-1 0-1 0 0,0 1 1 0 0,0 0-1 0 0,0 1 1 0 0,12 11-1 0 0,-15-11 5 0 0,-1 0 0 0 0,1 0 1 0 0,-1 0-1 0 0,-1 1 0 0 0,0 0 0 0 0,0 1 0 0 0,0 0 0 0 0,-1 0 0 0 0,-1 0 0 0 0,0 1 0 0 0,0 0 0 0 0,-1 0 0 0 0,-1 0 0 0 0,0 0 0 0 0,0 0 0 0 0,-1 1 0 0 0,0-1 0 0 0,-1 1 0 0 0,-1 0 0 0 0,-1 20 0 0 0,0-19 7 0 0,-1 0-1 0 0,-1-1 1 0 0,0 1-1 0 0,-1-1 0 0 0,0 0 1 0 0,-1 0-1 0 0,-1 0 1 0 0,0 0-1 0 0,0-1 1 0 0,-1 0-1 0 0,-14 17 0 0 0,15-21 2 0 0,-1 1 0 0 0,-1-2 0 0 0,1 1 0 0 0,-1-1 0 0 0,-1 0 0 0 0,1-1 0 0 0,-1 0 0 0 0,1 0 0 0 0,-2-1 0 0 0,1 0 0 0 0,0 0 0 0 0,-1-1 0 0 0,1-1 0 0 0,-1 1-1 0 0,-17 0 1 0 0,-69-1-1095 0 0,45-4-4234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16.4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40 912 0 0,'-26'6'12502'0'0,"33"-3"-12230"0"0,1-1 0 0 0,-1 1 0 0 0,1-1 0 0 0,-1-1 1 0 0,1 1-1 0 0,0-1 0 0 0,-1-1 0 0 0,9 0 0 0 0,73-3 452 0 0,-59 1-474 0 0,587-35 1133 0 0,-191 20-1883 0 0,-423 17 370 0 0,1 0-51 0 0,10 0-21 0 0,-10 0-69 0 0,1 0 596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17.0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74 2144 0 0,'-37'-73'12422'0'0,"28"113"-11159"0"0,-19 289 760 0 0,8-130-1282 0 0,9 316 0 0 0,20-411-413 0 0,2 75-889 0 0,-10-162-1855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17.7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2892 0 0,'0'0'9115'0'0,"18"3"-7833"0"0,114-5-491 0 0,0 5 1 0 0,159 26 0 0 0,-122-11-605 0 0,48 4 917 0 0,-215-21-1206 0 0,19-2-2502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5:20.6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0 261 1140 0 0,'0'0'10516'0'0,"8"-28"-8947"0"0,32-43-418 0 0,-30 56-947 0 0,-1 0 0 0 0,-1-1 0 0 0,0 0-1 0 0,-1-1 1 0 0,6-22 0 0 0,7-3 418 0 0,-19 40-595 0 0,-1 2-28 0 0,-1 1-1 0 0,1-1 1 0 0,0 1 0 0 0,0-1-1 0 0,0 0 1 0 0,0 1 0 0 0,0-1-1 0 0,0 0 1 0 0,0 1-1 0 0,0-1 1 0 0,1 1 0 0 0,-1-1-1 0 0,0 0 1 0 0,0 1 0 0 0,0-1-1 0 0,0 0 1 0 0,0 1-1 0 0,1-1 1 0 0,-1 0 0 0 0,0 1-1 0 0,0-1 1 0 0,0 0 0 0 0,1 0-1 0 0,-1 1 1 0 0,0-1-1 0 0,0 0 1 0 0,1 0 0 0 0,-1 1-1 0 0,0-1 1 0 0,1 0 0 0 0,-1 0-1 0 0,0 0 1 0 0,1 1 0 0 0,-1-1-1 0 0,0 0 1 0 0,1 0-1 0 0,-1 0 1 0 0,1 0 0 0 0,-1 0-1 0 0,0 0 1 0 0,1 0 0 0 0,-1 0-1 0 0,0 0 1 0 0,1 0-1 0 0,-1 0 1 0 0,1 0 0 0 0,-1 0-1 0 0,0 0 1 0 0,1 0 0 0 0,-1 0-1 0 0,0-1 1 0 0,1 1-1 0 0,-1 0 1 0 0,0 0 0 0 0,1 0-1 0 0,-1 0 1 0 0,0-1 0 0 0,1 1-1 0 0,-1 0 1 0 0,0 0-1 0 0,0-1 1 0 0,1 1 0 0 0,-1 0-1 0 0,0-1 1 0 0,0 1 0 0 0,0 0-1 0 0,1-1 1 0 0,-1 1-1 0 0,18 527 216 0 0,-15-486-215 0 0,0-22 63 0 0,-1-1-1 0 0,-2 1 1 0 0,1 0-1 0 0,-2-1 1 0 0,-1 1 0 0 0,0-1-1 0 0,-9 31 1 0 0,10-46-19 0 0,-2 2-29 0 0,0-1 0 0 0,-1 0 0 0 0,0 0 0 0 0,1 0 0 0 0,-1-1 0 0 0,0 1 0 0 0,-1-1 0 0 0,1 0 0 0 0,-1 0 0 0 0,1-1 0 0 0,-1 1 0 0 0,0-1 0 0 0,0 0 0 0 0,0 0 0 0 0,0-1 0 0 0,0 1 0 0 0,0-1 0 0 0,-9 0 0 0 0,-2 3 61 0 0,14-4-47 0 0,-7 4 47 0 0,276 5-1754 0 0,-264-8 1445 0 0,1-1-24 0 0,10 1-1 0 0,-10-1-45 0 0,35 15-4370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24.4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107 39 980 0 0,'-69'-34'14073'0'0,"42"30"-9660"0"0,25 4-4449 0 0,4 4 46 0 0,-1 0 0 0 0,1 0 0 0 0,0 0 0 0 0,0-1 0 0 0,1 1 0 0 0,-1-1 0 0 0,1 1-1 0 0,0-1 1 0 0,0 0 0 0 0,0 0 0 0 0,6 4 0 0 0,3 5 19 0 0,17 16 33 0 0,2 0 0 0 0,60 41 0 0 0,-4-4 6 0 0,31 22 38 0 0,-117-86-104 0 0,29 25-60 0 0,-36-19 56 0 0,-1 0-1 0 0,0-1 1 0 0,0 0-1 0 0,0-1 1 0 0,-1 1-1 0 0,0-1 0 0 0,0-1 1 0 0,-13 6-1 0 0,-1 3 64 0 0,-64 43 39 0 0,-94 81 0 0 0,118-89-1684 0 0,48-40-1349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25.5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72 1176 0 0,'-15'-37'6521'0'0,"5"2"-1582"0"0,27 47-4006 0 0,14 18-988 0 0,2-1 0 0 0,0-2 0 0 0,73 45 1 0 0,0-1 111 0 0,-59-38-58 0 0,-23-16-141 0 0,0 0-1 0 0,-1 2 1 0 0,26 26 0 0 0,-46-43 101 0 0,3 3-10 0 0,-6-5 50 0 0,1 0 0 0 0,-1 0 1 0 0,1 1-1 0 0,0-1 0 0 0,-1 0 1 0 0,1 0-1 0 0,-1 1 0 0 0,1-1 1 0 0,-1 0-1 0 0,1 1 0 0 0,-1-1 1 0 0,1 0-1 0 0,-1 1 0 0 0,0-1 1 0 0,1 1-1 0 0,-1-1 1 0 0,1 1-1 0 0,-1-1 0 0 0,0 1 1 0 0,1-1-1 0 0,-1 1 0 0 0,0-1 1 0 0,0 1-1 0 0,0 0 0 0 0,1-1 1 0 0,-1 1-1 0 0,0-1 0 0 0,0 1 1 0 0,0 0-1 0 0,0-1 1 0 0,0 1-1 0 0,0-1 0 0 0,0 1 1 0 0,0 0-1 0 0,0-1 0 0 0,0 1 1 0 0,-1-1-1 0 0,1 1 0 0 0,0 0 1 0 0,0-1-1 0 0,0 1 0 0 0,-1-1 1 0 0,1 1-1 0 0,0-1 1 0 0,-1 1-1 0 0,1-1 0 0 0,0 1 1 0 0,-1-1-1 0 0,1 1 0 0 0,-1-1 1 0 0,1 0-1 0 0,-1 1 0 0 0,1-1 1 0 0,-1 0-1 0 0,1 1 0 0 0,-1-1 1 0 0,1 0-1 0 0,-1 0 1 0 0,-1 1-1 0 0,-42 12 41 0 0,32-10-23 0 0,-43 13-286 0 0,9-3 280 0 0,-67 27 0 0 0,95-31-1733 0 0,-1 1-1 0 0,1 1 1 0 0,-25 19 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27.3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43 1228 0 0,'-26'-29'9126'0'0,"16"15"-7286"0"0,11 21-1069 0 0,5 17-743 0 0,20 65 2 0 0,-17-55-156 0 0,-2 2 0 0 0,-1-1-1 0 0,2 61 1 0 0,-3-54-178 0 0,-4-41 282 0 0,7 38-367 0 0,-8-39 391 0 0,0 1-1 0 0,1-1 1 0 0,-1 0-1 0 0,1 1 1 0 0,-1-1-1 0 0,1 0 1 0 0,-1 0-1 0 0,1 1 1 0 0,-1-1-1 0 0,1 0 1 0 0,-1 0-1 0 0,1 0 1 0 0,-1 0-1 0 0,1 0 1 0 0,-1 0-1 0 0,1 0 1 0 0,-1 0-1 0 0,1 0 1 0 0,-1 0-1 0 0,1 0 1 0 0,-1 0-1 0 0,1 0 1 0 0,-1 0-1 0 0,1 0 1 0 0,-1-1-1 0 0,1 1 1 0 0,-1 0-1 0 0,1 0 1 0 0,-1 0 0 0 0,1-1-1 0 0,-1 1 1 0 0,1-1-1 0 0,25-15-39 0 0,-7 4-29 0 0,45-22-301 0 0,2 4-1 0 0,77-25 1 0 0,-141 54 349 0 0,13-2-23 0 0,63-2-722 0 0,-75 5 505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29.0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488 3 1104 0 0,'0'0'9038'0'0,"-15"-3"-8948"0"0,-184 95-62 0 0,70-30-2 0 0,25-7 10 0 0,102-54-48 0 0,-35 21 11 0 0,36-22 76 0 0,1 2-74 0 0,0 5 56 0 0,0-6 7 0 0,40 22 414 0 0,-23-13-303 0 0,0 0-1 0 0,34 14 0 0 0,-31-16-156 0 0,0 2 0 0 0,29 18 0 0 0,-11-2-2 0 0,-1-1-61 0 0,48 42-1 0 0,-45-27-374 0 0,-39-39 379 0 0,7 12-395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37.3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80 173 1100 0 0,'33'-71'9807'0'0,"12"-26"-1025"0"0,-45 97-8770 0 0,0-1-1 0 0,0 1 1 0 0,0 0-1 0 0,0 0 1 0 0,0 0 0 0 0,1-1-1 0 0,-1 1 1 0 0,0 0-1 0 0,0 0 1 0 0,0 0-1 0 0,0 0 1 0 0,0-1-1 0 0,0 1 1 0 0,0 0 0 0 0,0 0-1 0 0,0 0 1 0 0,1 0-1 0 0,-1-1 1 0 0,0 1-1 0 0,0 0 1 0 0,0 0 0 0 0,0 0-1 0 0,0 0 1 0 0,1 0-1 0 0,-1 0 1 0 0,0 0-1 0 0,0-1 1 0 0,0 1 0 0 0,0 0-1 0 0,1 0 1 0 0,-1 0-1 0 0,0 0 1 0 0,0 0-1 0 0,0 0 1 0 0,1 0-1 0 0,-1 0 1 0 0,0 0 0 0 0,0 0-1 0 0,0 0 1 0 0,1 0-1 0 0,-1 0 1 0 0,0 0-1 0 0,0 0 1 0 0,0 0 0 0 0,1 0-1 0 0,-1 1 1 0 0,0-1-1 0 0,0 0 1 0 0,0 0-1 0 0,0 0 1 0 0,1 0-1 0 0,-1 0 1 0 0,0 0 0 0 0,0 1-1 0 0,7 14 321 0 0,-1 19-33 0 0,-4 8 9 0 0,-3 0 0 0 0,-1-1 0 0 0,-15 76 0 0 0,5-40 37 0 0,-79 519 1110 0 0,80-514-1409 0 0,5-32-30 0 0,-2-1 0 0 0,-15 54 0 0 0,19-93-337 0 0,-2 4-168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12.40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44 1365 600 0 0,'-16'3'16362'0'0,"1"-6"-13494"0"0,7-6-1488 0 0,6-11-1243 0 0,0 1 0 0 0,1-1 0 0 0,1 0 0 0 0,1 0 0 0 0,1 1 0 0 0,4-22 0 0 0,34-121 956 0 0,-31 130-1042 0 0,13-44-38 0 0,4 0 0 0 0,44-92 0 0 0,-49 128-5 0 0,1 0 0 0 0,2 2 1 0 0,2 0-1 0 0,1 2 0 0 0,49-50 0 0 0,-34 46-8 0 0,1 2-1 0 0,3 2 0 0 0,0 2 0 0 0,3 3 1 0 0,0 1-1 0 0,2 2 0 0 0,80-30 0 0 0,-64 34-52 0 0,2 2 0 0 0,0 4 0 0 0,1 3 0 0 0,1 3 0 0 0,116-5 0 0 0,-139 16 65 0 0,-1 2 0 0 0,0 2-1 0 0,0 3 1 0 0,0 1-1 0 0,-1 2 1 0 0,0 3-1 0 0,0 1 1 0 0,-2 3 0 0 0,0 1-1 0 0,0 2 1 0 0,-2 2-1 0 0,-1 2 1 0 0,0 2 0 0 0,-2 1-1 0 0,-1 3 1 0 0,-1 0-1 0 0,-2 3 1 0 0,-1 1-1 0 0,-1 1 1 0 0,-2 2 0 0 0,32 47-1 0 0,-6 5 201 0 0,60 126 0 0 0,27 105 433 0 0,56 253 220 0 0,-144-372-536 0 0,-43-145-4 0 0,-13-53-269 0 0,-9-39 2 0 0,9 36 9 0 0,-9-29-1740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38.1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14 496 540 0 0,'-12'-44'6976'0'0,"11"27"-5970"0"0,1 1 0 0 0,0 0 1 0 0,1 0-1 0 0,1 0 0 0 0,7-31 0 0 0,-3 27-460 0 0,0 0 0 0 0,2 0 0 0 0,0 1 0 0 0,15-26 0 0 0,-13 28-448 0 0,1 1 0 0 0,0 0 0 0 0,2 1 1 0 0,-1 0-1 0 0,2 0 0 0 0,0 2 0 0 0,0 0 0 0 0,2 0 0 0 0,-1 2 1 0 0,2-1-1 0 0,25-12 0 0 0,-34 20-116 0 0,0 1 0 0 0,1 0 0 0 0,0 1 0 0 0,-1-1 0 0 0,1 2 0 0 0,0-1 0 0 0,0 1 1 0 0,0 0-1 0 0,0 1 0 0 0,0 0 0 0 0,0 1 0 0 0,0 0 0 0 0,10 2 0 0 0,-6 0-32 0 0,0 1 0 0 0,0 1 0 0 0,-1 0 0 0 0,0 0-1 0 0,1 2 1 0 0,-2-1 0 0 0,1 1 0 0 0,12 11 0 0 0,-7-4-12 0 0,-1 0 0 0 0,0 1 0 0 0,-2 1 0 0 0,1 1 1 0 0,-2 0-1 0 0,0 1 0 0 0,-1 0 0 0 0,-1 1 0 0 0,-1 0 0 0 0,14 36 0 0 0,-20-45 54 0 0,-2-1 0 0 0,1 0-1 0 0,-1 1 1 0 0,-1-1 0 0 0,0 1 0 0 0,0 0-1 0 0,-1-1 1 0 0,0 1 0 0 0,-1 0-1 0 0,0-1 1 0 0,0 1 0 0 0,-1-1 0 0 0,0 1-1 0 0,-1-1 1 0 0,-5 12 0 0 0,2-8 10 0 0,-1-1 0 0 0,0-1-1 0 0,0 1 1 0 0,-2-1 0 0 0,1 0 0 0 0,-1-1 0 0 0,-1 0-1 0 0,0-1 1 0 0,-21 16 0 0 0,3-6 7 0 0,-2-2-1 0 0,0 0 1 0 0,-2-2-1 0 0,1-1 1 0 0,-2-2 0 0 0,1-1-1 0 0,-63 12 1 0 0,42-14-135 0 0,-1-3-1 0 0,-55 0 1 0 0,109-6 124 0 0,0 0 0 0 0,-1 0 1 0 0,1 0-1 0 0,0-1 0 0 0,-1 1 0 0 0,1 0 0 0 0,0 0 1 0 0,-1 0-1 0 0,1 0 0 0 0,-1 0 0 0 0,1 0 0 0 0,0 0 1 0 0,-1 0-1 0 0,1 0 0 0 0,0 0 0 0 0,-1 1 0 0 0,1-1 0 0 0,0 0 1 0 0,-1 0-1 0 0,1 0 0 0 0,0 0 0 0 0,-1 0 0 0 0,1 1 1 0 0,0-1-1 0 0,0 0 0 0 0,-1 0 0 0 0,1 1 0 0 0,0-1 1 0 0,0 0-1 0 0,-1 0 0 0 0,1 1 0 0 0,0-1 0 0 0,0 0 0 0 0,-1 1 1 0 0,1-1-1 0 0,0 0 0 0 0,0 0 0 0 0,0 1 0 0 0,0-1 1 0 0,0 1-1 0 0,0-1 0 0 0,10 14 32 0 0,22 10 153 0 0,22 14-44 0 0,-2 2 1 0 0,-1 2 0 0 0,69 76-1 0 0,118 161-341 0 0,-223-260 138 0 0,-7-9-383 0 0,8 8-1222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38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9 2936 0 0,'-2'-8'9932'0'0,"-3"38"-8822"0"0,2 1 0 0 0,1 53 0 0 0,0-1-509 0 0,-3-16 7 0 0,-1-14 238 0 0,3 0 0 0 0,3 0-1 0 0,6 62 1 0 0,-5-111-779 0 0,0 0 0 0 0,0 0 0 0 0,0 0 0 0 0,0 0 0 0 0,1 0-1 0 0,0 0 1 0 0,0 0 0 0 0,0-1 0 0 0,0 1 0 0 0,0-1 0 0 0,1 1 0 0 0,0-1 0 0 0,-1 0 0 0 0,1 0 0 0 0,4 3 0 0 0,0-1-57 0 0,0 0 0 0 0,0 0 0 0 0,1-1 0 0 0,-1-1 1 0 0,1 1-1 0 0,0-1 0 0 0,10 2 0 0 0,12 2-548 0 0,1-1-1 0 0,-1-2 0 0 0,38 0 1 0 0,-51-3 56 0 0,118 4-4375 0 0,-46-11-2937 0 0,-65 2 3543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39.4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0 828 0 0,'-33'12'19036'0'0,"48"-8"-18819"0"0,1-2 0 0 0,-1 0-1 0 0,0 0 1 0 0,1-2 0 0 0,28-2-1 0 0,11 2-156 0 0,116 2-149 0 0,115 7-2662 0 0,-283-9 2327 0 0,18 4-923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40.1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33 1444 0 0,'-8'-32'9374'0'0,"12"67"-5847"0"0,-5 50-2485 0 0,0-35-455 0 0,3 176 676 0 0,-3 220 225 0 0,-3-226-1080 0 0,4-218-460 0 0,1 11-1009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41.3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1124 0 0,'0'0'10560'0'0,"47"4"-9527"0"0,170 5-594 0 0,-214-9-444 0 0,36 2-23 0 0,-33-1 10 0 0,0 1 0 0 0,0-1 0 0 0,0 1 1 0 0,-1 0-1 0 0,1 1 0 0 0,9 5 0 0 0,-14-8 5 0 0,8 9-387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6:42.3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1428 0 0,'-2'10'11253'0'0,"189"-20"-5526"0"0,99 11-5853 0 0,-115 5-304 0 0,-168-6 398 0 0,19 2-88 0 0,4-3 15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22.3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15 764 0 0,'9'7'10191'0'0,"16"-6"-7722"0"0,34-5-3764 0 0,-54 4 2058 0 0,313-8-297 0 0,-115 6-377 0 0,-66-6-1648 0 0,-134 8 1106 0 0,19 1-2547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22.8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20 712 0 0,'-3'-20'9234'0'0,"6"29"-9092"0"0,0 0 1 0 0,0-1-1 0 0,-1 1 0 0 0,0 0 0 0 0,-1 0 0 0 0,0 0 0 0 0,0 0 0 0 0,-1 1 1 0 0,-1-1-1 0 0,1 0 0 0 0,-3 9 0 0 0,2 37 300 0 0,18 386 1427 0 0,-6-75-263 0 0,-11-326-1727 0 0,0-38-210 0 0,-1 4-543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37.6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139 36 1168 0 0,'60'-16'7304'0'0,"-44"5"-5129"0"0,-19 10-2147 0 0,1 0-1 0 0,0 0 1 0 0,0 0 0 0 0,0 0 0 0 0,0 0-1 0 0,-1 0 1 0 0,1 1 0 0 0,0-1-1 0 0,-1 1 1 0 0,1 0 0 0 0,-1 0 0 0 0,1 0-1 0 0,0 0 1 0 0,-1 0 0 0 0,1 0-1 0 0,-1 0 1 0 0,1 1 0 0 0,0-1 0 0 0,-5 3-1 0 0,0-2 28 0 0,0 1-1 0 0,-1 1 0 0 0,1 0 0 0 0,0 0 1 0 0,-8 4-1 0 0,6 0 56 0 0,0 1-1 0 0,0 0 1 0 0,1 1-1 0 0,0 0 1 0 0,0 0-1 0 0,1 0 1 0 0,0 1-1 0 0,1 0 1 0 0,0 1-1 0 0,0-1 1 0 0,1 1-1 0 0,1 0 1 0 0,0 1 0 0 0,0-1-1 0 0,1 1 1 0 0,-2 16-1 0 0,3-18-62 0 0,1 0 1 0 0,0 1-1 0 0,0-1 0 0 0,1 1 0 0 0,1-1 1 0 0,0 1-1 0 0,0-1 0 0 0,1 1 0 0 0,0-1 1 0 0,1 0-1 0 0,0 0 0 0 0,1 0 0 0 0,0 0 0 0 0,0-1 1 0 0,1 1-1 0 0,0-1 0 0 0,1 0 0 0 0,11 13 1 0 0,-12-17-44 0 0,1-1 0 0 0,0 0 0 0 0,0 0 0 0 0,0 0 0 0 0,1-1 0 0 0,-1 0 0 0 0,1 0 0 0 0,0 0 0 0 0,-1-1 0 0 0,1 0 0 0 0,0-1 0 0 0,1 1 0 0 0,-1-1 0 0 0,0-1 0 0 0,0 1 0 0 0,0-1 0 0 0,1-1 0 0 0,-1 1 0 0 0,0-1 0 0 0,9-2 0 0 0,-1 0-14 0 0,0 0 0 0 0,0-1 0 0 0,0-1 1 0 0,-1 0-1 0 0,1-1 0 0 0,-1-1 0 0 0,-1 0 0 0 0,20-14 1 0 0,-28 17 7 0 0,1 0 1 0 0,-1 0 0 0 0,0-1-1 0 0,0 0 1 0 0,-1 0 0 0 0,1-1-1 0 0,-1 1 1 0 0,0-1 0 0 0,-1 0-1 0 0,0 0 1 0 0,1 0 0 0 0,-2 0-1 0 0,1-1 1 0 0,2-10 0 0 0,-4 12 1 0 0,-1 1 0 0 0,1-1 0 0 0,-1 1 0 0 0,0-1 0 0 0,0 0 0 0 0,-1 1 0 0 0,0-1 0 0 0,1 1 1 0 0,-2-1-1 0 0,1 1 0 0 0,0 0 0 0 0,-1-1 0 0 0,0 1 0 0 0,0 0 0 0 0,0 0 0 0 0,0 0 0 0 0,-1 0 0 0 0,1 0 0 0 0,-1 1 0 0 0,0-1 0 0 0,0 1 1 0 0,-7-5-1 0 0,-2-4-92 0 0,-1 1 1 0 0,0 1 0 0 0,-1 0-1 0 0,0 0 1 0 0,0 2 0 0 0,-28-12-1 0 0,41 19-106 0 0,-16-8-1653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38.3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 60 0 0,'11'-14'9689'0'0,"-8"16"-9586"0"0,0-1 0 0 0,0 1-1 0 0,0 0 1 0 0,0 0 0 0 0,-1 0 0 0 0,1 1 0 0 0,-1-1-1 0 0,1 1 1 0 0,-1-1 0 0 0,0 1 0 0 0,1 0 0 0 0,-2 0 0 0 0,1 0-1 0 0,3 6 1 0 0,23 56 444 0 0,-19-40-363 0 0,22 50 204 0 0,39 85 393 0 0,-70-159-742 0 0,1 1 0 0 0,-1-1 0 0 0,1 0 0 0 0,-1 0 1 0 0,1 1-1 0 0,0-1 0 0 0,-1 0 0 0 0,1 0 0 0 0,0 0 1 0 0,0 0-1 0 0,0 0 0 0 0,0 0 0 0 0,0 0 1 0 0,0 0-1 0 0,0 0 0 0 0,0-1 0 0 0,1 1 0 0 0,-1 0 1 0 0,0-1-1 0 0,0 1 0 0 0,1-1 0 0 0,-1 1 1 0 0,0-1-1 0 0,1 0 0 0 0,-1 1 0 0 0,0-1 0 0 0,1 0 1 0 0,1 0-1 0 0,0-1-9 0 0,0 0 0 0 0,0 0 0 0 0,0 0 0 0 0,-1 0 0 0 0,1-1 1 0 0,-1 1-1 0 0,1-1 0 0 0,-1 0 0 0 0,1 1 0 0 0,-1-1 0 0 0,0 0 0 0 0,3-4 1 0 0,6-7 1 0 0,0-1 1 0 0,-2 0 0 0 0,11-19 0 0 0,9-18 20 0 0,56-110-236 0 0,-77 149-342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13.35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174 0 804 0 0,'-32'3'12805'0'0,"25"1"-12670"0"0,-13 20 1223 0 0,12 4-895 0 0,2 0 1 0 0,0 1-1 0 0,2 0 1 0 0,1 0-1 0 0,2 1 0 0 0,2 32 1 0 0,0-23 47 0 0,-3 1 0 0 0,-10 69-1 0 0,-35 74 341 0 0,31-128 72 0 0,7-5-10 0 0,6-36-585 0 0,6-31-2280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43.8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1457 1232 0 0,'6'9'8669'0'0,"-1"-5"-8641"0"0,3-7 320 0 0,-1 1 1 0 0,1-1-1 0 0,-1 0 0 0 0,0 0 1 0 0,0-1-1 0 0,0 0 0 0 0,-1 0 1 0 0,1-1-1 0 0,7-6 1 0 0,42-36 456 0 0,-5 4-523 0 0,84-54 0 0 0,120-64 684 0 0,326-269 0 0 0,-463 334-568 0 0,146-90 0 0 0,-178 135-285 0 0,2 3 1 0 0,164-64-1 0 0,-142 77-101 0 0,1 4-1 0 0,2 5 0 0 0,0 5 0 0 0,2 5 0 0 0,147-1 1 0 0,89 7 99 0 0,567 55 0 0 0,-776-24-9 0 0,-1 5 1 0 0,-2 7-1 0 0,228 85 1 0 0,-325-98-95 0 0,0 1 1 0 0,-1 3-1 0 0,-2 1 1 0 0,0 1 0 0 0,-2 3-1 0 0,-1 1 1 0 0,43 46-1 0 0,-57-53 12 0 0,35 52-1 0 0,7 6 70 0 0,-4-16-19 0 0,-9-11-52 0 0,-2 2-1 0 0,43 64 0 0 0,-47-53 78 0 0,-14-22-88 0 0,46 90 1 0 0,-61-106-18 0 0,29 43 0 0 0,-30-50-60 0 0,-1-1-1 0 0,-1 2 0 0 0,-1 0 1 0 0,9 24-1 0 0,-10-10-70 0 0,6 45-1 0 0,-10-49 82 0 0,17 58 0 0 0,-19-66-345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46.4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1 238 244 0 0,'25'-32'8183'0'0,"-24"30"-8041"0"0,-1 1 0 0 0,1 0 0 0 0,0 0 0 0 0,-1 0 0 0 0,1 0 0 0 0,0 0 0 0 0,0 0 0 0 0,0 0 0 0 0,0 0-1 0 0,0 0 1 0 0,0 1 0 0 0,0-1 0 0 0,0 0 0 0 0,0 1 0 0 0,0-1 0 0 0,0 0 0 0 0,0 1 0 0 0,1-1 0 0 0,-1 1-1 0 0,0 0 1 0 0,0-1 0 0 0,3 1 0 0 0,-1 0-9 0 0,0 0 0 0 0,1 0 1 0 0,-1 1-1 0 0,0-1 0 0 0,0 1 0 0 0,0 0 0 0 0,0 0 1 0 0,0 0-1 0 0,4 2 0 0 0,9 6 14 0 0,-1 0 0 0 0,27 21 0 0 0,-24-16 352 0 0,178 137 1252 0 0,-39-28-786 0 0,23 5-223 0 0,229 122 1 0 0,-301-196-435 0 0,3-5 1 0 0,212 64-1 0 0,247 21 636 0 0,-417-105-855 0 0,1-7-1 0 0,1-6 0 0 0,0-7 1 0 0,301-23-1 0 0,-359 1-117 0 0,0-5 1 0 0,-1-4-1 0 0,-2-4 0 0 0,0-4 0 0 0,-2-4 0 0 0,-2-4 0 0 0,113-66 1 0 0,41-16-112 0 0,13-7-73 0 0,-10-46 1 0 0,-31 19-16 0 0,-61 49 136 0 0,25-14-165 0 0,-141 96 218 0 0,119-81-379 0 0,-142 94 304 0 0,1 0 0 0 0,0 0 1 0 0,1 2-1 0 0,0 0 1 0 0,34-9-1 0 0,25-11-238 0 0,-75 27 334 0 0,22-8-62 0 0,-17 5 62 0 0,-5 4 8 0 0,22-5-36 0 0,-21 5 44 0 0,14-1-114 0 0,10 0 40 0 0,-24 1 74 0 0,-1 0-260 0 0,7 1 264 0 0,-7 0-6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54.3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210 2 740 0 0,'-36'-2'5839'0'0,"26"2"-5429"0"0,0 0 1 0 0,0 1-1 0 0,1 0 0 0 0,-1 1 0 0 0,0-1 1 0 0,1 2-1 0 0,-1 0 0 0 0,1 0 0 0 0,-14 6 0 0 0,19-6-374 0 0,-1 0 0 0 0,1 0-1 0 0,0 0 1 0 0,0 1 0 0 0,0-1-1 0 0,0 1 1 0 0,1 0 0 0 0,-1 0-1 0 0,1 0 1 0 0,0 1 0 0 0,0-1-1 0 0,1 1 1 0 0,0 0-1 0 0,-1-1 1 0 0,1 1 0 0 0,1 0-1 0 0,-1 0 1 0 0,1 0 0 0 0,-1 8-1 0 0,0-4-20 0 0,1 0 0 0 0,1 0 0 0 0,-1 1 0 0 0,2-1-1 0 0,-1 0 1 0 0,1 0 0 0 0,0 0 0 0 0,1 0 0 0 0,0 0 0 0 0,1 0-1 0 0,5 13 1 0 0,-5-17-9 0 0,-1 0 0 0 0,1 0 1 0 0,0 0-1 0 0,0 0 0 0 0,1-1 0 0 0,-1 1 0 0 0,1-1 0 0 0,0 0 0 0 0,0 0 0 0 0,0-1 0 0 0,1 1 1 0 0,0-1-1 0 0,-1 0 0 0 0,1 0 0 0 0,0 0 0 0 0,0-1 0 0 0,0 1 0 0 0,11 2 0 0 0,-10-4-2 0 0,-1-1 0 0 0,1 1 0 0 0,-1-1 0 0 0,1 0 0 0 0,-1 0 0 0 0,1-1 0 0 0,-1 0-1 0 0,1 0 1 0 0,-1 0 0 0 0,0 0 0 0 0,0-1 0 0 0,1 0 0 0 0,-1 0 0 0 0,5-3 0 0 0,8-5 19 0 0,-1-1 0 0 0,21-16 0 0 0,-29 20-16 0 0,-1 1 0 0 0,-1 0 1 0 0,0 0-1 0 0,0 0 0 0 0,-1-1 1 0 0,0 0-1 0 0,0 0 0 0 0,0 0 1 0 0,-1-1-1 0 0,0 0 0 0 0,-1 0 1 0 0,5-10-1 0 0,-9 16-2 0 0,1 1 0 0 0,-1-1 0 0 0,1 0 0 0 0,-1 1 0 0 0,0-1 0 0 0,1 1 0 0 0,-1-1 0 0 0,0 0-1 0 0,0 1 1 0 0,0-1 0 0 0,-1 1 0 0 0,1-1 0 0 0,0 0 0 0 0,0 1 0 0 0,-1-1 0 0 0,1 1 0 0 0,-1-1 0 0 0,0 1 0 0 0,1-1 0 0 0,-1 1 0 0 0,0-1-1 0 0,0 1 1 0 0,0 0 0 0 0,0 0 0 0 0,0-1 0 0 0,0 1 0 0 0,0 0 0 0 0,0 0 0 0 0,-1 0 0 0 0,1 0 0 0 0,0 0 0 0 0,-1 0 0 0 0,1 0 0 0 0,-1 1 0 0 0,1-1-1 0 0,-1 1 1 0 0,1-1 0 0 0,-1 1 0 0 0,1-1 0 0 0,-1 1 0 0 0,1 0 0 0 0,-1-1 0 0 0,-2 1 0 0 0,-2 0 30 0 0,0-1 0 0 0,1 1 0 0 0,-1 0 1 0 0,0 1-1 0 0,0 0 0 0 0,1-1 0 0 0,-1 2 0 0 0,0-1 0 0 0,1 1 0 0 0,-1 0 1 0 0,-7 3-1 0 0,8-2-36 0 0,-1 0 0 0 0,0 1 0 0 0,1-1 0 0 0,-1 1 0 0 0,1 0 0 0 0,0 1 0 0 0,1-1 0 0 0,-1 1 0 0 0,1 0 0 0 0,0 0 0 0 0,0 0 0 0 0,0 1 0 0 0,1-1 0 0 0,0 1 0 0 0,0 0 1 0 0,0 0-1 0 0,1 0 0 0 0,0 0 0 0 0,0 1 0 0 0,0-1 0 0 0,1 0 0 0 0,-1 11 0 0 0,2-16-2 0 0,1 1 1 0 0,-1 0 0 0 0,1-1 0 0 0,-1 1-1 0 0,1 0 1 0 0,-1-1 0 0 0,1 1-1 0 0,0 0 1 0 0,0-1 0 0 0,0 1-1 0 0,0-1 1 0 0,0 0 0 0 0,0 1-1 0 0,0-1 1 0 0,1 0 0 0 0,-1 0-1 0 0,0 1 1 0 0,1-1 0 0 0,-1 0-1 0 0,1 0 1 0 0,1 1 0 0 0,1 0-21 0 0,0 0 1 0 0,0-1-1 0 0,0 1 1 0 0,0-1-1 0 0,0 1 1 0 0,0-1 0 0 0,8 1-1 0 0,-5-2 6 0 0,0 0-1 0 0,-1 0 1 0 0,1 0 0 0 0,-1-1-1 0 0,1 0 1 0 0,-1 0 0 0 0,13-5-1 0 0,-17 5 13 0 0,1 0-1 0 0,-1 0 0 0 0,1 0 1 0 0,-1 0-1 0 0,0-1 1 0 0,1 1-1 0 0,-1-1 0 0 0,0 1 1 0 0,0-1-1 0 0,0 0 0 0 0,0 0 1 0 0,0 0-1 0 0,-1 0 1 0 0,1-1-1 0 0,-1 1 0 0 0,1 0 1 0 0,-1 0-1 0 0,0-1 1 0 0,0 1-1 0 0,0-1 0 0 0,0 0 1 0 0,1-4-1 0 0,-2 4 1 0 0,0 1 3 0 0,-1 1-1 0 0,1-1 0 0 0,-1 1 0 0 0,1-1 0 0 0,-1 1 0 0 0,0 0 0 0 0,1-1 0 0 0,-1 1 0 0 0,0 0 0 0 0,0-1 0 0 0,0 1 0 0 0,0 0 1 0 0,0 0-1 0 0,0 0 0 0 0,0 0 0 0 0,-1 0 0 0 0,1 0 0 0 0,0 0 0 0 0,0 0 0 0 0,-1 1 0 0 0,1-1 0 0 0,-1 0 0 0 0,1 1 0 0 0,-1-1 1 0 0,1 1-1 0 0,-1 0 0 0 0,1-1 0 0 0,-1 1 0 0 0,-1 0 0 0 0,0 0-2 0 0,0-1-35 0 0,-35 9-570 0 0,37-8 478 0 0,-4 4-266 0 0,-3 3 928 0 0,8-7-516 0 0,1 1 0 0 0,-1-1 1 0 0,0 0-1 0 0,0 0 0 0 0,0 1 0 0 0,0-1 0 0 0,0 0 0 0 0,1 0 1 0 0,-1 1-1 0 0,0-1 0 0 0,0 0 0 0 0,0 0 0 0 0,1 0 0 0 0,-1 1 1 0 0,0-1-1 0 0,0 0 0 0 0,1 0 0 0 0,-1 0 0 0 0,0 0 0 0 0,0 1 1 0 0,1-1-1 0 0,-1 0 0 0 0,0 0 0 0 0,1 0 0 0 0,-1 0 0 0 0,0 0 1 0 0,0 0-1 0 0,1 0 0 0 0,-1 0 0 0 0,0 0 0 0 0,1 0 0 0 0,-1 0 1 0 0,0 0-1 0 0,0 0 0 0 0,1 0 0 0 0,-1 0 0 0 0,0 0 0 0 0,1-1 1 0 0,-1 1-1 0 0,0 0 0 0 0,1 0 0 0 0,-3 37 315 0 0,-14 79 172 0 0,-8 93 607 0 0,19-89-485 0 0,-4 174 440 0 0,9-293-1026 0 0,0 2-16 0 0,0 5 13 0 0,0-6-4 0 0,0 10 711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55.2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7 616 0 0,'-24'5'13692'0'0,"111"-13"-11733"0"0,162 5 0 0 0,-129 5-1698 0 0,508 10-73 0 0,-435-6-217 0 0,0 0-4 0 0,249 4-270 0 0,-440-10 277 0 0,55 1-1712 0 0,-54-1 1443 0 0,2 0-127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55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1292 0 0,'0'0'2171'0'0,"15"5"805"0"0,76 6 1262 0 0,61-11-3350 0 0,-26-2-709 0 0,15 6-157 0 0,164 8-2710 0 0,-302-11 2149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5:56.3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1276 0 0,'12'24'5897'0'0,"-1"-18"-5544"0"0,0 0 0 0 0,1-1 0 0 0,0 0 0 0 0,0-1 0 0 0,0 0 0 0 0,0-1 0 0 0,0-1 0 0 0,1 1 0 0 0,-1-2 1 0 0,1 0-1 0 0,-1 0 0 0 0,16-2 0 0 0,-13 0-362 0 0,1 2 1 0 0,-1 0 0 0 0,0 0 0 0 0,1 2 0 0 0,-1 0 0 0 0,0 0 0 0 0,16 7 0 0 0,-26-8-23 0 0,0 0 1 0 0,0 0-1 0 0,1-1 1 0 0,-1 0 0 0 0,0 0-1 0 0,8 0 1 0 0,16 4-2220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6:42.8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287 34 224 0 0,'0'0'3576'0'0,"-14"-24"-1105"0"0,10 21-2441 0 0,-12-3 390 0 0,-28 5-40 0 0,34 3-302 0 0,0 0 0 0 0,0 0 0 0 0,0 1-1 0 0,0 0 1 0 0,0 1 0 0 0,1 0 0 0 0,0 0-1 0 0,0 1 1 0 0,0 1 0 0 0,1-1 0 0 0,-1 1-1 0 0,1 1 1 0 0,1-1 0 0 0,-1 1 0 0 0,1 1-1 0 0,0-1 1 0 0,1 1 0 0 0,0 1 0 0 0,0-1-1 0 0,-6 14 1 0 0,8-16-37 0 0,1 0 0 0 0,0 0 0 0 0,1 0 0 0 0,-1 1 0 0 0,1-1 1 0 0,0 1-1 0 0,1 0 0 0 0,0-1 0 0 0,0 1 0 0 0,0 0 0 0 0,1 0 0 0 0,0 0 0 0 0,0 0 0 0 0,1 0 0 0 0,0-1 0 0 0,0 1 0 0 0,1 0 0 0 0,-1-1 0 0 0,2 1 0 0 0,-1-1 0 0 0,1 1 0 0 0,-1-1 0 0 0,2 0 1 0 0,-1 0-1 0 0,1 0 0 0 0,0-1 0 0 0,0 1 0 0 0,0-1 0 0 0,1 0 0 0 0,10 9 0 0 0,-9-9-85 0 0,0-1 1 0 0,0 0 0 0 0,1 0-1 0 0,-1-1 1 0 0,1 0-1 0 0,0 0 1 0 0,0-1-1 0 0,0 1 1 0 0,0-1-1 0 0,0-1 1 0 0,0 1 0 0 0,1-1-1 0 0,-1-1 1 0 0,0 1-1 0 0,1-1 1 0 0,-1-1-1 0 0,0 1 1 0 0,1-1-1 0 0,-1 0 1 0 0,0-1-1 0 0,0 0 1 0 0,0 0 0 0 0,0-1-1 0 0,0 1 1 0 0,0-2-1 0 0,-1 1 1 0 0,1-1-1 0 0,8-6 1 0 0,-6 4 65 0 0,-1 0 0 0 0,0 0 0 0 0,0-1 0 0 0,-1-1 0 0 0,1 1 0 0 0,-2-1 0 0 0,1 0 0 0 0,-1 0 0 0 0,0-1 0 0 0,-1 0 0 0 0,0 0 0 0 0,0 0 0 0 0,-1-1 0 0 0,0 0 0 0 0,-1 1 0 0 0,0-1 0 0 0,-1-1 0 0 0,0 1 0 0 0,1-18 1 0 0,-2 24 34 0 0,-1 0 0 0 0,0-1 0 0 0,-1 1 0 0 0,1 0 1 0 0,-1 0-1 0 0,0 0 0 0 0,0 0 0 0 0,0 0 0 0 0,0 0 1 0 0,-1 0-1 0 0,1 1 0 0 0,-1-1 0 0 0,0 0 0 0 0,-1 1 1 0 0,1-1-1 0 0,0 1 0 0 0,-1 0 0 0 0,0 0 0 0 0,-4-5 1 0 0,2 5-20 0 0,0 1 0 0 0,1-1 1 0 0,-1 0-1 0 0,0 1 0 0 0,-1 0 1 0 0,1 1-1 0 0,0-1 1 0 0,0 1-1 0 0,-1 0 0 0 0,1 0 1 0 0,-1 0-1 0 0,1 1 0 0 0,-7 0 1 0 0,-3 1-11 0 0,0 0 0 0 0,0 1 1 0 0,0 1-1 0 0,0 0 1 0 0,1 1-1 0 0,-1 1 0 0 0,1 0 1 0 0,0 1-1 0 0,-23 14 0 0 0,29-14-24 0 0,0 0 0 0 0,1 0 0 0 0,-1 1 0 0 0,1 0 0 0 0,1 0 0 0 0,0 1-1 0 0,0-1 1 0 0,0 2 0 0 0,1-1 0 0 0,0 0 0 0 0,1 1 0 0 0,0 0 0 0 0,0 0-1 0 0,-3 12 1 0 0,6-17-5 0 0,0 0-1 0 0,0 0 1 0 0,1 0-1 0 0,-1 0 1 0 0,1 0-1 0 0,0 0 1 0 0,0 0-1 0 0,0 0 1 0 0,0 1-1 0 0,1-1 1 0 0,0 0-1 0 0,-1 0 1 0 0,2 0-1 0 0,-1 0 1 0 0,0 0-1 0 0,1-1 1 0 0,0 1-1 0 0,0 0 1 0 0,0-1-1 0 0,0 1 1 0 0,0-1-1 0 0,1 0 1 0 0,0 1-1 0 0,-1-1 1 0 0,1 0-1 0 0,0-1 1 0 0,1 1-1 0 0,-1-1 1 0 0,0 1-1 0 0,1-1 1 0 0,-1 0-1 0 0,1 0 1 0 0,0 0-1 0 0,0-1 1 0 0,7 2-1 0 0,-5-1-35 0 0,1 0 0 0 0,-1-1-1 0 0,1 0 1 0 0,0 0 0 0 0,0 0-1 0 0,-1-1 1 0 0,1 0 0 0 0,0-1-1 0 0,0 1 1 0 0,-1-1 0 0 0,1-1-1 0 0,0 1 1 0 0,-1-1 0 0 0,1 0-1 0 0,-1-1 1 0 0,0 1 0 0 0,8-6 0 0 0,-9 5 43 0 0,0 1-1 0 0,-1-1 1 0 0,0-1 0 0 0,0 1 0 0 0,0-1 0 0 0,0 1 0 0 0,0-1 0 0 0,-1 0 0 0 0,1 0 0 0 0,-1-1 0 0 0,0 1 0 0 0,-1-1 0 0 0,1 0 0 0 0,-1 1 0 0 0,0-1 0 0 0,0 0 0 0 0,0 0 0 0 0,-1-1 0 0 0,1 1 0 0 0,-1 0 0 0 0,-1 0 0 0 0,1-8 0 0 0,0 10 10 0 0,-1 0-1 0 0,0 0 1 0 0,0 0-1 0 0,0 0 1 0 0,-1 0-1 0 0,1 0 1 0 0,-1 0-1 0 0,1 0 1 0 0,-1 0-1 0 0,0 0 1 0 0,0 1-1 0 0,0-1 1 0 0,-1 0-1 0 0,1 0 1 0 0,-1 1-1 0 0,1-1 1 0 0,-1 1-1 0 0,0-1 1 0 0,0 1-1 0 0,0 0 1 0 0,0 0-1 0 0,-1 0 1 0 0,1 0-1 0 0,0 0 1 0 0,-1 0-1 0 0,0 1 1 0 0,1-1-1 0 0,-1 1 1 0 0,0 0-1 0 0,0 0 1 0 0,1 0-1 0 0,-1 0 1 0 0,0 0-1 0 0,0 0 1 0 0,0 1-1 0 0,0 0 1 0 0,-3-1-1 0 0,-3 1 19 0 0,1 1-1 0 0,-1-1 1 0 0,1 1-1 0 0,0 1 1 0 0,0 0-1 0 0,-1 0 1 0 0,1 0-1 0 0,0 1 1 0 0,1 1-1 0 0,-1-1 1 0 0,1 1 0 0 0,-9 6-1 0 0,7-4-15 0 0,0 2 0 0 0,1-1 1 0 0,0 1-1 0 0,0 0 0 0 0,1 1 0 0 0,0-1 0 0 0,0 2 0 0 0,-9 17 0 0 0,14-24-17 0 0,1-1-1 0 0,0 0 1 0 0,0 1-1 0 0,0-1 1 0 0,0 1-1 0 0,0-1 1 0 0,0 1-1 0 0,1-1 1 0 0,-1 1-1 0 0,1 0 1 0 0,0-1-1 0 0,0 1 1 0 0,0-1-1 0 0,0 1 1 0 0,0 0-1 0 0,0-1 1 0 0,1 1-1 0 0,-1 0 1 0 0,1-1-1 0 0,0 1 1 0 0,0-1-1 0 0,0 1 1 0 0,0-1-1 0 0,0 0 1 0 0,0 1-1 0 0,1-1 1 0 0,-1 0-1 0 0,1 0 1 0 0,0 0-1 0 0,0 0 1 0 0,-1 0-1 0 0,1 0 1 0 0,0 0-1 0 0,1-1 1 0 0,-1 1-1 0 0,0-1 1 0 0,0 1-1 0 0,1-1 1 0 0,-1 0-1 0 0,1 0 1 0 0,-1 0-1 0 0,1 0 1 0 0,3 0-1 0 0,-1 1-1 0 0,1 0-1 0 0,-1-1 0 0 0,1 0 0 0 0,0 0 0 0 0,0 0 0 0 0,-1 0 0 0 0,1-1 0 0 0,0 0 1 0 0,0 0-1 0 0,0-1 0 0 0,0 0 0 0 0,-1 0 0 0 0,1 0 0 0 0,0-1 0 0 0,-1 0 1 0 0,1 0-1 0 0,-1 0 0 0 0,0 0 0 0 0,1-1 0 0 0,-1 0 0 0 0,0 0 0 0 0,-1-1 0 0 0,1 1 1 0 0,-1-1-1 0 0,1 0 0 0 0,-1 0 0 0 0,0 0 0 0 0,-1-1 0 0 0,1 0 0 0 0,-1 1 1 0 0,0-1-1 0 0,0 0 0 0 0,0-1 0 0 0,3-9 0 0 0,-5 13 4 0 0,-1-1 1 0 0,0 1-1 0 0,0 0 0 0 0,0-1 1 0 0,0 1-1 0 0,0-1 0 0 0,-1 1 1 0 0,1 0-1 0 0,-1-1 0 0 0,1 1 1 0 0,-1 0-1 0 0,0 0 0 0 0,0-1 1 0 0,0 1-1 0 0,0 0 0 0 0,0 0 1 0 0,-1 0-1 0 0,1 0 0 0 0,0 0 1 0 0,-1 1-1 0 0,0-1 0 0 0,1 0 1 0 0,-1 1-1 0 0,0-1 0 0 0,-2-1 1 0 0,2 2-2 0 0,0-1 1 0 0,0 1-1 0 0,0 0 1 0 0,0 0-1 0 0,-1 0 1 0 0,1 1-1 0 0,0-1 1 0 0,0 0-1 0 0,0 1 1 0 0,-1-1-1 0 0,1 1 1 0 0,0 0-1 0 0,-1 0 1 0 0,1 0-1 0 0,0 0 1 0 0,-1 0-1 0 0,1 0 1 0 0,0 1-1 0 0,0-1 0 0 0,-1 1 1 0 0,1-1-1 0 0,0 1 1 0 0,0 0-1 0 0,0 0 1 0 0,-3 2-1 0 0,2-1 0 0 0,0 0 0 0 0,0 0 0 0 0,0 0 0 0 0,1 0 0 0 0,-1 1-1 0 0,1-1 1 0 0,-1 1 0 0 0,1 0 0 0 0,0-1 0 0 0,0 1-1 0 0,0 0 1 0 0,1 0 0 0 0,-1 1 0 0 0,1-1 0 0 0,-1 0 0 0 0,1 0-1 0 0,0 1 1 0 0,1-1 0 0 0,-1 1 0 0 0,0-1 0 0 0,1 1-1 0 0,0-1 1 0 0,0 1 0 0 0,0-1 0 0 0,0 1 0 0 0,0-1 0 0 0,1 0-1 0 0,0 1 1 0 0,-1-1 0 0 0,1 1 0 0 0,1-1 0 0 0,-1 0-1 0 0,0 0 1 0 0,1 1 0 0 0,-1-1 0 0 0,1 0 0 0 0,0 0 0 0 0,0-1-1 0 0,1 1 1 0 0,-1 0 0 0 0,0-1 0 0 0,1 1 0 0 0,3 2-1 0 0,-2-1 5 0 0,5 3-16 0 0,23-4 21 0 0,-28-3-20 0 0,0 0 0 0 0,0 0 0 0 0,0-1 0 0 0,0 1-1 0 0,0-1 1 0 0,0 0 0 0 0,0 0 0 0 0,0 0 0 0 0,0-1-1 0 0,0 1 1 0 0,-1-1 0 0 0,1 0 0 0 0,-1 0 0 0 0,1 0-1 0 0,-1-1 1 0 0,0 1 0 0 0,0-1 0 0 0,0 0 0 0 0,0 0 0 0 0,0 0-1 0 0,0 0 1 0 0,-1 0 0 0 0,4-6 0 0 0,-5 6 24 0 0,1 0-1 0 0,-1 0 1 0 0,1-1 0 0 0,-1 1 0 0 0,0 0 0 0 0,0-1-1 0 0,0 1 1 0 0,-1-1 0 0 0,1 1 0 0 0,-1-1 0 0 0,0 0-1 0 0,0 1 1 0 0,0-1 0 0 0,0 1 0 0 0,-1-1-1 0 0,1 1 1 0 0,-1-1 0 0 0,0 1 0 0 0,0-1 0 0 0,0 1-1 0 0,-1 0 1 0 0,1 0 0 0 0,-4-5 0 0 0,4 5-4 0 0,-1 1 1 0 0,1 0 0 0 0,-1-1-1 0 0,0 1 1 0 0,0 0 0 0 0,0 0-1 0 0,0 0 1 0 0,0 0-1 0 0,0 1 1 0 0,-1-1 0 0 0,1 1-1 0 0,-1-1 1 0 0,1 1-1 0 0,-1 0 1 0 0,1 0 0 0 0,-1 0-1 0 0,0 0 1 0 0,1 0-1 0 0,-1 1 1 0 0,0-1 0 0 0,0 1-1 0 0,1 0 1 0 0,-1-1 0 0 0,0 1-1 0 0,0 1 1 0 0,0-1-1 0 0,1 0 1 0 0,-1 1 0 0 0,0-1-1 0 0,-5 3 1 0 0,4-1-18 0 0,0-1 0 0 0,0 1 1 0 0,0 0-1 0 0,0 1 0 0 0,0-1 0 0 0,1 1 0 0 0,-1 0 1 0 0,1 0-1 0 0,0 0 0 0 0,0 0 0 0 0,0 0 1 0 0,0 1-1 0 0,1-1 0 0 0,-1 1 0 0 0,1 0 1 0 0,0 0-1 0 0,0 0 0 0 0,-3 7 0 0 0,5-9 0 0 0,-1 1-1 0 0,1-1 0 0 0,-1 1 1 0 0,1-1-1 0 0,0 1 0 0 0,-1 0 1 0 0,1-1-1 0 0,1 1 0 0 0,-1-1 1 0 0,0 1-1 0 0,1-1 0 0 0,-1 1 1 0 0,1-1-1 0 0,0 1 0 0 0,0-1 1 0 0,0 1-1 0 0,0-1 0 0 0,0 0 1 0 0,0 1-1 0 0,1-1 0 0 0,-1 0 1 0 0,1 0-1 0 0,0 0 0 0 0,-1 0 1 0 0,1 0-1 0 0,0-1 0 0 0,0 1 1 0 0,0 0-1 0 0,0-1 0 0 0,1 0 1 0 0,-1 1-1 0 0,4 1 0 0 0,0-2-14 0 0,-1 0 1 0 0,1 0-1 0 0,0 0 0 0 0,-1 0 0 0 0,1-1 0 0 0,0 0 0 0 0,-1 0 0 0 0,1-1 0 0 0,0 0 0 0 0,0 0 0 0 0,-1 0 0 0 0,1 0 0 0 0,-1-1 0 0 0,0 0 0 0 0,1 0 0 0 0,-1-1 0 0 0,0 1 0 0 0,0-1 0 0 0,0 0 0 0 0,0 0 0 0 0,-1-1 1 0 0,0 0-1 0 0,1 0 0 0 0,-1 0 0 0 0,6-8 0 0 0,-7 7 18 0 0,-1 1 0 0 0,0-1 0 0 0,0 0 0 0 0,-1 0 0 0 0,0 1 0 0 0,0-1 0 0 0,0 0 0 0 0,0 0 0 0 0,-1 0 0 0 0,1-1 1 0 0,-1 1-1 0 0,-1 0 0 0 0,1 0 0 0 0,-1 0 0 0 0,0 0 0 0 0,0 0 0 0 0,-3-7 0 0 0,3 9 2 0 0,0 0 0 0 0,0 0-1 0 0,-1 0 1 0 0,1 0 0 0 0,-1 0 0 0 0,0 0-1 0 0,0 1 1 0 0,0-1 0 0 0,0 1 0 0 0,0-1-1 0 0,-1 1 1 0 0,1 0 0 0 0,-1 0 0 0 0,1 0-1 0 0,-1 0 1 0 0,0 0 0 0 0,0 1 0 0 0,0-1-1 0 0,0 1 1 0 0,0 0 0 0 0,0 0 0 0 0,0 0-1 0 0,0 0 1 0 0,-1 1 0 0 0,1-1 0 0 0,0 1-1 0 0,0 0 1 0 0,-1-1 0 0 0,-5 2 0 0 0,5-1 0 0 0,0 1 1 0 0,-1-1-1 0 0,1 1 0 0 0,0 0 1 0 0,-1 0-1 0 0,1 0 1 0 0,0 1-1 0 0,0-1 1 0 0,0 1-1 0 0,0 0 1 0 0,0 0-1 0 0,1 1 0 0 0,-1-1 1 0 0,0 1-1 0 0,1 0 1 0 0,0 0-1 0 0,0 0 1 0 0,0 0-1 0 0,0 0 1 0 0,0 1-1 0 0,1-1 0 0 0,-1 1 1 0 0,1 0-1 0 0,0 0 1 0 0,0 0-1 0 0,0 0 1 0 0,1 0-1 0 0,-1 0 1 0 0,1 0-1 0 0,0 1 0 0 0,1-1 1 0 0,-1 0-1 0 0,1 1 1 0 0,-1-1-1 0 0,1 0 1 0 0,0 1-1 0 0,1-1 1 0 0,-1 1-1 0 0,1-1 0 0 0,0 0 1 0 0,0 0-1 0 0,0 1 1 0 0,1-1-1 0 0,0 0 1 0 0,-1 0-1 0 0,1 0 1 0 0,1 0-1 0 0,-1-1 0 0 0,0 1 1 0 0,1-1-1 0 0,0 1 1 0 0,0-1-1 0 0,0 0 1 0 0,0 0-1 0 0,1 0 1 0 0,5 4-1 0 0,-4-5-15 0 0,0 0-1 0 0,0-1 1 0 0,1 1-1 0 0,-1-1 1 0 0,0 0 0 0 0,1 0-1 0 0,-1-1 1 0 0,1 0-1 0 0,-1 0 1 0 0,1 0-1 0 0,0 0 1 0 0,-1-1 0 0 0,0 0-1 0 0,1 0 1 0 0,-1-1-1 0 0,0 1 1 0 0,1-1 0 0 0,-1-1-1 0 0,0 1 1 0 0,0 0-1 0 0,0-1 1 0 0,-1 0 0 0 0,1 0-1 0 0,-1-1 1 0 0,8-7-1 0 0,-7 7 8 0 0,0 0 0 0 0,0-1 0 0 0,-1 1 0 0 0,0-1 0 0 0,1 0 0 0 0,-2-1 0 0 0,1 1 0 0 0,-1-1 0 0 0,0 1 0 0 0,0-1 0 0 0,0 0 0 0 0,-1 0 0 0 0,0-1 0 0 0,0 1 0 0 0,0 0 0 0 0,-1-1 0 0 0,0 1 0 0 0,0-1 0 0 0,-1 1 0 0 0,0-1 0 0 0,-1-9 0 0 0,1 14 13 0 0,-1-1 1 0 0,0 0-1 0 0,0 0 0 0 0,0 1 1 0 0,0-1-1 0 0,0 0 1 0 0,0 1-1 0 0,-1-1 1 0 0,1 1-1 0 0,-1 0 1 0 0,1-1-1 0 0,-1 1 1 0 0,0 0-1 0 0,0 0 0 0 0,0 0 1 0 0,-1 0-1 0 0,1 1 1 0 0,0-1-1 0 0,0 1 1 0 0,-1-1-1 0 0,1 1 1 0 0,-1 0-1 0 0,0 0 0 0 0,1 0 1 0 0,-1 0-1 0 0,0 0 1 0 0,0 0-1 0 0,1 1 1 0 0,-1 0-1 0 0,0-1 1 0 0,0 1-1 0 0,0 0 1 0 0,0 0-1 0 0,1 1 0 0 0,-4-1 1 0 0,0 1-15 0 0,0 1-1 0 0,0-1 1 0 0,0 1 0 0 0,0 0 0 0 0,1 0 0 0 0,-1 0-1 0 0,1 1 1 0 0,-1 0 0 0 0,1 0 0 0 0,0 0-1 0 0,0 1 1 0 0,1 0 0 0 0,-1 0 0 0 0,1 0 0 0 0,-8 9-1 0 0,10-10 4 0 0,1 0 0 0 0,-1 0 0 0 0,1-1-1 0 0,0 1 1 0 0,0 0 0 0 0,0 0-1 0 0,0 1 1 0 0,0-1 0 0 0,1 0 0 0 0,-1 0-1 0 0,1 0 1 0 0,0 0 0 0 0,0 1 0 0 0,0-1-1 0 0,0 0 1 0 0,1 0 0 0 0,-1 0 0 0 0,1 0-1 0 0,0 0 1 0 0,0 1 0 0 0,0-1 0 0 0,0 0-1 0 0,0-1 1 0 0,1 1 0 0 0,-1 0 0 0 0,1 0-1 0 0,0-1 1 0 0,0 1 0 0 0,0-1-1 0 0,0 1 1 0 0,0-1 0 0 0,1 0 0 0 0,-1 0-1 0 0,1 0 1 0 0,-1 0 0 0 0,1 0 0 0 0,0-1-1 0 0,0 1 1 0 0,0-1 0 0 0,-1 0 0 0 0,1 0-1 0 0,1 0 1 0 0,-1 0 0 0 0,0 0 0 0 0,0-1-1 0 0,0 1 1 0 0,0-1 0 0 0,0 0 0 0 0,1 0-1 0 0,-1 0 1 0 0,0 0 0 0 0,0-1-1 0 0,0 1 1 0 0,0-1 0 0 0,1 0 0 0 0,-1 0-1 0 0,0 0 1 0 0,4-2 0 0 0,-3 1 9 0 0,1 0 1 0 0,0 0 0 0 0,0 0-1 0 0,-1-1 1 0 0,0 1-1 0 0,1-1 1 0 0,-1 0-1 0 0,0-1 1 0 0,0 1-1 0 0,-1-1 1 0 0,1 0 0 0 0,-1 0-1 0 0,0 0 1 0 0,0 0-1 0 0,0 0 1 0 0,0-1-1 0 0,-1 1 1 0 0,0-1-1 0 0,0 0 1 0 0,0 0 0 0 0,0 0-1 0 0,-1 0 1 0 0,0 0-1 0 0,0 0 1 0 0,0 0-1 0 0,-1 0 1 0 0,1 0-1 0 0,-1 0 1 0 0,-1-7 0 0 0,0 9 7 0 0,0 1 1 0 0,0-1-1 0 0,0 0 1 0 0,0 1-1 0 0,-1-1 1 0 0,1 1-1 0 0,-1-1 1 0 0,0 1-1 0 0,1 0 1 0 0,-1 0-1 0 0,0 0 1 0 0,0 0-1 0 0,-1 0 1 0 0,1 0-1 0 0,0 0 1 0 0,-1 1 0 0 0,1-1-1 0 0,-1 1 1 0 0,1 0-1 0 0,-4-2 1 0 0,4 3 4 0 0,-1 0-14 0 0,0 0-23 0 0,1 0 1 0 0,-1 0-1 0 0,1 0 1 0 0,-1 1 0 0 0,1-1-1 0 0,0 1 1 0 0,-1-1 0 0 0,1 1-1 0 0,0 0 1 0 0,-1 0-1 0 0,1 0 1 0 0,0 0 0 0 0,0 0-1 0 0,0 1 1 0 0,0-1 0 0 0,0 1-1 0 0,0-1 1 0 0,0 1-1 0 0,0 0 1 0 0,1-1 0 0 0,-1 1-1 0 0,1 0 1 0 0,-1 0 0 0 0,1 0-1 0 0,0 0 1 0 0,-1 1-1 0 0,1-1 1 0 0,0 0 0 0 0,1 1-1 0 0,-1-1 1 0 0,0 0 0 0 0,1 1-1 0 0,-1-1 1 0 0,1 1-1 0 0,0-1 1 0 0,0 0 0 0 0,0 1-1 0 0,0-1 1 0 0,0 1 0 0 0,0-1-1 0 0,1 1 1 0 0,-1-1-1 0 0,1 1 1 0 0,0-1 0 0 0,0 0-1 0 0,0 0 1 0 0,0 1 0 0 0,0-1-1 0 0,0 0 1 0 0,0 0-1 0 0,1 0 1 0 0,-1 0 0 0 0,1 0-1 0 0,0 0 1 0 0,-1-1 0 0 0,1 1-1 0 0,0 0 1 0 0,4 2-1 0 0,-4-3 1 0 0,1-1 0 0 0,-1 1 0 0 0,1 0 0 0 0,0-1 0 0 0,0 1-1 0 0,-1-1 1 0 0,1 0 0 0 0,0 0 0 0 0,0 0 0 0 0,-1 0 0 0 0,1 0-1 0 0,0-1 1 0 0,0 1 0 0 0,-1-1 0 0 0,1 0 0 0 0,0 0-1 0 0,-1 0 1 0 0,5-2 0 0 0,-3 1 5 0 0,0 0 1 0 0,0 0-1 0 0,0-1 0 0 0,0 1 0 0 0,0-1 0 0 0,-1 1 1 0 0,0-1-1 0 0,1 0 0 0 0,-1-1 0 0 0,0 1 1 0 0,2-5-1 0 0,-2 4 0 0 0,-1-1 1 0 0,0 0-1 0 0,0 0 0 0 0,0 0 1 0 0,0 0-1 0 0,0-9 1 0 0,-2 12 23 0 0,0 1-92 0 0,-11-14-413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42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 77 432 0 0,'64'33'9657'0'0,"-57"-29"-9622"0"0,-5-3 127 0 0,-1 0-59 0 0,1 0 1 0 0,0 1-1 0 0,0-1 0 0 0,0 0 0 0 0,0 0 0 0 0,0 0 0 0 0,0-1 0 0 0,0 1 0 0 0,0 0 0 0 0,0-1 1 0 0,0 1-1 0 0,0-1 0 0 0,0 0 0 0 0,1 0 0 0 0,-1 1 0 0 0,0-2 0 0 0,0 1 0 0 0,0 0 1 0 0,1 0-1 0 0,3-2 0 0 0,-2-2-5 0 0,-1 0 1 0 0,1-1-1 0 0,-1 0 1 0 0,0 1-1 0 0,0-1 1 0 0,0-1-1 0 0,-1 1 1 0 0,0 0 0 0 0,0 0-1 0 0,0-1 1 0 0,0 0-1 0 0,-1 1 1 0 0,0-1-1 0 0,0 0 1 0 0,-1 1-1 0 0,0-1 1 0 0,0-8-1 0 0,0 13-80 0 0,0 0-1 0 0,0 0 1 0 0,0 0-1 0 0,0 0 1 0 0,-1 0-1 0 0,1 0 1 0 0,0 1-1 0 0,-1-1 1 0 0,1 0-1 0 0,0 0 1 0 0,-1 0-1 0 0,1 0 1 0 0,-1 1-1 0 0,1-1 1 0 0,-1 0-1 0 0,1 0 1 0 0,-1 1-1 0 0,0-1 1 0 0,1 1-1 0 0,-1-1 1 0 0,0 0-1 0 0,1 1 1 0 0,-1-1-1 0 0,0 1 1 0 0,0 0-1 0 0,0-1 1 0 0,1 1-1 0 0,-1-1 1 0 0,0 1-1 0 0,0 0 1 0 0,0 0-1 0 0,0 0 1 0 0,0 0-1 0 0,0-1 1 0 0,0 1-1 0 0,1 0 1 0 0,-1 0-1 0 0,0 1 1 0 0,0-1-1 0 0,0 0 1 0 0,0 0-1 0 0,0 0 0 0 0,0 1 1 0 0,0-1-1 0 0,-1 1 1 0 0,-38 15 431 0 0,32-11-401 0 0,1 0 1 0 0,-1 0-1 0 0,1 1 0 0 0,0 1 1 0 0,0-1-1 0 0,1 1 1 0 0,0 0-1 0 0,0 0 1 0 0,0 1-1 0 0,1 0 0 0 0,0 0 1 0 0,1 0-1 0 0,0 1 1 0 0,0-1-1 0 0,1 1 0 0 0,0 0 1 0 0,0 0-1 0 0,1 0 1 0 0,1 0-1 0 0,-1 0 1 0 0,1 1-1 0 0,1-1 0 0 0,0 0 1 0 0,0 1-1 0 0,1-1 1 0 0,0 0-1 0 0,0 1 1 0 0,1-1-1 0 0,0 0 0 0 0,1 0 1 0 0,7 16-1 0 0,-8-22-58 0 0,0 0-1 0 0,0 0 1 0 0,0-1-1 0 0,0 1 1 0 0,0 0-1 0 0,0-1 1 0 0,1 0-1 0 0,0 0 1 0 0,-1 0-1 0 0,1 0 1 0 0,0 0-1 0 0,0 0 1 0 0,0 0-1 0 0,0-1 1 0 0,0 0-1 0 0,0 0 1 0 0,0 0-1 0 0,1 0 1 0 0,-1 0-1 0 0,0 0 1 0 0,1-1-1 0 0,-1 0 1 0 0,0 1-1 0 0,1-1 1 0 0,-1-1-1 0 0,0 1 1 0 0,1 0-1 0 0,-1-1 1 0 0,0 0-1 0 0,1 0 1 0 0,-1 0-1 0 0,0 0 1 0 0,0 0-1 0 0,0 0 1 0 0,0-1-1 0 0,0 0 1 0 0,0 1-1 0 0,0-1 1 0 0,-1 0-1 0 0,1-1 1 0 0,0 1-1 0 0,-1 0 1 0 0,0-1-1 0 0,0 1 1 0 0,1-1-1 0 0,-2 0 1 0 0,1 0-1 0 0,0 0 1 0 0,0 0-1 0 0,-1 0 1 0 0,0 0-1 0 0,0 0 1 0 0,2-4 0 0 0,-2 3 16 0 0,0 0 1 0 0,0 0 0 0 0,0 1-1 0 0,-1-1 1 0 0,0 0 0 0 0,1 0-1 0 0,-1 0 1 0 0,0 0 0 0 0,-1 0-1 0 0,1 1 1 0 0,-1-1 0 0 0,1 0-1 0 0,-1 0 1 0 0,0 0 0 0 0,-1 1 0 0 0,1-1-1 0 0,-1 1 1 0 0,1-1 0 0 0,-1 1-1 0 0,0-1 1 0 0,0 1 0 0 0,-5-4-1 0 0,5 4 7 0 0,0 1-1 0 0,-1 0 1 0 0,1 1-1 0 0,-1-1 0 0 0,0 0 1 0 0,0 1-1 0 0,1-1 1 0 0,-1 1-1 0 0,0 0 1 0 0,0 0-1 0 0,0 0 0 0 0,0 1 1 0 0,-6-2-1 0 0,2 2 17 0 0,1 0-1 0 0,-1 0 0 0 0,1 1 0 0 0,-1 0 0 0 0,1 0 0 0 0,0 0 1 0 0,-1 1-1 0 0,-10 4 0 0 0,11-3 0 0 0,1 0-1 0 0,-1 0 1 0 0,1 0-1 0 0,0 0 1 0 0,0 1 0 0 0,0 0-1 0 0,0 0 1 0 0,1 1-1 0 0,0-1 1 0 0,0 1 0 0 0,0 0-1 0 0,0 0 1 0 0,1 0-1 0 0,-1 0 1 0 0,1 1 0 0 0,1-1-1 0 0,-1 1 1 0 0,1 0-1 0 0,0 0 1 0 0,1 0 0 0 0,-1 0-1 0 0,1 0 1 0 0,0 0-1 0 0,0 0 1 0 0,1 7 0 0 0,0-8-44 0 0,0 0 0 0 0,0 1 0 0 0,0-1 0 0 0,1 0 1 0 0,0 0-1 0 0,0 0 0 0 0,0 0 0 0 0,1 0 1 0 0,0 0-1 0 0,0-1 0 0 0,0 1 0 0 0,0 0 0 0 0,1-1 1 0 0,-1 1-1 0 0,1-1 0 0 0,0 0 0 0 0,1 0 0 0 0,-1 0 1 0 0,1-1-1 0 0,0 1 0 0 0,0-1 0 0 0,0 0 0 0 0,0 0 1 0 0,0 0-1 0 0,1 0 0 0 0,-1-1 0 0 0,1 0 0 0 0,0 0 1 0 0,-1 0-1 0 0,7 1 0 0 0,-7-2-1 0 0,-1 0 0 0 0,1 0 0 0 0,0 0 0 0 0,0-1-1 0 0,-1 1 1 0 0,1-1 0 0 0,0 0 0 0 0,0 0 0 0 0,-1-1 0 0 0,1 1 0 0 0,0-1 0 0 0,0 1 0 0 0,-1-1 0 0 0,1-1 0 0 0,-1 1-1 0 0,1 0 1 0 0,-1-1 0 0 0,1 0 0 0 0,-1 1 0 0 0,0-1 0 0 0,0-1 0 0 0,0 1 0 0 0,0 0 0 0 0,0-1 0 0 0,0 1 0 0 0,-1-1-1 0 0,1 0 1 0 0,-1 0 0 0 0,0 0 0 0 0,0 0 0 0 0,0-1 0 0 0,0 1 0 0 0,-1 0 0 0 0,1-1 0 0 0,-1 1 0 0 0,0-1 0 0 0,0 0-1 0 0,0 1 1 0 0,0-1 0 0 0,-1 0 0 0 0,1 1 0 0 0,-1-1 0 0 0,0 0 0 0 0,0 0 0 0 0,0 1 0 0 0,-1-1 0 0 0,0 0 0 0 0,1 0-1 0 0,-1 1 1 0 0,0-1 0 0 0,-3-6 0 0 0,2 8 29 0 0,1-1 0 0 0,-1 0-1 0 0,0 1 1 0 0,1-1 0 0 0,-1 1-1 0 0,0 0 1 0 0,0 0 0 0 0,-1 0-1 0 0,1 0 1 0 0,0 0 0 0 0,-1 0-1 0 0,1 0 1 0 0,-1 1 0 0 0,0-1-1 0 0,0 1 1 0 0,1 0 0 0 0,-1 0 0 0 0,0 0-1 0 0,0 0 1 0 0,0 0 0 0 0,0 1-1 0 0,0-1 1 0 0,0 1 0 0 0,0 0-1 0 0,0 0 1 0 0,0 0 0 0 0,0 0-1 0 0,0 0 1 0 0,-6 2 0 0 0,6-1-9 0 0,1-1 0 0 0,-1 1 0 0 0,1-1 0 0 0,-1 1 0 0 0,1 0 0 0 0,0 0 0 0 0,-1 0 0 0 0,1 0 0 0 0,0 0 0 0 0,0 0 0 0 0,-1 1 0 0 0,1-1 0 0 0,0 1 0 0 0,0 0 0 0 0,1-1 1 0 0,-1 1-1 0 0,0 0 0 0 0,1 0 0 0 0,-1 0 0 0 0,1 0 0 0 0,-1 0 0 0 0,1 1 0 0 0,0-1 0 0 0,0 0 0 0 0,0 1 0 0 0,0-1 0 0 0,1 1 0 0 0,-1-1 0 0 0,0 1 0 0 0,1-1 0 0 0,0 1 0 0 0,0-1 0 0 0,0 1 0 0 0,0 4 1 0 0,1-2-49 0 0,0-1 1 0 0,1 0 0 0 0,0 1 0 0 0,-1-1-1 0 0,1 0 1 0 0,1 0 0 0 0,-1 0 0 0 0,1 0 0 0 0,-1 0-1 0 0,1-1 1 0 0,0 1 0 0 0,0-1 0 0 0,1 0-1 0 0,-1 0 1 0 0,1 0 0 0 0,0 0 0 0 0,-1-1 0 0 0,1 1-1 0 0,6 2 1 0 0,-4-2-33 0 0,0-1-1 0 0,0 1 1 0 0,0-1 0 0 0,1 0 0 0 0,-1 0-1 0 0,1-1 1 0 0,-1 0 0 0 0,1 0-1 0 0,0-1 1 0 0,-1 1 0 0 0,14-2-1 0 0,-18 0 74 0 0,0 1 0 0 0,0 0 0 0 0,0-1 0 0 0,1 0 0 0 0,-1 1-1 0 0,0-1 1 0 0,-1 0 0 0 0,1 0 0 0 0,0 0 0 0 0,0 0 0 0 0,0-1 0 0 0,-1 1-1 0 0,1 0 1 0 0,0-1 0 0 0,-1 1 0 0 0,1-1 0 0 0,-1 1 0 0 0,0-1 0 0 0,1 0-1 0 0,-1 0 1 0 0,1-2 0 0 0,0-1-2 0 0,-1 1 0 0 0,0 0 0 0 0,0-1 0 0 0,0 1 1 0 0,0 0-1 0 0,-1-1 0 0 0,0 1 0 0 0,1-1 0 0 0,-2-8 0 0 0,-2-4 85 0 0,-1 1 0 0 0,0-1 0 0 0,0 0 1 0 0,-9-16-1 0 0,-8-13 191 0 0,19 44-257 0 0,1 0 1 0 0,-1 0 0 0 0,1 0-1 0 0,-1 0 1 0 0,1 0 0 0 0,-1 0-1 0 0,0 0 1 0 0,0 1 0 0 0,0-1-1 0 0,0 1 1 0 0,0-1 0 0 0,0 1-1 0 0,-1 0 1 0 0,1 0 0 0 0,-5-2-1 0 0,6 3-10 0 0,-1 0 0 0 0,1 0-1 0 0,-1 0 1 0 0,0 1 0 0 0,1-1 0 0 0,-1 0-1 0 0,1 1 1 0 0,-1-1 0 0 0,1 1-1 0 0,-1-1 1 0 0,1 1 0 0 0,-1 0-1 0 0,1 0 1 0 0,0-1 0 0 0,-1 1-1 0 0,1 0 1 0 0,0 0 0 0 0,0 0-1 0 0,0 0 1 0 0,0 1 0 0 0,0-1-1 0 0,0 0 1 0 0,0 0 0 0 0,-1 3-1 0 0,-17 32 75 0 0,17-31-67 0 0,0 1-1 0 0,0 0 0 0 0,0 0 0 0 0,1 0 1 0 0,0 0-1 0 0,0 0 0 0 0,1 1 0 0 0,-1-1 1 0 0,2 0-1 0 0,-1 0 0 0 0,0 0 0 0 0,1 0 1 0 0,0 0-1 0 0,1 1 0 0 0,-1-2 0 0 0,1 1 1 0 0,0 0-1 0 0,1 0 0 0 0,-1-1 0 0 0,1 1 0 0 0,0-1 1 0 0,1 0-1 0 0,-1 1 0 0 0,1-2 0 0 0,0 1 1 0 0,0 0-1 0 0,7 4 0 0 0,-7-7-33 0 0,1 0-1 0 0,0-1 1 0 0,1 0 0 0 0,-1 0-1 0 0,0 0 1 0 0,0 0-1 0 0,0-1 1 0 0,0 0 0 0 0,1 0-1 0 0,-1-1 1 0 0,0 1-1 0 0,0-1 1 0 0,0 0 0 0 0,6-2-1 0 0,-5 0-2 0 0,0 1 0 0 0,0-1 0 0 0,0 0 0 0 0,-1-1 0 0 0,1 0 0 0 0,-1 1 0 0 0,0-2 0 0 0,0 1 0 0 0,-1-1 0 0 0,1 1 1 0 0,-1-1-1 0 0,0 0 0 0 0,0-1 0 0 0,0 1 0 0 0,-1-1 0 0 0,0 1 0 0 0,0-1 0 0 0,-1 0 0 0 0,1 0 0 0 0,-1-1 0 0 0,-1 1 0 0 0,3-9 0 0 0,-1 0-1 0 0,-1 0 0 0 0,0 0 0 0 0,-1 0 0 0 0,-1 0 0 0 0,0 0 0 0 0,-1 0-1 0 0,0 0 1 0 0,-6-24 0 0 0,4 32 89 0 0,1-1 1 0 0,-1 1-1 0 0,-1-1 0 0 0,1 1 0 0 0,-1 0 0 0 0,-1 1 0 0 0,1-1 0 0 0,-1 1 0 0 0,0 0 1 0 0,-1 0-1 0 0,1 0 0 0 0,-13-9 0 0 0,16 14-51 0 0,0-1 1 0 0,0 1-1 0 0,0 0 0 0 0,0-1 1 0 0,0 1-1 0 0,-1 0 0 0 0,1 0 0 0 0,-1 0 1 0 0,1 1-1 0 0,-1-1 0 0 0,1 1 1 0 0,-1-1-1 0 0,1 1 0 0 0,-1 0 1 0 0,1 0-1 0 0,-1 0 0 0 0,1 0 1 0 0,-1 0-1 0 0,1 0 0 0 0,-1 1 1 0 0,1 0-1 0 0,-1-1 0 0 0,1 1 0 0 0,-1 0 1 0 0,1 0-1 0 0,0 0 0 0 0,-1 0 1 0 0,1 1-1 0 0,0-1 0 0 0,0 1 1 0 0,0-1-1 0 0,0 1 0 0 0,0 0 1 0 0,1-1-1 0 0,-1 1 0 0 0,0 0 1 0 0,1 0-1 0 0,-1 1 0 0 0,1-1 1 0 0,0 0-1 0 0,0 0 0 0 0,-2 4 0 0 0,1-1-9 0 0,0-1 0 0 0,0 0 0 0 0,0 0 0 0 0,1 1 0 0 0,0-1 0 0 0,0 1 0 0 0,0-1-1 0 0,0 1 1 0 0,1 0 0 0 0,-1-1 0 0 0,1 1 0 0 0,1-1 0 0 0,-1 1 0 0 0,0 0-1 0 0,1-1 1 0 0,0 1 0 0 0,0-1 0 0 0,1 1 0 0 0,-1-1 0 0 0,1 0 0 0 0,0 1 0 0 0,0-1-1 0 0,0 0 1 0 0,1 0 0 0 0,-1 0 0 0 0,1-1 0 0 0,0 1 0 0 0,0-1 0 0 0,4 4-1 0 0,-5-5-25 0 0,0-1-1 0 0,0 1 0 0 0,0-1 0 0 0,0 1 0 0 0,0-1 1 0 0,1 0-1 0 0,-1 0 0 0 0,1 0 0 0 0,-1 0 0 0 0,1 0 1 0 0,-1 0-1 0 0,1-1 0 0 0,-1 1 0 0 0,1-1 0 0 0,-1 0 0 0 0,1 0 1 0 0,0 0-1 0 0,-1 0 0 0 0,1 0 0 0 0,-1 0 0 0 0,1-1 1 0 0,0 1-1 0 0,-1-1 0 0 0,1 0 0 0 0,-1 0 0 0 0,0 0 1 0 0,1 0-1 0 0,-1 0 0 0 0,0 0 0 0 0,1-1 0 0 0,-1 1 1 0 0,0-1-1 0 0,0 0 0 0 0,0 1 0 0 0,0-1 0 0 0,-1 0 0 0 0,1 0 1 0 0,0 0-1 0 0,-1 0 0 0 0,0-1 0 0 0,1 1 0 0 0,-1 0 1 0 0,0-1-1 0 0,0 1 0 0 0,0-1 0 0 0,0 1 0 0 0,-1-1 1 0 0,1 1-1 0 0,-1-1 0 0 0,1 1 0 0 0,-1-1 0 0 0,0 1 0 0 0,0-1 1 0 0,0 0-1 0 0,-1-3 0 0 0,0 2 50 0 0,0 0-1 0 0,0 0 1 0 0,0 1 0 0 0,-1-1-1 0 0,1 0 1 0 0,-1 1 0 0 0,0-1-1 0 0,0 1 1 0 0,-1 0-1 0 0,1-1 1 0 0,-4-2 0 0 0,5 4-13 0 0,-1 1-1 0 0,0 0 1 0 0,1 0 0 0 0,-1 0 0 0 0,0 0 0 0 0,0 0 0 0 0,0 0-1 0 0,1 0 1 0 0,-1 0 0 0 0,0 1 0 0 0,0-1 0 0 0,0 1 0 0 0,0-1-1 0 0,0 1 1 0 0,0 0 0 0 0,-1 0 0 0 0,1 0 0 0 0,0 0 0 0 0,0 0-1 0 0,0 1 1 0 0,0-1 0 0 0,0 0 0 0 0,0 1 0 0 0,0 0 0 0 0,-3 1-1 0 0,4-2-79 0 0,-1 0-1 0 0,1 1 0 0 0,-1 0 0 0 0,1-1 1 0 0,0 1-1 0 0,-1 0 0 0 0,1 0 0 0 0,0 0 0 0 0,-1 0 1 0 0,1 0-1 0 0,0 0 0 0 0,0 0 0 0 0,0 0 0 0 0,0 0 1 0 0,0 1-1 0 0,0-1 0 0 0,0 0 0 0 0,1 1 1 0 0,-1-1-1 0 0,0 0 0 0 0,1 1 0 0 0,-1-1 0 0 0,1 1 1 0 0,-1-1-1 0 0,1 1 0 0 0,0-1 0 0 0,-1 4 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7:44.1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0 340 0 0,'-26'1'12565'0'0,"30"2"-12247"0"0,-1 0 0 0 0,1-1 0 0 0,0 0 0 0 0,0 0 0 0 0,1 0 0 0 0,-1 0 0 0 0,0-1 0 0 0,1 0 0 0 0,3 1 0 0 0,-5-2 10 0 0,54 7 989 0 0,12-3-596 0 0,89-7 1 0 0,72 1-391 0 0,48 25-390 0 0,-75-3 18 0 0,-43-3 49 0 0,64 1-59 0 0,-139-12-39 0 0,-82-6 65 0 0,51 8-5 0 0,-52-8 124 0 0,20 1-1116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39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13 1588 0 0,'-25'-10'14306'0'0,"40"9"-13176"0"0,155-1-494 0 0,229 5-683 0 0,-281 2-658 0 0,-116-5 597 0 0,37 3-357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16.63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48 1513 1140 0 0,'3'-19'10225'0'0,"-6"17"-10144"0"0,0 0 1 0 0,0-1-1 0 0,0 1 0 0 0,0 1 1 0 0,0-1-1 0 0,-1 0 0 0 0,1 1 1 0 0,0 0-1 0 0,-9-3 1595 0 0,1 3 370 0 0,618 30-1211 0 0,-518-23-747 0 0,408 39 52 0 0,-361-31-92 0 0,458 43-102 0 0,-459-43 796 0 0,-132-14-570 0 0,30 6 858 0 0,-18-7-1080 0 0,24 0 6538 0 0,-32-31-6218 0 0,16-41-329 0 0,56-121-1 0 0,52-65-110 0 0,-126 249 169 0 0,65-119-203 0 0,93-129 1 0 0,-120 199 30 0 0,3 2-1 0 0,2 2 1 0 0,3 2 0 0 0,67-54 0 0 0,-50 53 103 0 0,3 3-1 0 0,134-73 1 0 0,-161 102 71 0 0,1 2 0 0 0,1 2-1 0 0,1 1 1 0 0,0 3 0 0 0,1 2-1 0 0,67-8 1 0 0,-88 17-36 0 0,1 2 1 0 0,-1 1 0 0 0,1 1-1 0 0,-1 2 1 0 0,0 1 0 0 0,1 0-1 0 0,-2 2 1 0 0,1 2 0 0 0,-1 0-1 0 0,0 1 1 0 0,31 17 0 0 0,-21-6-33 0 0,-2 1 0 0 0,0 1 0 0 0,-1 3 1 0 0,-1 0-1 0 0,-2 2 0 0 0,53 60 0 0 0,-36-28 159 0 0,-2 1 0 0 0,-3 3-1 0 0,-3 1 1 0 0,36 81-1 0 0,94 286 282 0 0,-52 10 720 0 0,-76-271-344 0 0,-20-88-464 0 0,14 54 92 0 0,-24-99-65 0 0,-11-35-88 0 0,-1-34 1348 0 0,0 30-1565 0 0,4-10 983 0 0,21-6-640 0 0,-7 9-343 0 0,0 2 0 0 0,0 0 1 0 0,1 1-1 0 0,35-7 1 0 0,79-6-81 0 0,-93 15 41 0 0,424-29-793 0 0,1 29-345 0 0,-428 4 1034 0 0,187-9-678 0 0,-220 9 764 0 0,1 0-65 0 0,86 0-93 0 0,-87 0 215 0 0,0 0-3 0 0,9 0-2 0 0,-9 0-9 0 0,0 0 4 0 0,8-1-26 0 0,52-3-110 0 0,544 2 18 0 0,-308 0 173 0 0,-295 2-73 0 0,18 0 31 0 0,-10-1 4 0 0,-9 1-41 0 0,0 0-12 0 0,6 0-456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09:40.3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46 1056 0 0,'12'-29'5496'0'0,"-6"20"-3593"0"0,-6 9-1868 0 0,0-1-1 0 0,0 1 1 0 0,0 0-1 0 0,0-1 1 0 0,0 1 0 0 0,0 0-1 0 0,0-1 1 0 0,0 1-1 0 0,1 0 1 0 0,-1-1 0 0 0,0 1-1 0 0,0 0 1 0 0,0-1-1 0 0,0 1 1 0 0,1 0 0 0 0,-1 0-1 0 0,0-1 1 0 0,0 1-1 0 0,1 0 1 0 0,-1 0-1 0 0,0 0 1 0 0,0-1 0 0 0,1 1-1 0 0,-1 0 1 0 0,0 0-1 0 0,1 0 1 0 0,-1 0 0 0 0,0-1-1 0 0,1 1 1 0 0,-1 0-1 0 0,0 0 1 0 0,1 0 0 0 0,-1 0-1 0 0,0 0 1 0 0,1 0-1 0 0,-1 0 1 0 0,0 0-1 0 0,1 0 1 0 0,-1 0 0 0 0,0 0-1 0 0,1 0 1 0 0,-1 0-1 0 0,0 1 1 0 0,1-1 0 0 0,-1 0-1 0 0,0 0 1 0 0,0 0-1 0 0,1 0 1 0 0,-1 0-1 0 0,0 1 1 0 0,1-1 0 0 0,-1 1-1 0 0,1 0 44 0 0,9 35 624 0 0,-7-6-387 0 0,-1-1 1 0 0,-1 1-1 0 0,-1-1 0 0 0,-6 40 0 0 0,0 11 78 0 0,0 42 478 0 0,2 214 1875 0 0,7-283-2277 0 0,1-9-31 0 0,-5 74 0 0 0,-1-97-252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2:37.4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86 1100 0 0,'0'0'1608'0'0,"-1"-34"1982"0"0,-5 15-2247 0 0,1-1 60 0 0,5 20-1394 0 0,0-1 0 0 0,0 1 0 0 0,0-1 0 0 0,0 1-1 0 0,0 0 1 0 0,1-1 0 0 0,-1 1 0 0 0,0-1 0 0 0,0 1 0 0 0,0 0 0 0 0,0-1 0 0 0,1 1 0 0 0,-1 0 0 0 0,0-1 0 0 0,0 1 0 0 0,1 0 0 0 0,-1-1 0 0 0,0 1 0 0 0,0 0 0 0 0,1-1 0 0 0,-1 1 0 0 0,0 0 0 0 0,1 0 0 0 0,-1 0 0 0 0,1-1 0 0 0,-1 1 0 0 0,0 0 0 0 0,1 0 0 0 0,-1 0 0 0 0,0 0 0 0 0,1 0 0 0 0,-1 0 0 0 0,1-1 0 0 0,-1 1 0 0 0,1 0 0 0 0,0 1 0 0 0,1-2 8 0 0,38 1 199 0 0,-33-1-182 0 0,-1 0-1 0 0,0 1 1 0 0,1-1 0 0 0,-1 1-1 0 0,11 1 1 0 0,-7 0 52 0 0,67-2 175 0 0,34 0-125 0 0,144 17 0 0 0,-187-9-56 0 0,-65-7-70 0 0,20 1 6 0 0,52 3 2 0 0,-72-4-15 0 0,54 3 54 0 0,0 2 177 0 0,1-2 1 0 0,84-8 0 0 0,-139 5-232 0 0,1 0 14 0 0,52-2 18 0 0,17 1-23 0 0,-70 1 9 0 0,3 0 17 0 0,0 0 0 0 0,0 0 0 0 0,0 0 0 0 0,0 1 1 0 0,0 0-1 0 0,6 2 0 0 0,-7 9-2 0 0,0 1 0 0 0,-1 0 1 0 0,0 1-1 0 0,-1-1 0 0 0,0 1 0 0 0,-1-1 0 0 0,0 25 0 0 0,2 4 56 0 0,1 4 39 0 0,-5-44-112 0 0,4 29 385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2:38.2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1 800 0 0,'0'0'4533'0'0,"45"6"-2279"0"0,152-7-375 0 0,566 23-932 0 0,-632-13-1031 0 0,-128-9 112 0 0,21 0-15 0 0,-10 0-64 0 0,-10 0 64 0 0,17 1-24 0 0,33 2-262 0 0,-51-2 181 0 0,36 1-123 0 0,-10 1 429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2:38.9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 1244 0 0,'0'0'1734'0'0,"51"-6"1721"0"0,112-4-2277 0 0,243 18 0 0 0,-403-8-1156 0 0,1 0-59 0 0,10 0 64 0 0,-10 0-45 0 0,35 4-84 0 0,50-3-2114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2:39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1 732 0 0,'0'0'2443'0'0,"15"2"-564"0"0,7 1-1360 0 0,0-1 0 0 0,0 0 0 0 0,-1-2 0 0 0,28-2 0 0 0,9-1-360 0 0,-55 3-164 0 0,52 12 9 0 0,4-4-6 0 0,-57-8 2 0 0,0 1-12 0 0,4 1 2 0 0,-5-2 10 0 0,-2 1-22 0 0,-5 4 28 0 0,1-1 109 0 0,2-2-458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4:19.9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69 141 1816 0 0,'18'-38'11509'0'0,"4"2"-6959"0"0,-22 35-4456 0 0,0 1 1 0 0,0-1-1 0 0,1 0 0 0 0,-1 0 1 0 0,0 1-1 0 0,1-1 0 0 0,-1 0 1 0 0,0 0-1 0 0,1 1 0 0 0,-1-1 0 0 0,1 0 1 0 0,0 1-1 0 0,-1-1 0 0 0,1 1 1 0 0,-1-1-1 0 0,1 1 0 0 0,0-1 1 0 0,-1 1-1 0 0,1-1 0 0 0,0 1 1 0 0,1-1-1 0 0,-2 1-73 0 0,1-1-1 0 0,0 1 1 0 0,0 0 0 0 0,-1-1-1 0 0,1 1 1 0 0,0-1 0 0 0,-1 1-1 0 0,1-1 1 0 0,-1 1 0 0 0,1-1-1 0 0,-1 1 1 0 0,1-1 0 0 0,-1 0-1 0 0,1 1 1 0 0,-1-1 0 0 0,1 0-1 0 0,-1 1 1 0 0,0-1 0 0 0,1 0-1 0 0,-1 0 1 0 0,0-1 0 0 0,0 3-23 0 0,1-1 0 0 0,-1 0 1 0 0,0 1-1 0 0,0-1 0 0 0,1 0 1 0 0,-1 0-1 0 0,0 0 1 0 0,0 1-1 0 0,1-1 0 0 0,-1 0 1 0 0,0 0-1 0 0,1 0 0 0 0,-1 0 1 0 0,0 1-1 0 0,0-1 1 0 0,1 0-1 0 0,-1 0 0 0 0,0 0 1 0 0,1 0-1 0 0,-1 0 1 0 0,0 0-1 0 0,1 0 0 0 0,-1 0 1 0 0,0 0-1 0 0,1 0 0 0 0,-1 0 1 0 0,0 0-1 0 0,1 0 1 0 0,-1 0-1 0 0,0 0 0 0 0,1-1 1 0 0,-1 1-1 0 0,0 0 0 0 0,1 0 1 0 0,9 1-152 0 0,-20 15 96 0 0,-5 1 94 0 0,0 0-1 0 0,2 1 1 0 0,0 0 0 0 0,1 1 0 0 0,1 0 0 0 0,0 1-1 0 0,2 0 1 0 0,0 1 0 0 0,1 0 0 0 0,2 1 0 0 0,0-1-1 0 0,1 1 1 0 0,1 0 0 0 0,1 0 0 0 0,0 31 0 0 0,3-32 43 0 0,1-1 1 0 0,1 1-1 0 0,1-1 0 0 0,1 0 1 0 0,1 0-1 0 0,0 0 1 0 0,1-1-1 0 0,17 36 1 0 0,-17-45-45 0 0,0 0-1 0 0,0 0 1 0 0,1 0 0 0 0,0-1-1 0 0,0 0 1 0 0,1 0 0 0 0,1 0-1 0 0,-1-1 1 0 0,1-1 0 0 0,1 0-1 0 0,-1 0 1 0 0,1 0 0 0 0,1-1-1 0 0,-1-1 1 0 0,1 0 0 0 0,18 6-1 0 0,-16-7-43 0 0,0-1-1 0 0,1 0 1 0 0,-1-1-1 0 0,0 0 1 0 0,1-1-1 0 0,-1-1 0 0 0,1 0 1 0 0,-1-1-1 0 0,1 0 1 0 0,-1-1-1 0 0,0 0 1 0 0,0-1-1 0 0,0-1 0 0 0,0 0 1 0 0,24-12-1 0 0,-24 8-149 0 0,1 0 0 0 0,-1-1-1 0 0,-1-1 1 0 0,0 0-1 0 0,0 0 1 0 0,-1-2 0 0 0,0 1-1 0 0,-1-1 1 0 0,0-1 0 0 0,-1 0-1 0 0,-1 0 1 0 0,0 0 0 0 0,8-20-1 0 0,-7 14 105 0 0,-2 0 0 0 0,0-1 0 0 0,-1 0 0 0 0,-1 0-1 0 0,0-1 1 0 0,-2 1 0 0 0,-1-1 0 0 0,0 0 0 0 0,-2 0 0 0 0,0 0 0 0 0,-1 0-1 0 0,-1 1 1 0 0,-8-35 0 0 0,5 41 69 0 0,0 0 0 0 0,-1 0 0 0 0,0 1-1 0 0,-1-1 1 0 0,0 1 0 0 0,-1 1 0 0 0,-1-1 0 0 0,0 2 0 0 0,0-1 0 0 0,-15-13-1 0 0,1 6-12 0 0,15 13-6 0 0,0-1-1 0 0,0 2 0 0 0,-1-1 1 0 0,-15-7-1 0 0,23 13-35 0 0,-39-26 497 0 0,12 15-492 0 0,23 9 27 0 0,-1 1 1 0 0,0 0-1 0 0,0 0 0 0 0,-1 0 0 0 0,1 1 1 0 0,0 0-1 0 0,0 0 0 0 0,0 1 1 0 0,-9 1-1 0 0,12-1-4 0 0,-34-1-16 0 0,5 1-17 0 0,29-1 15 0 0,-39 11-2291 0 0,32-8 943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4:20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34 1368 0 0,'-21'-34'14400'0'0,"26"53"-13357"0"0,-1 0 0 0 0,4 35-1 0 0,6 32-818 0 0,8 12 55 0 0,74 288 1677 0 0,-85-352-1844 0 0,-5-20 109 0 0,-2 0 0 0 0,0 0 0 0 0,0 0 0 0 0,2 20 0 0 0,-4-35-208 0 0,0 1 0 0 0,1-1 1 0 0,-1 0-1 0 0,1 0 0 0 0,-1 0 0 0 0,0 0 0 0 0,0 0 0 0 0,0 0 0 0 0,0-1 1 0 0,2-1-1 0 0,31-34-431 0 0,-2-2 0 0 0,-1-2 0 0 0,45-79 0 0 0,62-146-633 0 0,-92 170 901 0 0,16-29-66 0 0,-63 123 186 0 0,3-1-10 0 0,-3 3 38 0 0,1 0 0 0 0,-1 0 0 0 0,0-1 0 0 0,0 1 0 0 0,1 0 0 0 0,-1 0 1 0 0,0 0-1 0 0,1 0 0 0 0,-1-1 0 0 0,0 1 0 0 0,0 0 0 0 0,1 0 0 0 0,-1-1 0 0 0,0 1 0 0 0,0 0 0 0 0,0 0 0 0 0,1-1 0 0 0,-1 1 0 0 0,0 0 1 0 0,0-1-1 0 0,0 1 0 0 0,0 0 0 0 0,0-1 0 0 0,0 1 0 0 0,1 0 0 0 0,-1-1 0 0 0,0 1 0 0 0,0 0 0 0 0,0-1 0 0 0,0 1 0 0 0,0 0 0 0 0,0-1 1 0 0,-1 1-1 0 0,1 0 0 0 0,0-1 0 0 0,0 1 0 0 0,0 0 0 0 0,0-1 0 0 0,0 1 0 0 0,-7 13-1203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6:44.6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1 936 0 0,'0'0'3242'0'0,"0"13"-492"0"0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6:37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1 178 1056 0 0,'10'-13'2948'0'0,"-3"7"-2225"0"0,-1-1 0 0 0,0 1 0 0 0,0-1 0 0 0,-1-1 0 0 0,0 1 0 0 0,0-1 0 0 0,4-9 0 0 0,-6 9-510 0 0,0 0 1 0 0,0 0 0 0 0,0 0 0 0 0,-1-1-1 0 0,-1 1 1 0 0,1-1 0 0 0,0-15 0 0 0,-31 59-256 0 0,15 20-157 0 0,13-51 166 0 0,0 0 0 0 0,1 0 1 0 0,0 0-1 0 0,-1 0 0 0 0,2-1 1 0 0,-1 1-1 0 0,0 0 0 0 0,1 0 1 0 0,0 0-1 0 0,0 0 0 0 0,0 0 0 0 0,2 5 1 0 0,-2-8 17 0 0,0 0 1 0 0,0 0 0 0 0,-1 0 0 0 0,1 0-1 0 0,0 0 1 0 0,0-1 0 0 0,0 1 0 0 0,0 0-1 0 0,0 0 1 0 0,0-1 0 0 0,0 1 0 0 0,0-1-1 0 0,0 1 1 0 0,1-1 0 0 0,-1 0-1 0 0,0 1 1 0 0,0-1 0 0 0,0 0 0 0 0,0 0-1 0 0,1 0 1 0 0,-1 0 0 0 0,0 0 0 0 0,0 0-1 0 0,0 0 1 0 0,1 0 0 0 0,-1 0 0 0 0,0-1-1 0 0,0 1 1 0 0,0 0 0 0 0,0-1 0 0 0,0 1-1 0 0,1-1 1 0 0,-1 1 0 0 0,0-1-1 0 0,0 0 1 0 0,0 1 0 0 0,1-3 0 0 0,1 2 15 0 0,0-1 0 0 0,0-1 1 0 0,0 1-1 0 0,0 0 1 0 0,-1-1-1 0 0,1 1 0 0 0,-1-1 1 0 0,1 0-1 0 0,-1 0 0 0 0,0 0 1 0 0,0 0-1 0 0,1-3 1 0 0,-2 3 5 0 0,0 0-1 0 0,0 1 1 0 0,0-1 0 0 0,0 1 0 0 0,-1-1 0 0 0,1 0 0 0 0,-1 1 0 0 0,0-1 0 0 0,0 0 0 0 0,0 0-1 0 0,0 1 1 0 0,0-1 0 0 0,-1 0 0 0 0,1 1 0 0 0,-1-1 0 0 0,0 0 0 0 0,0 1 0 0 0,0-1 0 0 0,0 1 0 0 0,0-1-1 0 0,0 1 1 0 0,-1-1 0 0 0,1 1 0 0 0,-1 0 0 0 0,-3-4 0 0 0,4 5-7 0 0,-2 0-4 0 0,0 1-1 0 0,-1-1 1 0 0,1 1 0 0 0,0 0-1 0 0,0 0 1 0 0,0 0 0 0 0,-1 0-1 0 0,1 1 1 0 0,0-1 0 0 0,0 1-1 0 0,0 0 1 0 0,0-1 0 0 0,-5 4-1 0 0,7-4 1 0 0,-2 1-57 0 0,0 1 0 0 0,0-1 1 0 0,1 1-1 0 0,-1 0 0 0 0,0 0 0 0 0,1 0 0 0 0,0 0 0 0 0,-1 0 0 0 0,1 1 0 0 0,0-1 1 0 0,0 1-1 0 0,0-1 0 0 0,0 1 0 0 0,1 0 0 0 0,-1 0 0 0 0,1-1 0 0 0,0 1 1 0 0,0 0-1 0 0,0 0 0 0 0,0 1 0 0 0,0-1 0 0 0,0 6 0 0 0,1-9 55 0 0,0 1-1 0 0,0-1 1 0 0,0 0-1 0 0,0 1 1 0 0,0-1 0 0 0,0 0-1 0 0,0 0 1 0 0,1 1-1 0 0,-1-1 1 0 0,0 0-1 0 0,0 1 1 0 0,0-1-1 0 0,1 0 1 0 0,-1 0 0 0 0,0 1-1 0 0,0-1 1 0 0,1 0-1 0 0,-1 0 1 0 0,0 0-1 0 0,0 1 1 0 0,1-1-1 0 0,-1 0 1 0 0,0 0 0 0 0,1 0-1 0 0,-1 0 1 0 0,0 0-1 0 0,0 1 1 0 0,1-1-1 0 0,-1 0 1 0 0,0 0-1 0 0,1 0 1 0 0,-1 0 0 0 0,0 0-1 0 0,1 0 1 0 0,-1 0-1 0 0,0 0 1 0 0,1 0-1 0 0,-1 0 1 0 0,0-1-1 0 0,1 1 1 0 0,-1 0 0 0 0,0 0-1 0 0,1 0 1 0 0,-1 0-1 0 0,15-11-95 0 0,-14 7 98 0 0,0 1-1 0 0,-1-1 1 0 0,1 0-1 0 0,0 1 1 0 0,-1-1-1 0 0,0 0 1 0 0,0 1 0 0 0,0-1-1 0 0,-2-7 1 0 0,2-27 208 0 0,1 37-181 0 0,11-37 1136 0 0,-10 41-1139 0 0,0-1 1 0 0,-1 1 0 0 0,1-1 0 0 0,-1 1 0 0 0,0 0 0 0 0,0 0 0 0 0,0 0 0 0 0,0 0-1 0 0,0 0 1 0 0,-1 0 0 0 0,1 0 0 0 0,-1 6 0 0 0,4 51 426 0 0,-4-40-303 0 0,7 46 210 0 0,3-1 0 0 0,23 83-1 0 0,-4-22-90 0 0,-12-54-130 0 0,-17-70-128 0 0,2 4 117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6:38.0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35 227 436 0 0,'-15'4'4177'0'0,"-5"-1"80"0"0,43-3-2952 0 0,46-4-826 0 0,880-113 1190 0 0,-188 19-1609 0 0,-577 84-601 0 0,-181 14 471 0 0,10 0 43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18.40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43 30 792 0 0,'-31'-8'9351'0'0,"30"8"-9259"0"0,1 0 1 0 0,-1 0 0 0 0,-7-5 1572 0 0,8 5-1572 0 0,0-1-1 0 0,0 1 1 0 0,-1-1-1 0 0,1 1 1 0 0,0-1 0 0 0,0 1-1 0 0,0-1 1 0 0,0 1-1 0 0,-1-1 1 0 0,1 1-1 0 0,0-1 1 0 0,0 0-1 0 0,18-5 1026 0 0,46 4-1054 0 0,-54 2 188 0 0,276 2 98 0 0,276-3-1611 0 0,-319-1-830 0 0,-239 2 1863 0 0,18 0-1881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3:16:38.7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23 712,'21'-22'7507,"-20"22"-7479,-1 0 0,0 0 0,0 0 0,0 0 1,0 0-1,0 0 0,1 0 0,-1-1 0,0 1 1,0 0-1,0 0 0,0 0 0,0 0 0,1 0 1,1 2 591,-1-2-592,-1 0 0,0 0 0,0 1 0,0-1 0,0 0 1,0 0-1,0 0 0,0 0 0,0 1 0,0-1 1,0 0-1,0 0 0,0 0 0,0 0 0,0 0 0,0 1 1,0-1-1,0 0 0,0 0 0,0 0 0,0 0 1,0 0-1,-1 1 0,0 19 538,-10 21-227,-92 193 59,44-109-1443,56-106-410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6:39.2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263 0 908 0 0,'0'0'990'0'0,"-12"28"2895"0"0,-68 132-88 0 0,-54 77-2710 0 0,128-226-1201 0 0,-24 38-4229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6:39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206 0 52 0 0,'16'13'6620'0'0,"-92"170"-2134"0"0,-53 89-3698 0 0,112-236-2975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16:46.2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11 496 0 0,'4'-11'9659'0'0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34.3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17 478 512 0 0,'0'0'10037'0'0,"-13"-22"-7303"0"0,12-18-1685 0 0,-2 16-804 0 0,3 22-211 0 0,0-30 82 0 0,15-105 292 0 0,-15 135-392 0 0,4-32 86 0 0,5-25-25 0 0,-9 58-97 0 0,3-40 55 0 0,-3 39-57 0 0,8-46 38 0 0,-8 46-9 0 0,2-12 205 0 0,1-3-1437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15.7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1 327 416 0 0,'0'0'3206'0'0,"9"-27"2602"0"0,-9 21-5775 0 0,0 1 1 0 0,1-1-1 0 0,0 1 1 0 0,0 0-1 0 0,0-1 1 0 0,0 1-1 0 0,1 0 1 0 0,0 0-1 0 0,0 0 1 0 0,1 0 0 0 0,-1 0-1 0 0,1 0 1 0 0,4-5-1 0 0,1-3-118 0 0,-8 12 61 0 0,25-50 434 0 0,-24 50-364 0 0,19-39 133 0 0,-1-8-77 0 0,-18 46-121 0 0,8-38-81 0 0,-8 15-173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9:20.0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1 668 0 0,'0'0'6409'0'0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9:38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61 152 940 0 0,'0'0'810'0'0,"-8"-28"4045"0"0,6 15-4142 0 0,-1 0 0 0 0,0 0 0 0 0,-1 0 0 0 0,-1 0 0 0 0,-11-23 0 0 0,15 35-637 0 0,-2-4 124 0 0,-8-11 351 0 0,7 16-263 0 0,4 13-44 0 0,20 415 3141 0 0,-23-387-3058 0 0,3-41-322 0 0,0 0-1 0 0,0 0 1 0 0,0 0-1 0 0,0 0 1 0 0,0 0-1 0 0,0 0 1 0 0,0 0 0 0 0,0 0-1 0 0,0 0 1 0 0,0 0-1 0 0,-1 0 1 0 0,1-1-1 0 0,0 1 1 0 0,0 0 0 0 0,0 0-1 0 0,0 0 1 0 0,0 0-1 0 0,0 0 1 0 0,0 0-1 0 0,0 0 1 0 0,0 0 0 0 0,0 0-1 0 0,0 0 1 0 0,0 0-1 0 0,0 0 1 0 0,0 0-1 0 0,-1 0 1 0 0,1 0 0 0 0,0 0-1 0 0,0 0 1 0 0,0 0-1 0 0,0 0 1 0 0,0 0-1 0 0,0 0 1 0 0,0 0 0 0 0,0 0-1 0 0,0 0 1 0 0,0 0-1 0 0,0 0 1 0 0,0 0-1 0 0,-1 0 1 0 0,1 0 0 0 0,0 0-1 0 0,0 0 1 0 0,0 0-1 0 0,0 0 1 0 0,0 0-1 0 0,0 0 1 0 0,0 0-1 0 0,0 1 1 0 0,-3-24 6 0 0,-8-330-53 0 0,11 316 7 0 0,0 36 21 0 0,11 24 234 0 0,4 67 497 0 0,5 100 0 0 0,-8-61-353 0 0,-1-18 275 0 0,-11-110-633 0 0,-6-33-104 0 0,-25-419-1025 0 0,29 412 1000 0 0,4 36 22 0 0,4 24 114 0 0,-1 19 13 0 0,-2 1 1 0 0,-1 0 0 0 0,-5 46 0 0 0,1-6 50 0 0,-1 40-2776 0 0,0-115 1760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18.6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59 252 0 0,'-4'-26'8819'0'0,"8"24"-8779"0"0,0-1 0 0 0,0 1 1 0 0,0 0-1 0 0,1 0 0 0 0,-1 1 1 0 0,0-1-1 0 0,1 1 0 0 0,0 0 1 0 0,-1 0-1 0 0,1 0 0 0 0,0 1 1 0 0,-1-1-1 0 0,1 1 0 0 0,5 1 1 0 0,71-7-11 0 0,-78 5-19 0 0,16-1 29 0 0,1-3-60 0 0,-20 5 14 0 0,-1 0-1 0 0,1 0 1 0 0,0 0 0 0 0,0 0-1 0 0,0 0 1 0 0,0 0 0 0 0,-1 0 0 0 0,1 1-1 0 0,0-1 1 0 0,0 0 0 0 0,0 0-1 0 0,0 0 1 0 0,0 0 0 0 0,0 0-1 0 0,-1 0 1 0 0,1 0 0 0 0,0 1 0 0 0,0-1-1 0 0,0 0 1 0 0,0 0 0 0 0,0 0-1 0 0,0 0 1 0 0,0 1 0 0 0,0-1-1 0 0,0 0 1 0 0,0 0 0 0 0,0 0-1 0 0,0 0 1 0 0,0 1 0 0 0,0-1 0 0 0,0 0-1 0 0,0 0 1 0 0,0 0 0 0 0,0 0-1 0 0,0 1 1 0 0,0-1 0 0 0,0 0-1 0 0,0 0 1 0 0,0 0 0 0 0,0 0 0 0 0,0 1-1 0 0,0-1 1 0 0,0 0 0 0 0,0 0-1 0 0,0 0 1 0 0,0 0 0 0 0,0 0-1 0 0,1 0 1 0 0,-1 1 0 0 0,0-1-1 0 0,0 0 1 0 0,0 0 0 0 0,0 0 0 0 0,0 0-1 0 0,1 0 1 0 0,-1 0 0 0 0,0 0-1 0 0,0 0 1 0 0,0 1 0 0 0,0-1-1 0 0,0 0 1 0 0,1 0 0 0 0,-1 0 0 0 0,-1 1-4 0 0,-69 16-28 0 0,9-2 15 0 0,58-14 10 0 0,-8 3 3 0 0,14 0 36 0 0,21-4-2 0 0,49-4-62 0 0,-59 3-8 0 0,-10 1 5 0 0,13-2-141 0 0,-6 2-2 0 0,-27 3 142 0 0,-29 4 26 0 0,43-7 24 0 0,-1 0-2 0 0,-35 5 35 0 0,69-9-2 0 0,-9 1-102 0 0,6 0-120 0 0,-53 7 69 0 0,25-4 111 0 0,-52 8-40 0 0,29-6 78 0 0,22-3 14 0 0,9-1 26 0 0,-5 1-84 0 0,6 0-9 0 0,5 0-273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50.1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0 112 0 0,'0'0'2922'0'0,"-7"15"-1033"0"0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19.35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230 94 1964 0 0,'19'-32'5999'0'0,"12"-16"-2163"0"0,-30 47-3701 0 0,-1 0 0 0 0,1 1 0 0 0,-1-1-1 0 0,0 0 1 0 0,0 1 0 0 0,1-1 0 0 0,-1 0-1 0 0,0 0 1 0 0,0 1 0 0 0,0-1 0 0 0,0 0-1 0 0,0 0 1 0 0,0-1 0 0 0,-5 2-102 0 0,-1-1 1 0 0,1 0-1 0 0,-1 1 1 0 0,0 0-1 0 0,0 1 1 0 0,1-1-1 0 0,-1 1 1 0 0,1 0-1 0 0,-1 0 1 0 0,1 1-1 0 0,-1 0 1 0 0,-7 3-1 0 0,3 0 14 0 0,1 1 0 0 0,-1 0 0 0 0,1 0 0 0 0,1 0-1 0 0,-1 1 1 0 0,-8 10 0 0 0,3-2 34 0 0,1 1 0 0 0,0 0 0 0 0,1 1 0 0 0,1 0 0 0 0,1 1 0 0 0,-14 31 0 0 0,17-27 14 0 0,0 0 0 0 0,1 0 0 0 0,1 0 0 0 0,2 1 0 0 0,0 0 0 0 0,1 0 0 0 0,1 0 0 0 0,1 0 0 0 0,1-1 0 0 0,2 1 0 0 0,0 0 0 0 0,1 0 0 0 0,1-1 0 0 0,1 0 0 0 0,12 28 0 0 0,-12-35-85 0 0,0-1 0 0 0,1 0 0 0 0,1 0 0 0 0,1-1 0 0 0,-1 0 0 0 0,2 0 0 0 0,0-1 0 0 0,0 0 0 0 0,1 0 0 0 0,1-2 0 0 0,0 1 0 0 0,0-1 0 0 0,1-1 0 0 0,0 0 0 0 0,1-1 0 0 0,0-1 0 0 0,0 0 0 0 0,1-1 0 0 0,0 0 0 0 0,0-1 0 0 0,0-1 0 0 0,31 5 0 0 0,-34-7-61 0 0,0-1-1 0 0,0-1 1 0 0,0 0-1 0 0,1-1 1 0 0,-1 0-1 0 0,0 0 1 0 0,0-1-1 0 0,-1-1 1 0 0,1 0-1 0 0,0-1 1 0 0,-1 0-1 0 0,0-1 1 0 0,0 0 0 0 0,0-1-1 0 0,-1 0 1 0 0,0 0-1 0 0,0-1 1 0 0,0-1-1 0 0,-1 0 1 0 0,0 0-1 0 0,0 0 1 0 0,-1-1-1 0 0,-1-1 1 0 0,1 1-1 0 0,-1-1 1 0 0,-1 0-1 0 0,0-1 1 0 0,5-11-1 0 0,0-6 251 0 0,-1 0-1 0 0,-2 0 0 0 0,0-1 0 0 0,-2 0 1 0 0,-2-1-1 0 0,0 1 0 0 0,-2-1 0 0 0,-1 0 1 0 0,-1 1-1 0 0,-2-1 0 0 0,-7-40 0 0 0,6 58-153 0 0,0 0 0 0 0,-1 0 0 0 0,0 0 0 0 0,0 1 0 0 0,-2 0 0 0 0,1 0 0 0 0,-1 0 0 0 0,-1 1 0 0 0,0-1 0 0 0,0 2 0 0 0,-1-1 0 0 0,-17-15 0 0 0,12 14-51 0 0,0 1 1 0 0,0 1-1 0 0,-1 0 1 0 0,-1 1 0 0 0,1 0-1 0 0,-1 2 1 0 0,-1-1-1 0 0,1 2 1 0 0,-18-5-1 0 0,6 2-131 0 0,16 5-522 0 0,1-1 1 0 0,-1 2-1 0 0,-19-3 0 0 0,20 7-745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13.28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11 1184 0 0,'0'0'10623'0'0,"17"2"-10333"0"0,71 2 538 0 0,116-9 1 0 0,15 0-311 0 0,253-1 56 0 0,-255 6-558 0 0,-123 3-21 0 0,7-1 23 0 0,83 3-89 0 0,221 8-233 0 0,-302-10 129 0 0,-101-3 135 0 0,52 4-386 0 0,-51-5 422 0 0,15 7-71 0 0,-17-5 66 0 0,-12 11-30 0 0,10-11 54 0 0,1 16 874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15.05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13 392 0 0,'25'-13'10458'0'0,"-23"13"-10285"0"0,0 1-156 0 0,6 1-17 0 0,-7-2-3 0 0,36 10 60 0 0,76-7-334 0 0,-96-1-1344 0 0,-1 0 0 0 0,33 9 1 0 0,-36-8-1063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15.43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0 696 0 0,'0'0'1101'0'0,"21"1"2360"0"0,-13-1-3293 0 0,30 3 162 0 0,-6-5-3120 0 0,-15 0 2228 0 0</inkml:trace>
  <inkml:trace contextRef="#ctx0" brushRef="#br0" timeOffset="1">266 9 1340 0 0,'0'0'4397'0'0,"13"3"-3657"0"0,3-3-872 0 0,2 0-1701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15.80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12 156 0 0,'0'0'1456'0'0,"16"0"1568"0"0,0 0-1395 0 0,4-1-1005 0 0,-3-1-400 0 0,1 0-320 0 0,4 1-524 0 0,1-1-861 0 0,4-1-1031 0 0</inkml:trace>
  <inkml:trace contextRef="#ctx0" brushRef="#br0" timeOffset="1">378 7 684 0 0,'0'0'2308'0'0,"12"2"-68"0"0,5 0-1607 0 0,1-1-845 0 0,3-1-3037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16.25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1940 0 0,'0'0'4189'0'0,"16"0"-2525"0"0,-3 5-2604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05.21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21 114 740 0 0,'-21'-7'10758'0'0,"28"4"-10707"0"0,-1 1 0 0 0,1 0 0 0 0,0 1 0 0 0,0-1 0 0 0,0 1-1 0 0,0 1 1 0 0,0-1 0 0 0,1 1 0 0 0,-1 1 0 0 0,7 0 0 0 0,12 0 63 0 0,177-5 9 0 0,-51 0 187 0 0,197 20 0 0 0,26 8-192 0 0,308-14-335 0 0,-370-20-277 0 0,-181 4 513 0 0,106-19-60 0 0,-69 5 1 0 0,5 8 60 0 0,153-17 288 0 0,57-1-5 0 0,-50 23 42 0 0,156 6 520 0 0,-434 5-879 0 0,12 0 104 0 0,-65-4-92 0 0,54 2-50 0 0,5 1-80 0 0,-60-3 92 0 0,49 2-240 0 0,-6 12-34 0 0,-43-14 328 0 0,32 12-10 0 0,29 9 948 0 0,-61-21-932 0 0,55 12-164 0 0,16-8-56 0 0,-70-4 184 0 0,49 6-23 0 0,33 6-417 0 0,-83-12 423 0 0,54 10-148 0 0,-40-5 277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07.4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19 656 0 0,'28'-15'10860'0'0,"223"12"-9470"0"0,223 4-841 0 0,-7 12 175 0 0,-264-9-603 0 0,-94-4-74 0 0,-91 0-44 0 0,128 5 8 0 0,-75-2 28 0 0,-5-2-47 0 0,-63 0 29 0 0,32-3-24 0 0,5-2 23 0 0,2 3-33 0 0,40-4 136 0 0,-52 2-58 0 0,-27 3-54 0 0,49-5-198 0 0,-12 9 57 0 0,-38-3 60 0 0,7 1-1076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08.30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152 83 908 0 0,'0'0'2536'0'0,"-29"-16"3650"0"0,-20-6-3819 0 0,47 21-2152 0 0,-31-24 1303 0 0,32 24-1438 0 0,-14-12 1281 0 0,12 9-553 0 0,13 10-726 0 0,77 71 14 0 0,-45-37-64 0 0,77 59-208 0 0,-96-76-186 0 0,-22-21 343 0 0,-6 15-38 0 0,-10-7 92 0 0,0-1 1 0 0,-1-1 0 0 0,0 0 0 0 0,-19 6-1 0 0,-2 1-3 0 0,36-15-54 0 0,-25 11-250 0 0,0 2 0 0 0,-41 27 0 0 0,24-1-7532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09.76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340 22 680 0 0,'0'0'3988'0'0,"24"-18"-171"0"0,-24 18-3786 0 0,0 0 0 0 0,1-1-1 0 0,-1 1 1 0 0,1 0 0 0 0,-1-1 0 0 0,1 1 0 0 0,-1 0 0 0 0,0 0 0 0 0,1-1 0 0 0,-1 1 0 0 0,1 0 0 0 0,-1 0-1 0 0,1 0 1 0 0,-1 0 0 0 0,1-1 0 0 0,-1 1 0 0 0,1 0 0 0 0,-1 0 0 0 0,1 0 0 0 0,-1 0 0 0 0,1 0 0 0 0,-1 0 0 0 0,1 0-1 0 0,-1 1 1 0 0,1-1 0 0 0,-1 0 0 0 0,1 0 0 0 0,-1 0 0 0 0,1 0 0 0 0,-1 1 0 0 0,1-1 0 0 0,-1 0 0 0 0,1 0-1 0 0,-1 1 1 0 0,0-1 0 0 0,1 0 0 0 0,0 1 0 0 0,-7 20 796 0 0,-20 21-119 0 0,2-19-551 0 0,0-1-1 0 0,-1-1 0 0 0,-1-1 1 0 0,-46 25-1 0 0,3 0 92 0 0,-31 31-38 0 0,99-75-186 0 0,0 0-2 0 0,0 0 1 0 0,0 0-1 0 0,0 0 0 0 0,1 0 1 0 0,-1 1-1 0 0,1-1 1 0 0,-1 0-1 0 0,1 1 0 0 0,-1-1 1 0 0,1 0-1 0 0,-1 1 1 0 0,1-1-1 0 0,0 0 0 0 0,0 1 1 0 0,0-1-1 0 0,0 0 1 0 0,0 1-1 0 0,0-1 1 0 0,0 1-1 0 0,0-1 0 0 0,1 0 1 0 0,-1 1-1 0 0,0-1 1 0 0,1 0-1 0 0,-1 1 0 0 0,1-1 1 0 0,1 2-1 0 0,7 6 63 0 0,1-1 0 0 0,0-1 0 0 0,1 0 0 0 0,-1 0 0 0 0,1-1 0 0 0,1 0 0 0 0,-1-1 0 0 0,1 0 1 0 0,16 4-1 0 0,47 22-50 0 0,-9 4-32 0 0,-17-9 6 0 0,47 31 0 0 0,-32-11 30 0 0,-62-45-53 0 0,5 2 50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17.25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340 7 224 0 0,'0'0'5809'0'0,"38"-7"-1634"0"0,-38 9-4108 0 0,-1 1 1 0 0,0-1-1 0 0,1 1 1 0 0,-1-1-1 0 0,-1 0 1 0 0,1 1-1 0 0,0-1 1 0 0,0 0 0 0 0,-1 0-1 0 0,1 0 1 0 0,-1 0-1 0 0,0 0 1 0 0,1-1-1 0 0,-1 1 1 0 0,0 0-1 0 0,0-1 1 0 0,-3 3 0 0 0,-41 30 344 0 0,-33 22 243 0 0,-114 69 819 0 0,192-124-1454 0 0,-22 23 121 0 0,22-23-103 0 0,0 1-1 0 0,0 0 1 0 0,0-1 0 0 0,0 1 0 0 0,0 0-1 0 0,1 0 1 0 0,-1 0 0 0 0,0 0 0 0 0,1 0-1 0 0,0 0 1 0 0,-1 0 0 0 0,1 0 0 0 0,0 0-1 0 0,0 0 1 0 0,0 0 0 0 0,0 0 0 0 0,1 0-1 0 0,-1 0 1 0 0,0 0 0 0 0,1 0-1 0 0,0 0 1 0 0,-1-1 0 0 0,1 1 0 0 0,0 0-1 0 0,0 0 1 0 0,0 0 0 0 0,0-1 0 0 0,0 1-1 0 0,0 0 1 0 0,0-1 0 0 0,3 3 0 0 0,7 8 79 0 0,0 0 1 0 0,1-1-1 0 0,15 12 1 0 0,3 3-46 0 0,106 99 43 0 0,-9-8 141 0 0,-57-52-96 0 0,-62-58 993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4.56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41 164 0 0,'37'-40'16686'0'0,"-36"41"-16663"0"0,0 0 0 0 0,-1 0 0 0 0,1 1 0 0 0,0-1 1 0 0,-1 1-1 0 0,1-1 0 0 0,-1 1 0 0 0,1-1 0 0 0,-1 1 1 0 0,0-1-1 0 0,0 1 0 0 0,1-1 0 0 0,-1 1 1 0 0,0-1-1 0 0,-1 1 0 0 0,1-1 0 0 0,0 1 0 0 0,-1 2 1 0 0,-9 34 63 0 0,5-19-35 0 0,-2 13-63 0 0,2 1 0 0 0,1-1 0 0 0,0 44 1 0 0,4-65 15 0 0,1-1 0 0 0,0 1 0 0 0,0 0 0 0 0,1-1 0 0 0,1 1 0 0 0,0-1 0 0 0,0 0 0 0 0,1 0 0 0 0,0 0 0 0 0,0 0 1 0 0,1-1-1 0 0,1 1 0 0 0,0-1 0 0 0,8 10 0 0 0,-11-16-9 0 0,-1-1 0 0 0,0 1 1 0 0,1-1-1 0 0,0 0 0 0 0,-1 0 0 0 0,1 0 1 0 0,0 0-1 0 0,0-1 0 0 0,0 1 0 0 0,0-1 0 0 0,0 0 1 0 0,0 1-1 0 0,0-1 0 0 0,1-1 0 0 0,-1 1 1 0 0,0 0-1 0 0,1-1 0 0 0,3 0 0 0 0,-1 0 3 0 0,-1-1-1 0 0,1 0 0 0 0,-1 0 0 0 0,1 0 1 0 0,-1-1-1 0 0,0 0 0 0 0,0 0 1 0 0,0 0-1 0 0,0-1 0 0 0,6-3 1 0 0,5-6 128 0 0,0 0 0 0 0,0-1 0 0 0,-1-1 0 0 0,25-30 0 0 0,71-102 1283 0 0,-111 145-1403 0 0,0 0 0 0 0,1 1 0 0 0,-1-1 0 0 0,0 1 1 0 0,1-1-1 0 0,-1 1 0 0 0,0-1 0 0 0,1 1 0 0 0,-1-1 0 0 0,1 1 1 0 0,-1-1-1 0 0,0 1 0 0 0,1 0 0 0 0,-1-1 0 0 0,1 1 0 0 0,-1 0 0 0 0,1-1 1 0 0,0 1-1 0 0,-1 0 0 0 0,1 0 0 0 0,-1-1 0 0 0,1 1 0 0 0,0 0 1 0 0,-1 0-1 0 0,1 0 0 0 0,-1 0 0 0 0,1 0 0 0 0,0 0 0 0 0,-1 0 1 0 0,1 0-1 0 0,-1 0 0 0 0,1 0 0 0 0,0 0 0 0 0,-1 0 0 0 0,1 0 1 0 0,0 1-1 0 0,0 1-13 0 0,0-1 1 0 0,0 1 0 0 0,0 0-1 0 0,0 0 1 0 0,-1 0 0 0 0,1-1-1 0 0,-1 1 1 0 0,1 0 0 0 0,-1 0-1 0 0,0 0 1 0 0,0 0-1 0 0,0 2 1 0 0,3 17-493 0 0,0 0 0 0 0,1 0-1 0 0,1-1 1 0 0,1 1 0 0 0,0-1 0 0 0,2-1-1 0 0,19 37 1 0 0,-20-44 255 0 0,0-1 1 0 0,1-1-1 0 0,0 1 1 0 0,0-1-1 0 0,1-1 1 0 0,12 10-1 0 0,-15-14 153 0 0,0 0-1 0 0,1-1 1 0 0,-1 0-1 0 0,1 0 1 0 0,0-1-1 0 0,0 0 1 0 0,0 0 0 0 0,1 0-1 0 0,-1-1 1 0 0,1 0-1 0 0,7 1 1 0 0,-2-3 72 0 0,0 0 1 0 0,-1 0-1 0 0,1-1 0 0 0,0-1 1 0 0,-1 0-1 0 0,0-1 0 0 0,1 0 1 0 0,-1-1-1 0 0,0 0 0 0 0,0-1 1 0 0,13-7-1 0 0,15-10 758 0 0,61-45 1 0 0,79-86 3713 0 0,-125 102-2495 0 0,-55 51-1937 0 0,0 0-1 0 0,0-1 1 0 0,1 1 0 0 0,-1 0-1 0 0,0 0 1 0 0,0-1 0 0 0,0 1-1 0 0,0 0 1 0 0,1 0 0 0 0,-1 0 0 0 0,0-1-1 0 0,0 1 1 0 0,0 0 0 0 0,1 0-1 0 0,-1 0 1 0 0,0-1 0 0 0,0 1-1 0 0,1 0 1 0 0,-1 0 0 0 0,0 0 0 0 0,1 0-1 0 0,-1 0 1 0 0,0 0 0 0 0,0 0-1 0 0,1 0 1 0 0,-1 0 0 0 0,0 0-1 0 0,1 0 1 0 0,-1 0 0 0 0,0 0-1 0 0,1 0 1 0 0,-1 0 0 0 0,0 0 0 0 0,0 0-1 0 0,1 0 1 0 0,-1 0 0 0 0,0 0-1 0 0,1 1 1 0 0,-2 12 195 0 0,-12 20-193 0 0,-57 133-106 0 0,-58 207 1 0 0,-9 186-549 0 0,126-511 701 0 0,6-28-36 0 0,4-16-53 0 0,1-6-36 0 0,8-41-58 0 0,16-43 1 0 0,-4 14 159 0 0,129-418 2136 0 0,-100 343-1250 0 0,-24 67-352 0 0,42-117 375 0 0,-53 163-884 0 0,1 0 0 0 0,2 1 0 0 0,32-47 0 0 0,-43 72-173 0 0,0 0 0 0 0,0 1 1 0 0,1-1-1 0 0,0 1 0 0 0,0 1 0 0 0,0 0 0 0 0,1 0 0 0 0,0 0 0 0 0,0 1 0 0 0,1 0 0 0 0,16-7 0 0 0,-19 10-16 0 0,-1 0 0 0 0,1 1 0 0 0,0 0-1 0 0,0 0 1 0 0,1 0 0 0 0,-1 1 0 0 0,0 0-1 0 0,0 0 1 0 0,0 1 0 0 0,0-1 0 0 0,0 1-1 0 0,0 1 1 0 0,0-1 0 0 0,0 1 0 0 0,0 0 0 0 0,-1 0-1 0 0,1 1 1 0 0,-1-1 0 0 0,10 7 0 0 0,-4-1-64 0 0,0 0 0 0 0,-1 1 0 0 0,0 0 0 0 0,0 0 1 0 0,-1 1-1 0 0,0 0 0 0 0,-1 1 0 0 0,0 0 0 0 0,-1 0 0 0 0,0 1 1 0 0,-1 0-1 0 0,0 0 0 0 0,-1 0 0 0 0,0 1 0 0 0,-1 0 0 0 0,0 0 1 0 0,-1 0-1 0 0,1 16 0 0 0,-3-19 151 0 0,0 0-1 0 0,-1 1 1 0 0,0-1 0 0 0,-1 0 0 0 0,0 0-1 0 0,-1 0 1 0 0,0 0 0 0 0,0 0-1 0 0,-1-1 1 0 0,0 1 0 0 0,-1 0-1 0 0,0-1 1 0 0,-1 0 0 0 0,1 0 0 0 0,-2-1-1 0 0,1 1 1 0 0,-1-1 0 0 0,-1 0-1 0 0,0 0 1 0 0,0-1 0 0 0,0 0 0 0 0,-1 0-1 0 0,0-1 1 0 0,-12 8 0 0 0,8-7 9 0 0,-1-1 0 0 0,0 0 0 0 0,0-1 0 0 0,-1 0 0 0 0,1-1 0 0 0,-1 0 0 0 0,0-2 0 0 0,0 1 0 0 0,0-2 0 0 0,-1 1 1 0 0,1-2-1 0 0,0 0 0 0 0,0-1 0 0 0,-1 0 0 0 0,1-1 0 0 0,0-1 0 0 0,-17-5 0 0 0,19 4-1307 0 0,-1-1 0 0 0,1 0 0 0 0,1-1 0 0 0,-1 0 0 0 0,1-1 0 0 0,-20-15-1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20.22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35 51 2928 0 0,'-7'-13'4463'0'0,"-2"0"-1936"0"0,-6-5 817 0 0,15 18-3333 0 0,0 0-1 0 0,0 0 1 0 0,-1 0-1 0 0,1 0 1 0 0,0 1-1 0 0,0-1 1 0 0,0 0-1 0 0,-1 0 0 0 0,1 0 1 0 0,0 1-1 0 0,0-1 1 0 0,0 0-1 0 0,0 0 1 0 0,-1 0-1 0 0,1 1 1 0 0,0-1-1 0 0,0 0 1 0 0,0 0-1 0 0,0 1 1 0 0,0-1-1 0 0,0 0 1 0 0,0 0-1 0 0,0 1 1 0 0,0-1-1 0 0,0 0 1 0 0,0 1-1 0 0,0-1 1 0 0,0 0-1 0 0,0 0 1 0 0,0 1-1 0 0,0-1 1 0 0,0 0-1 0 0,0 0 0 0 0,0 1 1 0 0,0-1-1 0 0,0 0 1 0 0,0 0-1 0 0,1 1 1 0 0,-1-1-1 0 0,0 0 1 0 0,0 0-1 0 0,0 0 1 0 0,1 1-1 0 0,32 70 725 0 0,-7-17-494 0 0,77 213 612 0 0,29 68 1023 0 0,-131-332-1837 0 0,0 0 0 0 0,0 0 0 0 0,1-1 1 0 0,-1 1-1 0 0,1 0 0 0 0,0 0 1 0 0,0-1-1 0 0,0 1 0 0 0,0-1 1 0 0,0 0-1 0 0,1 1 0 0 0,-1-1 1 0 0,0 0-1 0 0,1 0 0 0 0,0-1 0 0 0,3 3 1 0 0,-4-4-25 0 0,0 1 0 0 0,1-1 0 0 0,-1 0 0 0 0,0 0 0 0 0,1 0 0 0 0,-1 0 0 0 0,0 0 0 0 0,1-1 0 0 0,-1 1 0 0 0,0-1 0 0 0,0 1 0 0 0,1-1 0 0 0,-1 0 0 0 0,0 0 0 0 0,0 0 0 0 0,0 0 0 0 0,0 0 0 0 0,0-1 0 0 0,0 1 0 0 0,0 0 0 0 0,0-1 0 0 0,2-2 0 0 0,8-8 0 0 0,0 0 0 0 0,-1 0-1 0 0,0-2 1 0 0,-1 1 0 0 0,12-22 0 0 0,37-79-103 0 0,-52 99 65 0 0,109-260-158 0 0,-5 8-2036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19.2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82 1904 0 0,'6'-29'12279'0'0,"-4"27"-12115"0"0,0 0 0 0 0,0 0-1 0 0,0-1 1 0 0,0 2-1 0 0,0-1 1 0 0,0 0 0 0 0,0 0-1 0 0,1 1 1 0 0,-1-1-1 0 0,1 1 1 0 0,-1 0 0 0 0,1 0-1 0 0,-1 0 1 0 0,1 0-1 0 0,0 0 1 0 0,0 0 0 0 0,-1 1-1 0 0,1-1 1 0 0,5 1 0 0 0,70-4-399 0 0,-50 4 448 0 0,101-10-306 0 0,37-1-1698 0 0,-164 11 1544 0 0,20 3-707 0 0,1 0-4005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19.91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25 1200 0 0,'11'-24'10084'0'0,"7"197"-7218"0"0,-2 322 66 0 0,-15-481-3112 0 0,3 47 373 0 0,-4-22-4523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20.28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80 1792 0 0,'0'0'1758'0'0,"11"-32"5146"0"0,7 24-6565 0 0,0 0 0 0 0,0 2 0 0 0,0 0 0 0 0,1 1 0 0 0,0 1 0 0 0,29-2-1 0 0,120 1-4228 0 0,-119 5 426 0 0,-31 2 396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20.75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17 1892 0 0,'6'-16'12082'0'0,"-3"42"-10987"0"0,-2 46 0 0 0,2 15-569 0 0,43 245 724 0 0,-43-299-1251 0 0,-3-19-2623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21.4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39 352 76 0 0,'-26'-30'7933'0'0,"23"22"-7452"0"0,1 0 0 0 0,0 0 0 0 0,0-1 0 0 0,0 1 0 0 0,1 0 0 0 0,1-1 0 0 0,-1 0 0 0 0,1 1 0 0 0,1-1 0 0 0,-1 1-1 0 0,2-1 1 0 0,-1 1 0 0 0,1 0 0 0 0,0-1 0 0 0,6-12 0 0 0,-3 7-283 0 0,2-1-1 0 0,-1 1 1 0 0,2 0 0 0 0,0 1-1 0 0,1-1 1 0 0,0 2-1 0 0,18-21 1 0 0,-23 29-211 0 0,1 0 0 0 0,-1 0 0 0 0,1 0 0 0 0,-1 0 0 0 0,1 1 0 0 0,0 0 0 0 0,1 0-1 0 0,-1 0 1 0 0,0 1 0 0 0,1 0 0 0 0,-1 0 0 0 0,1 0 0 0 0,0 0 0 0 0,0 1 0 0 0,-1 0 0 0 0,1 1 0 0 0,0-1 0 0 0,0 1 0 0 0,0 0 0 0 0,0 0 0 0 0,0 1 0 0 0,0 0 0 0 0,0 0 0 0 0,0 0 0 0 0,5 3-1 0 0,1 1-84 0 0,0 0-1 0 0,0 1 1 0 0,-1 1-1 0 0,0 0 1 0 0,0 0-1 0 0,-1 1 1 0 0,1 1-1 0 0,-2-1 1 0 0,1 2-1 0 0,10 13 0 0 0,-16-18 88 0 0,0 0 0 0 0,0 1 0 0 0,0-1 0 0 0,0 1 0 0 0,-1 0 0 0 0,0-1 0 0 0,0 1 0 0 0,-1 1 0 0 0,0-1 0 0 0,0 0 0 0 0,0 1 0 0 0,-1-1 0 0 0,0 1 0 0 0,0-1 0 0 0,-1 1 0 0 0,0 0 0 0 0,0-1 0 0 0,0 1 0 0 0,-1-1 0 0 0,0 1 0 0 0,0-1 0 0 0,0 1 0 0 0,-1-1 0 0 0,0 0-1 0 0,-1 1 1 0 0,1-1 0 0 0,-1 0 0 0 0,0 0 0 0 0,-1-1 0 0 0,1 1 0 0 0,-6 5 0 0 0,-9 11 72 0 0,-1-1-1 0 0,0-1 1 0 0,-2-1-1 0 0,0-1 1 0 0,-47 30-1 0 0,0-2 75 0 0,67-45-96 0 0,1 0-35 0 0,0-1 0 0 0,0 0 0 0 0,0 0 0 0 0,0 1 0 0 0,0-1 0 0 0,0 0 0 0 0,0 1 0 0 0,-1-1 0 0 0,1 0 0 0 0,0 0 0 0 0,0 1 0 0 0,0-1 0 0 0,0 0 0 0 0,0 0 0 0 0,0 0 0 0 0,-1 1 0 0 0,1-1 0 0 0,0 0 0 0 0,0 0 0 0 0,0 1 0 0 0,-1-1 0 0 0,1 0 0 0 0,0 0 0 0 0,0 0 0 0 0,-1 0 0 0 0,1 0 0 0 0,0 1 0 0 0,0-1 0 0 0,-1 0 0 0 0,1 0 0 0 0,0 0 0 0 0,0 0 0 0 0,-1 0 0 0 0,1 0 0 0 0,-1 0 0 0 0,1 0 4 0 0,1 0-1 0 0,-1 0 1 0 0,0 0-1 0 0,0 0 1 0 0,0 0-1 0 0,1 1 1 0 0,-1-1-1 0 0,0 0 1 0 0,0 0-1 0 0,0 0 1 0 0,0 0-1 0 0,1 0 1 0 0,-1 0-1 0 0,0 1 1 0 0,0-1-1 0 0,0 0 1 0 0,0 0-1 0 0,0 0 1 0 0,0 0-1 0 0,1 1 0 0 0,-1-1 1 0 0,0 0-1 0 0,0 0 1 0 0,0 0-1 0 0,0 1 1 0 0,0-1-1 0 0,0 0 1 0 0,0 0-1 0 0,0 0 1 0 0,0 1-1 0 0,0-1 1 0 0,0 0-1 0 0,0 0 1 0 0,0 0-1 0 0,0 1 1 0 0,0-1-1 0 0,0 0 1 0 0,0 0-1 0 0,0 0 1 0 0,0 0-1 0 0,0 1 0 0 0,-1-1 1 0 0,1 0-1 0 0,0 0 1 0 0,0 0-1 0 0,0 1 1 0 0,0-1-1 0 0,0 0 1 0 0,0 0-1 0 0,-1 0 1 0 0,1 0-1 0 0,0 0 1 0 0,0 0-1 0 0,0 1 1 0 0,-1-1-1 0 0,3 1 30 0 0,45-10 19 0 0,-33 9-69 0 0,0 0 0 0 0,-1 2 1 0 0,1-1-1 0 0,0 1 0 0 0,0 1 0 0 0,-1 1 0 0 0,0 0 1 0 0,1 0-1 0 0,-2 2 0 0 0,1-1 0 0 0,0 2 1 0 0,-1-1-1 0 0,17 14 0 0 0,-22-15 8 0 0,0 1 0 0 0,0 0-1 0 0,-1 0 1 0 0,0 0 0 0 0,-1 1 0 0 0,1 0 0 0 0,-1 0 0 0 0,0 0-1 0 0,-1 1 1 0 0,5 9 0 0 0,-7-11 18 0 0,0 0 1 0 0,0 0-1 0 0,-1 0 0 0 0,0 0 0 0 0,0 0 0 0 0,0 0 0 0 0,-1 0 1 0 0,0 0-1 0 0,0 0 0 0 0,0 1 0 0 0,-1-1 0 0 0,0 0 1 0 0,0 0-1 0 0,-1 0 0 0 0,-4 10 0 0 0,3-8 26 0 0,-2-1 0 0 0,1 0 0 0 0,-1 0 0 0 0,0 0 0 0 0,-1-1 0 0 0,1 1 0 0 0,-1-1 0 0 0,0-1 0 0 0,-1 1 0 0 0,0-1 0 0 0,0 0 0 0 0,0-1 0 0 0,0 0 0 0 0,0 0 0 0 0,-1 0 0 0 0,0-1 0 0 0,0 0 0 0 0,0-1 0 0 0,-10 3 0 0 0,-1-1 36 0 0,0 0 0 0 0,0-1 0 0 0,0-1 0 0 0,-1 0 0 0 0,1-2 0 0 0,-1 0 0 0 0,-24-4 0 0 0,34 2-272 0 0,1 1 0 0 0,-1-1 0 0 0,1-1 0 0 0,0 0 0 0 0,-1 0-1 0 0,2-1 1 0 0,-1 0 0 0 0,0-1 0 0 0,-14-9 0 0 0,15 8-1167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33.40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38 35 372 0 0,'4'-34'7724'0'0,"-5"39"-6743"0"0,-2 9-827 0 0,-10 46 457 0 0,3 1 1 0 0,2 0-1 0 0,3 0 1 0 0,6 115-1 0 0,-4-101-337 0 0,3-73-303 0 0,0 19-455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34.63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8 199 744 0 0,'0'0'846'0'0,"-7"-33"2460"0"0,10 25-3032 0 0,0 0 1 0 0,0 0 0 0 0,1 1-1 0 0,0-1 1 0 0,1 1 0 0 0,-1 0-1 0 0,2 0 1 0 0,-1 0 0 0 0,1 0 0 0 0,10-9-1 0 0,-5 6-174 0 0,0 1 0 0 0,0 0 0 0 0,0 1-1 0 0,1 0 1 0 0,25-11 0 0 0,-29 16-85 0 0,0 1 0 0 0,-1 0-1 0 0,1 0 1 0 0,0 1 0 0 0,0 0 0 0 0,0 0-1 0 0,1 1 1 0 0,-1 0 0 0 0,0 0 0 0 0,0 1-1 0 0,0 0 1 0 0,0 0 0 0 0,0 1 0 0 0,11 4-1 0 0,2 2 24 0 0,0 1 0 0 0,-1 1-1 0 0,37 23 1 0 0,-52-30-5 0 0,-1 1 1 0 0,1-1-1 0 0,-1 1 0 0 0,0 0 0 0 0,0 0 0 0 0,0 0 1 0 0,0 1-1 0 0,-1 0 0 0 0,0-1 0 0 0,0 1 1 0 0,0 0-1 0 0,3 9 0 0 0,-5-12-18 0 0,0 1 0 0 0,0-1 1 0 0,-1 0-1 0 0,0 0 0 0 0,1 1 0 0 0,-1-1 1 0 0,0 0-1 0 0,0 1 0 0 0,0-1 0 0 0,0 0 0 0 0,-1 1 1 0 0,1-1-1 0 0,-1 0 0 0 0,1 0 0 0 0,-1 1 1 0 0,0-1-1 0 0,0 0 0 0 0,0 0 0 0 0,0 0 0 0 0,0 0 1 0 0,0 0-1 0 0,0 0 0 0 0,-1 0 0 0 0,1-1 1 0 0,-1 1-1 0 0,0 0 0 0 0,1-1 0 0 0,-1 1 0 0 0,0-1 1 0 0,0 1-1 0 0,0-1 0 0 0,0 0 0 0 0,-3 1 1 0 0,-53 27-8 0 0,-65 21 0 0 0,89-37-8 0 0,32-12 35 0 0,-40 15 5127 0 0,79 21-4682 0 0,50 65 1 0 0,-14-15-354 0 0,52 53 99 0 0,-124-139-292 0 0,9 9-1827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35.14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15 62 1452 0 0,'-3'-44'8118'0'0,"3"42"-7704"0"0,-4-14 1257 0 0,-1 63-974 0 0,3-1 0 0 0,1 1 1 0 0,3 0-1 0 0,7 47 0 0 0,-5-58-362 0 0,5 180 320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3:36.01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58 198 1416 0 0,'2'-35'6757'0'0,"-2"28"-6543"0"0,1 0 0 0 0,0-1 0 0 0,0 1 1 0 0,0 0-1 0 0,1 0 0 0 0,0 0 0 0 0,0 1 1 0 0,1-1-1 0 0,0 0 0 0 0,0 1 0 0 0,1-1 1 0 0,-1 1-1 0 0,1 0 0 0 0,1 0 0 0 0,-1 1 1 0 0,1-1-1 0 0,0 1 0 0 0,0 0 0 0 0,1 1 1 0 0,-1-1-1 0 0,9-5 0 0 0,-8 7-217 0 0,-1 0 0 0 0,0 1 0 0 0,1-1 0 0 0,0 1 0 0 0,0 0 0 0 0,-1 0-1 0 0,1 1 1 0 0,0 0 0 0 0,0 0 0 0 0,1 0 0 0 0,-1 1 0 0 0,0 0 0 0 0,0 0 0 0 0,0 0-1 0 0,0 1 1 0 0,0 0 0 0 0,0 0 0 0 0,0 1 0 0 0,0-1 0 0 0,0 1 0 0 0,-1 0 0 0 0,1 1 0 0 0,0 0-1 0 0,-1 0 1 0 0,7 5 0 0 0,-5-4 8 0 0,-1 1-1 0 0,1 1 1 0 0,-1-1 0 0 0,-1 1-1 0 0,1 0 1 0 0,-1 0 0 0 0,0 1-1 0 0,0-1 1 0 0,-1 1 0 0 0,0 0-1 0 0,0 0 1 0 0,-1 1 0 0 0,0-1-1 0 0,0 1 1 0 0,-1 0 0 0 0,1-1-1 0 0,-2 1 1 0 0,1 0 0 0 0,-1 0-1 0 0,-1 0 1 0 0,1 1 0 0 0,-1-1-1 0 0,-1 0 1 0 0,1 0-1 0 0,-1 0 1 0 0,-1 0 0 0 0,0 0-1 0 0,0 0 1 0 0,0-1 0 0 0,-1 1-1 0 0,0-1 1 0 0,0 1 0 0 0,-1-1-1 0 0,0 0 1 0 0,-1 0 0 0 0,1 0-1 0 0,-1-1 1 0 0,0 0 0 0 0,-1 0-1 0 0,-7 6 1 0 0,-9 6 3 0 0,-1-1 1 0 0,-30 16 0 0 0,4-2 26 0 0,48-30-53 0 0,0 0 30 0 0,0 0 0 0 0,0 0 0 0 0,0 0 1 0 0,0 0-1 0 0,0 0 0 0 0,0 0 1 0 0,0 0-1 0 0,0 0 0 0 0,0 0 1 0 0,-1 0-1 0 0,1-1 0 0 0,0 1 1 0 0,-1 0-1 0 0,-2-1 276 0 0,22-5-191 0 0,-7 2-103 0 0,1 1 0 0 0,0 0 0 0 0,0 0 0 0 0,0 1 0 0 0,0 0 0 0 0,0 1 0 0 0,0 1 0 0 0,0 0-1 0 0,0 1 1 0 0,0 0 0 0 0,14 4 0 0 0,-20-3-1 0 0,0-1 0 0 0,0 1-1 0 0,0 0 1 0 0,0 0-1 0 0,0 1 1 0 0,-1 0 0 0 0,0 0-1 0 0,1 0 1 0 0,-2 1-1 0 0,1-1 1 0 0,0 1 0 0 0,-1 1-1 0 0,0-1 1 0 0,0 0-1 0 0,0 1 1 0 0,-1 0 0 0 0,0 0-1 0 0,0 0 1 0 0,-1 0-1 0 0,1 0 1 0 0,1 11 0 0 0,-1-8 10 0 0,-1 1 1 0 0,0 0 0 0 0,-1 0-1 0 0,0 0 1 0 0,0 0 0 0 0,-1 0-1 0 0,0 0 1 0 0,-1 0 0 0 0,0 0-1 0 0,-1 0 1 0 0,-5 19 0 0 0,4-23 3 0 0,0 0 1 0 0,0-1-1 0 0,0 1 1 0 0,0-1 0 0 0,-1 1-1 0 0,0-1 1 0 0,0 0 0 0 0,0 0-1 0 0,-1-1 1 0 0,0 1 0 0 0,0-1-1 0 0,0 0 1 0 0,0 0-1 0 0,-1-1 1 0 0,1 0 0 0 0,-1 1-1 0 0,0-2 1 0 0,0 1 0 0 0,-9 2-1 0 0,-6 1 20 0 0,0-1-1 0 0,1-1 1 0 0,-1-1-1 0 0,-1-1 1 0 0,1-1-1 0 0,0 0 0 0 0,0-2 1 0 0,-39-6-1 0 0,43 4-872 0 0,0-1 0 0 0,0-1 0 0 0,-25-11-1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05.6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44 968 0 0,'-17'-44'8855'0'0,"9"66"-7896"0"0,-2 33-288 0 0,-4 105 459 0 0,8 185 1 0 0,6-242-920 0 0,95 1473 3609 0 0,-48-932-2312 0 0,-2-31-801 0 0,-8-306-630 0 0,12 174 272 0 0,-28-159-108 0 0,4 180 134 0 0,-23-437 181 0 0,17 103 1 0 0,-14-111-55 0 0,-5-50-445 0 0,1 0 0 0 0,-1 0 0 0 0,1 0 0 0 0,0 0 0 0 0,4 10 0 0 0,-4-15-7 0 0,2 35 5475 0 0,-3-36-5530 0 0,1 0-1 0 0,0 0 1 0 0,0 0-1 0 0,0 0 1 0 0,0 0 0 0 0,0 0-1 0 0,0 0 1 0 0,0 0-1 0 0,0-1 1 0 0,0 1 0 0 0,0 0-1 0 0,1-1 1 0 0,-1 1-1 0 0,0-1 1 0 0,0 1 0 0 0,1-1-1 0 0,-1 0 1 0 0,0 1 0 0 0,1-1-1 0 0,-1 0 1 0 0,0 0-1 0 0,3 0 1 0 0,502-3-167 0 0,-306-4 101 0 0,1161-3-1420 0 0,408-44-1626 0 0,-1612 38 2764 0 0,-81 6 74 0 0,140 2-1 0 0,-46 13 611 0 0,-166-5-315 0 0,-1-1 16 0 0,0 0-1 0 0,0 1 1 0 0,1-1-1 0 0,-1 1 1 0 0,0 0 0 0 0,1 0-1 0 0,-1 0 1 0 0,1 1-1 0 0,2 0 1 0 0,9 0-2096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21.17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30 1 1560 0 0,'-30'3'11760'0'0,"39"-3"-12186"0"0,-2 1 509 0 0,0 0 1 0 0,0 0-1 0 0,-1 0 1 0 0,1 1-1 0 0,7 3 1 0 0,10 2 49 0 0,313 42-1551 0 0,5-28-2708 0 0,-147-11-208 0 0,-152-8 3088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22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169 78 1620 0 0,'-29'-19'7944'0'0,"38"-6"-6472"0"0,-9 24-1322 0 0,10-27 3650 0 0,-10 28-3777 0 0,0 0-1 0 0,0 0 1 0 0,0 0 0 0 0,0-1-1 0 0,0 1 1 0 0,0 0 0 0 0,0 0-1 0 0,0 0 1 0 0,0 0-1 0 0,0 0 1 0 0,0 0 0 0 0,0-1-1 0 0,0 1 1 0 0,0 0 0 0 0,0 0-1 0 0,0 0 1 0 0,0 0 0 0 0,0 0-1 0 0,0-1 1 0 0,0 1 0 0 0,-1-1 226 0 0,1 1-227 0 0,0 0 1 0 0,0 0 0 0 0,0 0-1 0 0,-1 0 1 0 0,1 0 0 0 0,0 0-1 0 0,0 0 1 0 0,0 0 0 0 0,0 0-1 0 0,0 0 1 0 0,0 0-1 0 0,-1 0 1 0 0,1 0 0 0 0,0 0-1 0 0,0 0 1 0 0,0 0 0 0 0,0 0-1 0 0,0 0 1 0 0,-1 0 0 0 0,1 0-1 0 0,0 0 1 0 0,0 0 0 0 0,0 0-1 0 0,0 0 1 0 0,0 0-1 0 0,0 0 1 0 0,-1 0 0 0 0,1 0-1 0 0,0 0 1 0 0,0 0 0 0 0,0 0-1 0 0,0 1 1 0 0,-16 8 249 0 0,-13 14-296 0 0,18-13 206 0 0,2 0 0 0 0,-1 0 0 0 0,1 1 0 0 0,1 0 0 0 0,0 0 0 0 0,0 1 0 0 0,1 0 0 0 0,1 0 1 0 0,0 1-1 0 0,1 0 0 0 0,0 0 0 0 0,1 0 0 0 0,0 0 0 0 0,1 1 0 0 0,-2 17 0 0 0,5-19-100 0 0,-1 1 1 0 0,2-1 0 0 0,0 0-1 0 0,0 1 1 0 0,1-1-1 0 0,0 0 1 0 0,1 0 0 0 0,1 0-1 0 0,0-1 1 0 0,0 1 0 0 0,1-1-1 0 0,1 0 1 0 0,0 0-1 0 0,0-1 1 0 0,1 1 0 0 0,1-1-1 0 0,13 14 1 0 0,-12-15-68 0 0,0 1 1 0 0,1-2-1 0 0,0 1 1 0 0,1-2-1 0 0,0 1 0 0 0,0-1 1 0 0,0-1-1 0 0,1 0 1 0 0,0-1-1 0 0,0 0 1 0 0,15 4-1 0 0,-20-8-20 0 0,-1 1 0 0 0,1-1 0 0 0,0-1 0 0 0,0 1 0 0 0,0-1 0 0 0,0-1 0 0 0,0 1-1 0 0,0-1 1 0 0,-1 0 0 0 0,1-1 0 0 0,0 1 0 0 0,-1-1 0 0 0,1-1 0 0 0,-1 1 0 0 0,1-1 0 0 0,-1 0 0 0 0,0-1 0 0 0,0 1 0 0 0,-1-1 0 0 0,1 0 0 0 0,-1-1 0 0 0,8-8 0 0 0,0-1 25 0 0,-1-1 0 0 0,0-1 0 0 0,-2 0 1 0 0,0-1-1 0 0,0 0 0 0 0,-2 0 0 0 0,0-1 0 0 0,-1 0 1 0 0,-1-1-1 0 0,-1 1 0 0 0,6-37 0 0 0,-10 48 2 0 0,-1 0 0 0 0,0 1 1 0 0,-1-1-1 0 0,1 0 0 0 0,-1 1 0 0 0,-1-1 0 0 0,1 1 0 0 0,-1-1 0 0 0,0 1 0 0 0,-1 0 0 0 0,-5-10 0 0 0,-38-59 484 0 0,44 72-466 0 0,-25-35 447 0 0,26 36-468 0 0,-32-11 80 0 0,-33 13-275 0 0,63 0 161 0 0,-25-4 9 0 0,25 3 38 0 0,-47 1-3697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11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 32 848 0 0,'-5'-13'7806'0'0,"3"13"-7704"0"0,-20 4 3756 0 0,72-15 264 0 0,-109 3-16733 0 0,49 4 10367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18.1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22 422 80 0 0,'-21'54'18704'0'0,"38"-54"-18553"0"0,39-5-36 0 0,-53 5-104 0 0,45-5 157 0 0,10 1 79 0 0,-56 3-221 0 0,46-2 537 0 0,6-5-270 0 0,-51 8-233 0 0,42-7 117 0 0,55-6-80 0 0,-98 13-103 0 0,1 0 12 0 0,9-1-5 0 0,88-7 173 0 0,-97 8-172 0 0,50-4 23 0 0,-41 5-26 0 0,-5-1 5 0 0,-1 0-1 0 0,1 0 0 0 0,-1 0 1 0 0,1-1-1 0 0,-1 1 1 0 0,9-3-1 0 0,42-3-12 0 0,-40 6 41 0 0,1-1 0 0 0,-1-1-1 0 0,19-5 1 0 0,-34 7-44 0 0,40-8 34 0 0,-40 8-34 0 0,0-1-2 0 0,8-1 15 0 0,-8 1-2 0 0,117-18-21 0 0,-117 19 16 0 0,47-5 6 0 0,-21 3-107 0 0,-25 2 151 0 0,19-2-26 0 0,27 0 49 0 0,-46 1-53 0 0,0 1-2 0 0,10-1-11 0 0,-10 1-10 0 0,19-2 19 0 0,-11 2 3 0 0,-8 0 0 0 0,54-3-37 0 0,-48 2 35 0 0,-6 0 0 0 0,-1 1-6 0 0,9-1-1 0 0,-8 1-3 0 0,78-3 27 0 0,-79 2-32 0 0,37-1 36 0 0,10 1-30 0 0,-46 1 1 0 0,16 0 44 0 0,19 0-62 0 0,127 0 21 0 0,-163 0-64 0 0,22 0 120 0 0,37-3-83 0 0,-59 3-31 0 0,19 0 141 0 0,-8 0-83 0 0,139-7-7 0 0,-36-1-19 0 0,-113 8 31 0 0,34 0-96 0 0,-8-1 2 0 0,-27 1 95 0 0,34 0 4 0 0,12-3 13 0 0,-45 2-26 0 0,47-2-46 0 0,35-8 39 0 0,-82 11 19 0 0,46-7-23 0 0,15 9-17 0 0,-61-2 38 0 0,53-2-10 0 0,-54 2 1 0 0,48-5 8 0 0,25 2 171 0 0,-9-7-123 0 0,-63 10-35 0 0,62-3 127 0 0,104-4-20 0 0,-166 7-128 0 0,37 2-78 0 0,179 3 233 0 0,107-19 131 0 0,83-26 186 0 0,-282 29-549 0 0,-12-4 142 0 0,-22-1-74 0 0,-91 16 19 0 0,31-4-22 0 0,132-20-81 0 0,64 14-820 0 0,-225 10 848 0 0,36 0-382 0 0,16-1 92 0 0,30-5 45 0 0,-54 2 142 0 0,47 2 0 0 0,-75 2 148 0 0,0 0 17 0 0,88-1-150 0 0,-90 1 111 0 0,46-2-14 0 0,43-3-112 0 0,-87 5 172 0 0,0 0-29 0 0,127-3-614 0 0,-128 3 535 0 0,58-4-362 0 0,-1-2 254 0 0,-58 6 179 0 0,50-5-303 0 0,186-19-1782 0 0,-234 24 2102 0 0,13-2-70 0 0,-5 1 76 0 0,-6 0-16 0 0,51-8 2 0 0,13-5-11 0 0,-60 12 26 0 0,126-13-117 0 0,-133 15 105 0 0,68-2-112 0 0,-68 2 121 0 0,56-3-34 0 0,83-7-162 0 0,-140 10 220 0 0,45-11 250 0 0,-45 11-270 0 0,54-7-536 0 0,-54 7 505 0 0,57 6-230 0 0,-56-5 225 0 0,16-1-156 0 0,94 6-1339 0 0,-110-6 1461 0 0,50 5-259 0 0,-24-3 248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55.6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0 193 424 0 0,'53'-30'7693'0'0,"-11"22"-6678"0"0,-15 3-419 0 0,0 2 1 0 0,38 0-1 0 0,-13 1-441 0 0,-47 2-135 0 0,229-10 312 0 0,-155 9-228 0 0,149 8-5 0 0,18 8-24 0 0,-13-6 77 0 0,-62-6-73 0 0,211-3 93 0 0,-314 2-129 0 0,104-1 223 0 0,50-14-94 0 0,31 5-165 0 0,-45 3 13 0 0,-173 3-15 0 0,0-1-1 0 0,61-15 1 0 0,-56 9-1 0 0,60-5 1 0 0,-46 8-13 0 0,-19 0-1 0 0,63 0 1 0 0,11 2 25 0 0,81 2-43 0 0,183-19-298 0 0,-371 21 321 0 0,14 0 42 0 0,-1-1-1 0 0,0 0 1 0 0,29-7-1 0 0,8 0 27 0 0,35-5 251 0 0,-58 7-299 0 0,-1 2 0 0 0,31-1 0 0 0,10 2 26 0 0,-66 3-52 0 0,36-2 15 0 0,-2 2-24 0 0,-34 0 38 0 0,32 2-76 0 0,-5-2 7 0 0,-28 0 56 0 0,51 9-194 0 0,-51-8 217 0 0,15 4-1025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08.5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79 3868 0 0,'23'-49'9503'0'0,"-2"19"-6309"0"0,-21 31-3130 0 0,1-1-1 0 0,0 1 1 0 0,0-1 0 0 0,0 1-1 0 0,-1-1 1 0 0,1 1 0 0 0,0 0-1 0 0,0-1 1 0 0,-1 1 0 0 0,1 0-1 0 0,-1-1 1 0 0,1 1 0 0 0,-1 0-1 0 0,1 0 1 0 0,-1-1 0 0 0,1 1 0 0 0,-1 0-1 0 0,0 0 1 0 0,1 0 0 0 0,-1 0-1 0 0,0 0 1 0 0,0 0 0 0 0,1 0-1 0 0,-1 0 1 0 0,0-1 0 0 0,0 1-1 0 0,0 0 1 0 0,0 0 0 0 0,0 0-1 0 0,-1 0 1 0 0,1 0 0 0 0,0 0 0 0 0,-1 1-1 0 0,-5 48 241 0 0,4-36-165 0 0,-68 336 429 0 0,36-197-138 0 0,-19 199 0 0 0,49-304-350 0 0,2 1 1 0 0,3-1-1 0 0,1 1 1 0 0,3-1-1 0 0,2 0 1 0 0,1 0-1 0 0,3-1 1 0 0,24 64-1 0 0,-31-100-207 0 0,0-1 0 0 0,1 0-1 0 0,1 0 1 0 0,11 17-1 0 0,-14-24-168 0 0,0 1 0 0 0,0-1 0 0 0,1 0 0 0 0,-1 1-1 0 0,1-1 1 0 0,-1-1 0 0 0,1 1 0 0 0,0-1 0 0 0,0 1-1 0 0,0-1 1 0 0,0 0 0 0 0,1-1 0 0 0,6 3 0 0 0,-8-4-222 0 0,0 1 1 0 0,0-1 0 0 0,-1 0 0 0 0,1 0 0 0 0,0 0 0 0 0,0-1 0 0 0,-1 1 0 0 0,1-1 0 0 0,0 0 0 0 0,-1 1 0 0 0,1-1-1 0 0,-1 0 1 0 0,1-1 0 0 0,-1 1 0 0 0,4-2 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08.8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93 274 4020 0 0,'-14'-4'1795'0'0,"6"2"-711"0"0,0 0 0 0 0,1-1 0 0 0,-1 0 0 0 0,1 0 0 0 0,-1 0 1 0 0,1-1-1 0 0,0 0 0 0 0,-10-8 0 0 0,17 11-1010 0 0,0 0 0 0 0,-1 0 0 0 0,1 1 0 0 0,0-1 0 0 0,0 0 0 0 0,0 1 0 0 0,-1-1 0 0 0,1 0 0 0 0,0 0 0 0 0,0 0 0 0 0,0 1 0 0 0,0-1 1 0 0,0 0-1 0 0,1 0 0 0 0,-1 1 0 0 0,0-1 0 0 0,0 0 0 0 0,0 0 0 0 0,1 1 0 0 0,-1-1 0 0 0,0 0 0 0 0,1 1 0 0 0,-1-1 0 0 0,0 0 0 0 0,1 1 0 0 0,-1-1 0 0 0,1 1 0 0 0,-1-1 0 0 0,1 1 0 0 0,0-1 0 0 0,-1 1 0 0 0,1-1 0 0 0,-1 1 0 0 0,1-1 0 0 0,1 0 0 0 0,21-15 934 0 0,7 2-780 0 0,0 2 0 0 0,1 1 0 0 0,0 2 1 0 0,58-11-1 0 0,-45 11-537 0 0,378-67-5601 0 0,-233 46-1088 0 0,-123 18 2233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06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70 320 0 0,'-19'-44'9373'0'0,"28"19"-5827"0"0,27 52-2097 0 0,-35-26-1267 0 0,-1 1-159 0 0,3 3-3 0 0,-3-4 40 0 0,9 32 347 0 0,-8-32-412 0 0,1 5 7 0 0,-1-5 13 0 0,-1 0-8 0 0,2 5-5 0 0,-2-5 158 0 0,11 54 274 0 0,-10-35-344 0 0,1 0-1 0 0,6 28 0 0 0,2 15 46 0 0,7 141 96 0 0,24 227 639 0 0,11 144-86 0 0,29 363 1138 0 0,-33-491-1105 0 0,7 56 354 0 0,18 223-64 0 0,-55-245-633 0 0,-29 172 318 0 0,9-614-645 0 0,-11 385 946 0 0,11-245-5665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07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1 900 372 0 0,'27'20'9560'0'0,"-7"-16"-8835"0"0,-1-1 0 0 0,1-1 1 0 0,-1 0-1 0 0,32-3 0 0 0,89-12-459 0 0,-77 6 151 0 0,220-22 232 0 0,1939-178 1059 0 0,134 0-823 0 0,-859 71-963 0 0,-1146 106-85 0 0,1350-108 614 0 0,-1088 90-344 0 0,356-19-189 0 0,-927 65 74 0 0,183-12 566 0 0,-222 13-547 0 0,5-2-155 0 0,6-1-1050 0 0,-14 3 1143 0 0,-1 1 0 0 0,1-1 0 0 0,0 1 1 0 0,0 0-1 0 0,0-1 0 0 0,0 1 0 0 0,0-1 1 0 0,0 1-1 0 0,0 0 0 0 0,0-1 1 0 0,-1 1-1 0 0,1 0 0 0 0,0-1 0 0 0,0 1 1 0 0,0 0-1 0 0,-1-1 0 0 0,1 1 0 0 0,0 0 1 0 0,0-1-1 0 0,-1 1 0 0 0,1 0 0 0 0,0 0 1 0 0,-1 0-1 0 0,1-1 0 0 0,0 1 1 0 0,-1 0-1 0 0,1 0 0 0 0,-1 0 0 0 0,1 0 1 0 0,0-1-1 0 0,-1 1 0 0 0,1 0 0 0 0,0 0 1 0 0,-1 0-1 0 0,1 0 0 0 0,-1 0 1 0 0,1 0-1 0 0,0 0 0 0 0,-2 0 0 0 0,-5-2-836 0 0,-20-9-2372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08.0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54 420 0 0,'-107'-49'14947'0'0,"107"49"-14913"0"0,0 0 0 0 0,0 0 0 0 0,0 0 0 0 0,0 0 1 0 0,0-1-1 0 0,0 1 0 0 0,0 0 0 0 0,0 0 0 0 0,0 0 0 0 0,0 0 0 0 0,0-2 239 0 0,0 2-239 0 0,1 0-3 0 0,0-1 0 0 0,0 1 0 0 0,-1 0 0 0 0,1 0 1 0 0,0 0-1 0 0,0 0 0 0 0,0 0 0 0 0,0 0 0 0 0,-1 0 0 0 0,1 0 0 0 0,0 0 0 0 0,0 0 0 0 0,0 0 0 0 0,-1 1 0 0 0,1-1 1 0 0,0 0-1 0 0,0 0 0 0 0,-1 1 0 0 0,1-1 0 0 0,0 1 0 0 0,0-1 0 0 0,0 1 0 0 0,128 66 527 0 0,-73-40-539 0 0,-1 2 1 0 0,-2 3 0 0 0,66 50 0 0 0,-113-78-11 0 0,-1 0 0 0 0,0 1 1 0 0,0 0-1 0 0,0 0 0 0 0,-1 0 1 0 0,0 1-1 0 0,0 0 0 0 0,0 0 0 0 0,0 0 1 0 0,-1 0-1 0 0,0 0 0 0 0,0 0 1 0 0,2 9-1 0 0,-5-9 20 0 0,1 0 1 0 0,-1 0 0 0 0,0 0-1 0 0,0 0 1 0 0,-1 0-1 0 0,1 0 1 0 0,-1 0 0 0 0,-1-1-1 0 0,1 1 1 0 0,-1 0-1 0 0,0-1 1 0 0,0 1 0 0 0,-1-1-1 0 0,1 1 1 0 0,-7 8-1 0 0,-19 26 176 0 0,-1 0 0 0 0,-50 50-1 0 0,16-19-1659 0 0,6 5-3826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09.9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261 115 684 0 0,'6'-41'7655'0'0,"-1"25"-4596"0"0,-7 30-2603 0 0,-22 78 39 0 0,-4-2 0 0 0,-57 125 0 0 0,-15 45-459 0 0,87-228-8 0 0,9-24 83 0 0,1 0 1 0 0,0 0-1 0 0,0 0 0 0 0,1 1 0 0 0,0 0 0 0 0,-1 10 458 0 0,23-35 33 0 0,1-30-409 0 0,-2-1 1 0 0,-1 0 0 0 0,-3-2-1 0 0,12-67 1 0 0,16-51 365 0 0,-25 108-313 0 0,-7 20 64 0 0,1 0-1 0 0,2 1 1 0 0,1 1 0 0 0,38-66-1 0 0,-52 101-298 0 0,1 0 1 0 0,-1 1-1 0 0,0-1 0 0 0,0 0 0 0 0,1 0 0 0 0,-1 1 0 0 0,1-1 0 0 0,0 1 0 0 0,-1 0 0 0 0,1-1 0 0 0,0 1 0 0 0,0 0 1 0 0,-1 0-1 0 0,1 0 0 0 0,0 0 0 0 0,0 0 0 0 0,0 1 0 0 0,1-1 0 0 0,-1 1 0 0 0,0-1 0 0 0,0 1 0 0 0,0 0 1 0 0,0-1-1 0 0,3 1 0 0 0,-2 1 3 0 0,1 0 0 0 0,0 0-1 0 0,-1 1 1 0 0,1-1 0 0 0,-1 1 0 0 0,0-1 0 0 0,1 1 0 0 0,-1 0 0 0 0,0 0 0 0 0,0 1 0 0 0,0-1 0 0 0,4 5 0 0 0,7 8 35 0 0,-2 0 1 0 0,0 1-1 0 0,0 1 1 0 0,9 18-1 0 0,46 97 23 0 0,63 176-1 0 0,-55-123-494 0 0,-65-161-53 0 0,13 33-167 0 0,-16-20-4898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21.60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 2764 0 0,'52'9'981'0'0,"18"3"2060"0"0,85 26 1 0 0,-121-30-2622 0 0,1-1 1 0 0,0-1 0 0 0,47 0-1 0 0,-50-3-365 0 0,104 8-1211 0 0,102 7-6029 0 0,-234-17 6365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10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5 295 792 0 0,'-5'-37'8239'0'0,"5"36"-8192"0"0,0 1 0 0 0,0 0 0 0 0,0-1 0 0 0,1 1-1 0 0,-1-1 1 0 0,0 1 0 0 0,0 0 0 0 0,0-1 0 0 0,0 1-1 0 0,0 0 1 0 0,1-1 0 0 0,-1 1 0 0 0,0 0-1 0 0,0-1 1 0 0,0 1 0 0 0,1 0 0 0 0,-1-1 0 0 0,0 1-1 0 0,1 0 1 0 0,-1 0 0 0 0,0 0 0 0 0,1-1-1 0 0,-1 1 1 0 0,0 0 0 0 0,1 0 0 0 0,-1 0 0 0 0,0 0-1 0 0,1-1 1 0 0,-1 1 0 0 0,0 0 0 0 0,1 0 0 0 0,-1 0-1 0 0,1 0 1 0 0,-1 0 0 0 0,0 0 0 0 0,1 0-1 0 0,-1 0 1 0 0,0 0 0 0 0,1 0 0 0 0,-1 0 0 0 0,1 0-1 0 0,-1 0 1 0 0,1 1 0 0 0,23 12 816 0 0,17 25-170 0 0,21 39-251 0 0,-3 2 1 0 0,71 129 0 0 0,22 31-61 0 0,-121-193-255 0 0,31 42-3 0 0,-57-81 40 0 0,1-1 0 0 0,0 1 0 0 0,0-1 0 0 0,1-1-1 0 0,0 1 1 0 0,0-1 0 0 0,0 0 0 0 0,0-1 0 0 0,11 5-1 0 0,-16-8-134 0 0,0-1 0 0 0,0 0-1 0 0,0 0 1 0 0,1 0-1 0 0,-1 0 1 0 0,0 0-1 0 0,0 0 1 0 0,0 0-1 0 0,0-1 1 0 0,0 1-1 0 0,1-1 1 0 0,-1 1 0 0 0,0-1-1 0 0,0 0 1 0 0,0 0-1 0 0,-1 0 1 0 0,1 0-1 0 0,0 0 1 0 0,0-1-1 0 0,-1 1 1 0 0,1 0-1 0 0,0-1 1 0 0,-1 0 0 0 0,2-1-1 0 0,31-43 137 0 0,-14 5-155 0 0,-2-2 0 0 0,-1 0 0 0 0,17-74 0 0 0,17-141-158 0 0,-49 247 134 0 0,75-492-2811 0 0,-73 486 386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38.7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4303 152 0 0,'0'0'2815'0'0,"-12"-38"2313"0"0,6 32-4488 0 0,5 6-436 0 0,0-1 0 0 0,-2-2 408 0 0,2 2-408 0 0,0 0 0 0 0,0 0 1 0 0,1 0-1 0 0,-1 0 0 0 0,0 0 0 0 0,1 0 0 0 0,-1 0 0 0 0,1 0 0 0 0,-1-1 0 0 0,1 1 0 0 0,-1 0 0 0 0,1 0 0 0 0,0-1 0 0 0,0 1 0 0 0,0 0 0 0 0,-1 0 0 0 0,2-3 0 0 0,-1 3-11 0 0,2-2-117 0 0,0 0 0 0 0,-1 0 1 0 0,1 0-1 0 0,-1 0 0 0 0,1 0 0 0 0,-1 0 0 0 0,0 0 0 0 0,1-7 0 0 0,1 1 66 0 0,10-24 348 0 0,-2-1-1 0 0,-2 0 1 0 0,9-60 0 0 0,1-112 622 0 0,4-20-459 0 0,29-180 888 0 0,-7-150-113 0 0,3 297-823 0 0,-28 172-513 0 0,9-98-1 0 0,-14 73-39 0 0,30-109 0 0 0,-16 88-223 0 0,-17 73 49 0 0,37-105 0 0 0,-37 135 40 0 0,1 1 1 0 0,2 0-1 0 0,0 1 1 0 0,2 1-1 0 0,26-32 1 0 0,262-260-234 0 0,-174 191 339 0 0,-29 32-33 0 0,4 5 0 0 0,3 4 0 0 0,5 5 0 0 0,124-67 0 0 0,-173 113 42 0 0,2 4-1 0 0,0 2 1 0 0,2 3 0 0 0,2 4 0 0 0,0 2 0 0 0,115-17 0 0 0,-140 31 71 0 0,0 2-1 0 0,0 2 1 0 0,0 2-1 0 0,0 2 1 0 0,0 2-1 0 0,0 3 1 0 0,-1 1-1 0 0,1 2 1 0 0,-2 2 0 0 0,71 27-1 0 0,-73-20 155 0 0,-2 2-1 0 0,-1 2 1 0 0,0 1-1 0 0,-2 2 1 0 0,-1 2-1 0 0,62 57 1 0 0,-50-33 566 0 0,-2 1 0 0 0,-2 3 0 0 0,63 102-1 0 0,-54-63-221 0 0,50 117-1 0 0,25 108 90 0 0,-42-98-175 0 0,108 345 265 0 0,-81-217 54 0 0,-38-101-305 0 0,-29-86-496 0 0,40 124 147 0 0,140 427 555 0 0,12-40-736 0 0,-145-433-67 0 0,38 108-97 0 0,4-25-46 0 0,-1 0-80 0 0,59 146-412 0 0,-152-383 624 0 0,3-1 1 0 0,4-3 0 0 0,3-2 0 0 0,4-2 0 0 0,3-2 0 0 0,125 124 0 0 0,-121-143-13 0 0,2-3-1 0 0,3-3 0 0 0,2-3 1 0 0,2-2-1 0 0,128 59 1 0 0,-151-86-45 0 0,0-2 0 0 0,1-2 1 0 0,97 17-1 0 0,158 1-572 0 0,-256-29 640 0 0,-4-1-289 0 0,-1-1 0 0 0,1-2 0 0 0,55-8 0 0 0,-75 4-74 0 0,0-1-1 0 0,0-1 1 0 0,-1-1 0 0 0,0-1-1 0 0,0-1 1 0 0,-1-1 0 0 0,31-18 0 0 0,14-18 334 0 0,112-100 0 0 0,-96 75 748 0 0,-40 31-180 0 0,-3-2 1 0 0,-1-1 0 0 0,-3-2 0 0 0,-1-2 0 0 0,-3-1 0 0 0,42-83 0 0 0,-25 26-170 0 0,-5-2 0 0 0,32-122 0 0 0,-48 139-1 0 0,22-65-272 0 0,30-161 0 0 0,-40 79 406 0 0,75-327-888 0 0,24-26-148 0 0,-119 461 240 0 0,-12 72-53 0 0,24-96 1 0 0,-3 24 206 0 0,-29 128 192 0 0,11-38-15 0 0,-11 37 16 0 0,1-1-2 0 0,-1-1 0 0 0,1 1 0 0 0,0 0 0 0 0,0 0 0 0 0,0 0 0 0 0,1 0-1 0 0,-1-1 1 0 0,1 2 0 0 0,2-5 0 0 0,3-7-42 0 0,-6 12 50 0 0,8-16 37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40.4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4 211 660 0 0,'0'0'1108'0'0,"4"-34"3580"0"0,-3 31-4602 0 0,0-3 359 0 0,0 0 1 0 0,0-1 0 0 0,-1 1 0 0 0,0 0 0 0 0,0-1 0 0 0,0 1-1 0 0,-1-1 1 0 0,0 1 0 0 0,0 0 0 0 0,-3-10 0 0 0,3 13-318 0 0,0-1 0 0 0,0 0 1 0 0,0 0-1 0 0,1 0 0 0 0,-1 0 1 0 0,1 0-1 0 0,0 0 0 0 0,0 0 0 0 0,1 0 1 0 0,0-7-1 0 0,1-12 328 0 0,-2 22-294 0 0,6-19 1336 0 0,-3 25-1448 0 0,0 0 1 0 0,0 0-1 0 0,0 0 0 0 0,0 1 1 0 0,-1-1-1 0 0,0 1 1 0 0,0 0-1 0 0,1 8 1 0 0,3 5 64 0 0,20 70 268 0 0,26 176 1 0 0,-30-136-319 0 0,203 872 348 0 0,-11-63 434 0 0,-48-170 658 0 0,0-6 135 0 0,-24-74 938 0 0,-102-519-2269 0 0,40 197 299 0 0,-76-339-1160 0 0,-25-87-7653 0 0,16 43 6811 0 0,-5-14-3262 0 0,-2-6-2407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41.1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18 436 0 0,'16'-17'19450'0'0,"-15"19"-19224"0"0,42 49-1344 0 0,-40-46 2145 0 0,255 360 233 0 0,-133-184-1252 0 0,-117-169-32 0 0,2 3 130 0 0,0-1-1 0 0,0 0 0 0 0,2-1 1 0 0,23 22-1 0 0,-34-34-92 0 0,1 0 0 0 0,-1-1 0 0 0,1 1 1 0 0,-1 0-1 0 0,1-1 0 0 0,0 1 0 0 0,-1-1 0 0 0,1 0 0 0 0,0 0 0 0 0,-1 1 1 0 0,1-1-1 0 0,0 0 0 0 0,0-1 0 0 0,-1 1 0 0 0,1 0 0 0 0,0 0 0 0 0,-1-1 0 0 0,1 1 1 0 0,0-1-1 0 0,-1 1 0 0 0,1-1 0 0 0,-1 0 0 0 0,1 1 0 0 0,-1-1 0 0 0,1 0 1 0 0,-1 0-1 0 0,0 0 0 0 0,1 0 0 0 0,-1-1 0 0 0,0 1 0 0 0,0 0 0 0 0,0 0 1 0 0,1-2-1 0 0,36-50 105 0 0,-34 47-112 0 0,126-185-131 0 0,-3 5-1720 0 0,-73 87-2187 0 0,-11-6-3380 0 0,-30 64 867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42.4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137 165 880 0 0,'9'-39'6669'0'0,"4"-7"-2387"0"0,-11 14-2069 0 0,-2 31-2208 0 0,0 1 0 0 0,0 0 0 0 0,0 0 0 0 0,0 0 0 0 0,0-1 1 0 0,-1 1-1 0 0,1 0 0 0 0,0 0 0 0 0,0-1 0 0 0,0 1 0 0 0,0 0 0 0 0,0 0 0 0 0,0 0 0 0 0,0 0 1 0 0,0-1-1 0 0,-1 1 0 0 0,1 0 0 0 0,0 0 0 0 0,0 0 0 0 0,0 0 0 0 0,0-1 0 0 0,-1 1 0 0 0,1 0 0 0 0,0 0 1 0 0,0 0-1 0 0,0 0 0 0 0,-1 0 0 0 0,1 0 0 0 0,0 0 0 0 0,0 0 0 0 0,0 0 0 0 0,-1-1 0 0 0,1 1 1 0 0,0 0-1 0 0,0 0 0 0 0,0 0 0 0 0,-1 0 0 0 0,1 0 0 0 0,0 0 0 0 0,0 1 0 0 0,-1-1 0 0 0,1 0 0 0 0,0 0 1 0 0,0 0-1 0 0,0 0 0 0 0,-1 0 0 0 0,1 0 0 0 0,0 0 0 0 0,0 0 0 0 0,-1 1 0 0 0,-13 11 237 0 0,-12 24 95 0 0,24-34-313 0 0,-13 21 57 0 0,1 0 0 0 0,1 1 0 0 0,2 1 0 0 0,0 0 0 0 0,1 0 0 0 0,1 1 0 0 0,2 0 0 0 0,1 0 0 0 0,0 1 0 0 0,2 0 0 0 0,2 0 0 0 0,0 0 0 0 0,3 45 1 0 0,2-49-39 0 0,0-1 0 0 0,1 0 1 0 0,1 0-1 0 0,2 0 1 0 0,0 0-1 0 0,1-1 1 0 0,1-1-1 0 0,0 1 1 0 0,2-1-1 0 0,1-1 0 0 0,0 0 1 0 0,1 0-1 0 0,1-2 1 0 0,1 0-1 0 0,1 0 1 0 0,30 25-1 0 0,-37-35-35 0 0,1 0-1 0 0,0 0 1 0 0,1-1-1 0 0,-1 0 1 0 0,1 0 0 0 0,0-1-1 0 0,1-1 1 0 0,-1 0-1 0 0,1-1 1 0 0,0 0-1 0 0,0 0 1 0 0,0-1-1 0 0,0-1 1 0 0,0 0 0 0 0,0-1-1 0 0,0 0 1 0 0,13-2-1 0 0,-16 0-34 0 0,1 0 1 0 0,0-1-1 0 0,-1 0 0 0 0,1-1 0 0 0,-1 0 1 0 0,0 0-1 0 0,0-1 0 0 0,0 0 0 0 0,-1 0 1 0 0,0-1-1 0 0,0 0 0 0 0,0 0 0 0 0,-1-1 1 0 0,0 0-1 0 0,0-1 0 0 0,-1 0 0 0 0,1 0 0 0 0,-2 0 1 0 0,1 0-1 0 0,7-18 0 0 0,-5 7-24 0 0,0-1 0 0 0,-1 0 1 0 0,-1-1-1 0 0,-1 1 0 0 0,-1-1 0 0 0,-1 0 0 0 0,0 0 0 0 0,-1-25 0 0 0,-4 0 193 0 0,-2-1-1 0 0,-15-74 1 0 0,13 96-106 0 0,-1 1 1 0 0,-1 0-1 0 0,-2 0 0 0 0,0 0 1 0 0,-16-25-1 0 0,3 11-74 0 0,-2 0 0 0 0,-31-35 0 0 0,52 69 33 0 0,0 0-1 0 0,-1 0 1 0 0,1 0-1 0 0,-1 1 1 0 0,0-1-1 0 0,0 1 0 0 0,-1 0 1 0 0,1 1-1 0 0,-1-1 1 0 0,1 1-1 0 0,-1 0 0 0 0,0 0 1 0 0,0 1-1 0 0,0 0 1 0 0,0 0-1 0 0,0 0 0 0 0,-8 1 1 0 0,11-1-5 0 0,-59-2 40 0 0,20 6-1988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45.7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2576 804 0 0,'0'0'8998'0'0,"18"-28"-4313"0"0,6-15-3349 0 0,2 2-1 0 0,50-60 1 0 0,-14 19-744 0 0,605-938 130 0 0,-379 562-1005 0 0,166-178 550 0 0,-313 470-2579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46.3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94 608 0 0,'0'0'2836'0'0,"-1"-35"3440"0"0,10-23 508 0 0,-7 61-6735 0 0,0 1 1 0 0,0 0-1 0 0,0-1 1 0 0,0 1-1 0 0,-1 0 1 0 0,1 0 0 0 0,-1 0-1 0 0,0 1 1 0 0,-1-1-1 0 0,1 0 1 0 0,0 7 0 0 0,0-6-3 0 0,11 86 69 0 0,0 180 1 0 0,-5-60-582 0 0,-7-209 499 0 0,0-1 0 0 0,0 1 0 0 0,0 0-1 0 0,0 0 1 0 0,1 0 0 0 0,-1 0 0 0 0,1 0-1 0 0,-1-1 1 0 0,1 1 0 0 0,0 0 0 0 0,-1 0-1 0 0,1-1 1 0 0,0 1 0 0 0,0-1 0 0 0,0 1-1 0 0,1-1 1 0 0,-1 1 0 0 0,0-1 0 0 0,0 1-1 0 0,1-1 1 0 0,-1 0 0 0 0,1 0 0 0 0,-1 0-1 0 0,1 0 1 0 0,0 0 0 0 0,-1 0 0 0 0,1 0 0 0 0,0-1-1 0 0,-1 1 1 0 0,1 0 0 0 0,0-1 0 0 0,0 1-1 0 0,0-1 1 0 0,0 0 0 0 0,0 0 0 0 0,-1 0-1 0 0,1 0 1 0 0,0 0 0 0 0,0 0 0 0 0,0 0-1 0 0,0-1 1 0 0,3 0 0 0 0,10-3 33 0 0,1 0 0 0 0,-1-1-1 0 0,0-1 1 0 0,17-9 0 0 0,-11 6-49 0 0,171-70-355 0 0,-4 2-1502 0 0,-2-7-3860 0 0,-149 65 2177 0 0,-4-2-1395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47.2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10 684 2312 0 0,'-8'-61'7787'0'0,"7"53"-7124"0"0,1-1 0 0 0,0 1 0 0 0,0-1-1 0 0,1 1 1 0 0,0-1 0 0 0,1 1 0 0 0,-1 0 0 0 0,6-14 0 0 0,-6 20-630 0 0,-1 1-1 0 0,0 0 0 0 0,1-1 0 0 0,0 1 0 0 0,-1 0 0 0 0,1 0 0 0 0,0-1 1 0 0,-1 1-1 0 0,1 0 0 0 0,0 0 0 0 0,0 0 0 0 0,0 0 0 0 0,0 0 0 0 0,0 0 0 0 0,0 0 1 0 0,0 1-1 0 0,0-1 0 0 0,1 0 0 0 0,-1 0 0 0 0,0 1 0 0 0,0-1 0 0 0,1 1 1 0 0,-1-1-1 0 0,0 1 0 0 0,1 0 0 0 0,-1-1 0 0 0,3 1 0 0 0,-1 0-13 0 0,-1 1-1 0 0,1 0 0 0 0,-1 0 1 0 0,0 0-1 0 0,1 0 0 0 0,-1 0 1 0 0,0 1-1 0 0,0-1 1 0 0,1 1-1 0 0,-1-1 0 0 0,0 1 1 0 0,-1 0-1 0 0,4 3 0 0 0,6 9-50 0 0,0-1-1 0 0,-1 2 0 0 0,10 19 1 0 0,-19-32 37 0 0,43 88-603 0 0,39 110 0 0 0,-2-2 196 0 0,-61-153 378 0 0,2 5 73 0 0,30 49 0 0 0,-44-86 127 0 0,0 0 0 0 0,1-1 1 0 0,0 0-1 0 0,1-1 0 0 0,1 0 1 0 0,-1 0-1 0 0,2-1 0 0 0,20 14 1 0 0,-27-21-94 0 0,0 0 0 0 0,0 0 0 0 0,0-1 0 0 0,1 0 0 0 0,-1 0 0 0 0,0-1 0 0 0,1 1 1 0 0,-1-1-1 0 0,1 0 0 0 0,0-1 0 0 0,-1 1 0 0 0,1-1 0 0 0,0 0 0 0 0,9-2 1 0 0,-6 0-40 0 0,-1 0 1 0 0,1-1 0 0 0,-1 0 0 0 0,1 0 0 0 0,-1-1 0 0 0,0 0 0 0 0,0 0 0 0 0,11-9 0 0 0,-1-2-74 0 0,-1 0-1 0 0,0-1 1 0 0,-1-1-1 0 0,0-1 0 0 0,-2 0 1 0 0,17-27-1 0 0,3-14-349 0 0,-3-1-1 0 0,-2-2 1 0 0,34-107-1 0 0,33-203-275 0 0,-59 174 1004 0 0,-34 170-188 0 0,-1-1-1 0 0,-1 1 0 0 0,-1-1 0 0 0,-9-56 1 0 0,8 78-137 0 0,0-1 1 0 0,-1 1 0 0 0,-1 0 0 0 0,1 0 0 0 0,-1 0 0 0 0,0 0 0 0 0,-1 0-1 0 0,0 1 1 0 0,0-1 0 0 0,0 1 0 0 0,-1 0 0 0 0,1 0 0 0 0,-8-6-1 0 0,8 9-24 0 0,0 0 0 0 0,0 1 0 0 0,0 0 0 0 0,0-1 0 0 0,0 1 0 0 0,0 0 0 0 0,0 1 0 0 0,-1-1 0 0 0,1 1 0 0 0,-1 0 0 0 0,1 0 0 0 0,-1 0-1 0 0,1 1 1 0 0,-1-1 0 0 0,0 1 0 0 0,1 1 0 0 0,-1-1 0 0 0,1 0 0 0 0,-1 1 0 0 0,1 0 0 0 0,-1 0 0 0 0,-7 3 0 0 0,1 0 23 0 0,1 0 1 0 0,0 1 0 0 0,1 0 0 0 0,-1 1 0 0 0,1 0 0 0 0,0 0 0 0 0,1 1-1 0 0,-1 0 1 0 0,1 0 0 0 0,1 1 0 0 0,-1 0 0 0 0,1 1 0 0 0,1 0 0 0 0,0 0-1 0 0,0 0 1 0 0,1 0 0 0 0,0 1 0 0 0,0 0 0 0 0,1 0 0 0 0,0 0-1 0 0,1 1 1 0 0,0-1 0 0 0,1 1 0 0 0,0 0 0 0 0,1 0 0 0 0,0 0 0 0 0,1 0-1 0 0,0 0 1 0 0,1-1 0 0 0,0 1 0 0 0,0 0 0 0 0,1 0 0 0 0,1 0-1 0 0,0-1 1 0 0,0 0 0 0 0,1 1 0 0 0,0-1 0 0 0,1 0 0 0 0,0-1 0 0 0,0 1-1 0 0,1-1 1 0 0,10 12 0 0 0,-8-12 72 0 0,0-1 0 0 0,0 0 0 0 0,1 0 0 0 0,0-1 0 0 0,0 0 0 0 0,1 0 0 0 0,0-1 0 0 0,0 0 0 0 0,0-1 0 0 0,1 0 0 0 0,0-1 0 0 0,15 5 0 0 0,-9-6-18 0 0,0 0 0 0 0,-1 0 1 0 0,1-2-1 0 0,0 0 0 0 0,0-1 0 0 0,0-1 0 0 0,31-5 0 0 0,-14-2-391 0 0,0-1 0 0 0,0-2 0 0 0,-1-1 0 0 0,-1-1 0 0 0,0-2 0 0 0,0-2 0 0 0,46-32 0 0 0,-42 21-1441 0 0,-1-2 0 0 0,44-47 1 0 0,-19 17-3031 0 0,-48 49 2162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47.6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1 756 0 0,'7'1'13669'0'0,"-10"43"-12828"0"0,1 0 0 0 0,3 0 0 0 0,11 74 0 0 0,-5-73-1046 0 0,3 0 1 0 0,2-1-1 0 0,25 66 0 0 0,-36-109 4 0 0,17 35-522 0 0,-3-20-1330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48.0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140 71 120 0 0,'-9'-3'1596'0'0,"-8"-2"645"0"0,1-1-1 0 0,0-1 1 0 0,0 0-1 0 0,1-1 0 0 0,-29-20 1 0 0,43 27-2166 0 0,-5-4 21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22.48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7 701 140 0 0,'-2'-11'1697'0'0,"0"0"-585"0"0,1-1-1 0 0,0 1 1 0 0,0-1-1 0 0,1 1 1 0 0,3-19-1 0 0,2-2 273 0 0,-1 2 468 0 0,2-1 0 0 0,1 1 0 0 0,13-36 0 0 0,-20 65-1826 0 0,0 1 0 0 0,0-1 0 0 0,1 0 1 0 0,-1 1-1 0 0,0-1 0 0 0,1 1 0 0 0,-1-1 0 0 0,0 0 0 0 0,1 1 0 0 0,-1-1 0 0 0,1 1 0 0 0,-1 0 0 0 0,1-1 0 0 0,-1 1 0 0 0,1-1 1 0 0,-1 1-1 0 0,1 0 0 0 0,-1-1 0 0 0,1 1 0 0 0,0 0 0 0 0,-1-1 0 0 0,1 1 0 0 0,0 0 0 0 0,-1 0 0 0 0,1 0 0 0 0,0 0 0 0 0,-1 0 1 0 0,1 0-1 0 0,0 0 0 0 0,21 9 277 0 0,13 26-67 0 0,-34-35-218 0 0,27 38 133 0 0,-1 0-1 0 0,-1 2 0 0 0,29 65 0 0 0,-11-23-119 0 0,-29-55-23 0 0,135 235 150 0 0,-97-179 220 0 0,66 80 0 0 0,-117-160-349 0 0,0 0 0 0 0,1 0 1 0 0,-1 0-1 0 0,1-1 0 0 0,-1 1 0 0 0,1-1 1 0 0,0 0-1 0 0,0 0 0 0 0,0 0 0 0 0,0 0 1 0 0,1 0-1 0 0,-1 0 0 0 0,0-1 0 0 0,1 0 1 0 0,-1 0-1 0 0,1 0 0 0 0,-1 0 0 0 0,1 0 1 0 0,0-1-1 0 0,-1 1 0 0 0,1-1 0 0 0,0 0 0 0 0,-1 0 1 0 0,8-1-1 0 0,-4-2 0 0 0,-1 1 0 0 0,1-1 0 0 0,0 0-1 0 0,-1 0 1 0 0,1-1 0 0 0,-1 0 0 0 0,0 0 0 0 0,-1 0 0 0 0,1-1 0 0 0,-1 0-1 0 0,9-10 1 0 0,25-31 39 0 0,-2-1-1 0 0,44-73 0 0 0,50-115-66 0 0,-65 114-45 0 0,247-470-180 0 0,-258 494-1332 0 0,-47 87 371 0 0,3 33-3787 0 0,-18 22-1806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56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2783 1540 0 0,'4'16'10587'0'0,"-5"-20"-10536"0"0,-2-26-4482 0 0,7-1 7510 0 0,23-31-3736 0 0,-27 61 686 0 0,23-37-39 0 0,-22 36 64 0 0,5-23 337 0 0,5-17 72 0 0,-10 41-469 0 0,2-48 529 0 0,-3 41-485 0 0,0-8 623 0 0,1-1 1 0 0,4-27-1 0 0,-5 43-618 0 0,4-40 208 0 0,-3-21 256 0 0,-1 60-457 0 0,1-47 1198 0 0,9-26-727 0 0,-10 74-491 0 0,4-24 186 0 0,-3 19-150 0 0,8-85 677 0 0,-8 89-679 0 0,6-42 344 0 0,-6 32-311 0 0,0 0 1 0 0,1 0 0 0 0,0 0 0 0 0,1 1 0 0 0,7-20-1 0 0,-9 30-87 0 0,7-45 120 0 0,34-122 770 0 0,-35 133-878 0 0,5-35 125 0 0,-9 48-61 0 0,1 0 0 0 0,1 1 0 0 0,0 0 1 0 0,10-23-1 0 0,-1 4-35 0 0,-1 0 0 0 0,8-51 0 0 0,-9 38-16 0 0,1-12 61 0 0,11-38-121 0 0,7-39 2 0 0,-11 46-6 0 0,35-121-54 0 0,-16 99 90 0 0,-38 117-1 0 0,10-39 15 0 0,-11 39-23 0 0,3-9-36 0 0,2 2 35 0 0,-2 2 32 0 0,0-1 1 0 0,0 0-1 0 0,0-1 0 0 0,-1 1 0 0 0,3-12 1 0 0,-5 18 34 0 0,2-2-37 0 0,-1-1 0 0 0,1 1-1 0 0,-1 0 1 0 0,0 0 0 0 0,0-1-1 0 0,0 1 1 0 0,0-1 0 0 0,-1 1-1 0 0,1-4 1 0 0,-1 4 30 0 0,7-41 409 0 0,-7 43-412 0 0,0 0-34 0 0,0 1 1 0 0,-1-1-1 0 0,1 1 1 0 0,0-1-1 0 0,0 1 1 0 0,0-1-1 0 0,0 1 1 0 0,0-1-1 0 0,0 1 1 0 0,0-1-1 0 0,0 1 1 0 0,0-1-1 0 0,0 1 1 0 0,0-1-1 0 0,0 1 1 0 0,0-1-1 0 0,0 1 1 0 0,0-1-1 0 0,1 1 1 0 0,-1-1 0 0 0,0 1-1 0 0,0 0 1 0 0,0-1-1 0 0,1 1 1 0 0,-1-1-1 0 0,0 1 1 0 0,1-1-1 0 0,-1 1 1 0 0,0 0-1 0 0,1-1 1 0 0,-1 1-1 0 0,1-1 1 0 0,13-17 522 0 0,11 3-404 0 0,50-23 0 0 0,-73 37-78 0 0,37-23 326 0 0,5-10-340 0 0,-42 33-86 0 0,30-26 429 0 0,-19 13-387 0 0,-1-1 0 0 0,0 0 0 0 0,12-21 0 0 0,-17 26-104 0 0,-6 8 82 0 0,7-9-40 0 0,-4 6 58 0 0,-2 2-6 0 0,1-1 3 0 0,-2 3-5 0 0,13-21-17 0 0,-13 21 31 0 0,8-11 88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58.8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1 978 592 0 0,'19'-24'12293'0'0,"120"-126"-7926"0"0,4-13-3051 0 0,-32 26-350 0 0,-6 21-786 0 0,-104 114-188 0 0,26-28 10 0 0,8-2 56 0 0,-34 31-73 0 0,27-28 3 0 0,5-3 264 0 0,-32 31-265 0 0,7-7 23 0 0,-4 3-23 0 0,20-20 53 0 0,8-1-36 0 0,20-10 7 0 0,-51 35-29 0 0,9-7 12 0 0,-1 1 0 0 0,1 1 1 0 0,0-1-1 0 0,1 2 0 0 0,-1-1 1 0 0,13-3-1 0 0,-21 8 8 0 0,3-2-1 0 0,0 0 0 0 0,0 1 0 0 0,0 0 0 0 0,0 0 1 0 0,0 0-1 0 0,0 1 0 0 0,1-1 0 0 0,-1 1 0 0 0,8-1 0 0 0,15-3-13 0 0,-26 4 23 0 0,15-3 22 0 0,-7 2-39 0 0,20-5-26 0 0,-27 7 39 0 0,45-9 7 0 0,-46 7-29 0 0,33-5 8 0 0,22-1-9 0 0,-54 8 29 0 0,-1-1 9 0 0,9-1-2 0 0,39-11 10 0 0,-48 12-51 0 0,25-6 59 0 0,-25 6-39 0 0,57-16-53 0 0,-56 16 79 0 0,16-1 104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01.1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 1304 0 0,'15'-8'4499'0'0,"-13"6"-4266"0"0,-1 1 1 0 0,1 0 0 0 0,-1 1 0 0 0,1-1 0 0 0,0 0-1 0 0,-1 0 1 0 0,1 1 0 0 0,0-1 0 0 0,-1 1 0 0 0,1-1-1 0 0,0 1 1 0 0,0 0 0 0 0,0-1 0 0 0,-1 1 0 0 0,1 0-1 0 0,0 0 1 0 0,0 1 0 0 0,0-1 0 0 0,-1 0 0 0 0,4 1-1 0 0,-3 0-199 0 0,1 0-242 0 0,0 0 0 0 0,-1 0 0 0 0,1 1 0 0 0,0-1 0 0 0,-1 1 0 0 0,1 0 0 0 0,-1-1 0 0 0,1 1 0 0 0,-1 0 0 0 0,0 0 0 0 0,0 1 0 0 0,0-1 0 0 0,0 0 0 0 0,0 1 0 0 0,1 3 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01.5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0 832 0 0,'0'0'1020'0'0,"19"23"3168"0"0,-9 13-7114 0 0</inkml:trace>
  <inkml:trace contextRef="#ctx0" brushRef="#br0" timeOffset="1">132 261 784 0 0,'6'10'1340'0'0,"-1"-2"-540"0"0,1 2-312 0 0,-1-2-156 0 0,1 2-256 0 0,1-2-440 0 0,-2 2-1468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01.9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1 480 0 0,'6'13'988'0'0,"3"-3"-516"0"0,-2 1-524 0 0,2-1-792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02.3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1080 0 0,'1'10'3284'0'0,"-1"1"-2476"0"0,2-1-439 0 0,0-2-45 0 0,2 0-320 0 0,-3 2-573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02.7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0 592 0 0,'0'0'2971'0'0,"41"14"574"0"0,-38-10-3733 0 0,0 0 1 0 0,0 0-1 0 0,0 0 0 0 0,-1 0 1 0 0,1 0-1 0 0,-1 1 0 0 0,0-1 1 0 0,0 1-1 0 0,-1-1 0 0 0,1 1 1 0 0,-1 0-1 0 0,0 0 0 0 0,1 8 1 0 0,-1-7-532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03.2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1060 0 0,'0'0'1201'0'0,"0"33"2895"0"0,20 8-7015 0 0,-14-30 1885 0 0</inkml:trace>
  <inkml:trace contextRef="#ctx0" brushRef="#br0" timeOffset="1">105 464 892 0 0,'0'15'2064'0'0,"2"-2"-836"0"0,-2-2-432 0 0,2 0-315 0 0,0-1-181 0 0,0 3-264 0 0,-2-1-236 0 0,1 1-357 0 0,1-2-1459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03.6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0 184 0 0,'0'0'1120'0'0,"4"10"328"0"0,-2 0-644 0 0,0-4-408 0 0,-1 4-376 0 0,1 2-472 0 0,2-4-1092 0 0</inkml:trace>
  <inkml:trace contextRef="#ctx0" brushRef="#br0" timeOffset="1">227 750 284 0 0,'0'0'716'0'0,"-2"13"-240"0"0,0-1-976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04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0 872 0 0,'0'0'2500'0'0,"0"12"-548"0"0,0-3-847 0 0,-2-1-1149 0 0,-2 1-1565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24.08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1 450 1676 0 0,'0'-2'1986'0'0,"0"-7"-1231"0"0,1 0 0 0 0,0 1 0 0 0,1-1 0 0 0,0 1 1 0 0,0 0-1 0 0,1-1 0 0 0,0 1 0 0 0,0 0 0 0 0,1 0 0 0 0,8-13 1 0 0,-6 12-367 0 0,0 0 1 0 0,1 1-1 0 0,0 0 1 0 0,1 0-1 0 0,0 0 1 0 0,0 1-1 0 0,0 0 1 0 0,15-8-1 0 0,-18 11-352 0 0,1 1 0 0 0,-1 0 0 0 0,0 0 0 0 0,1 1-1 0 0,-1 0 1 0 0,1 0 0 0 0,0 0 0 0 0,0 0-1 0 0,0 1 1 0 0,0 0 0 0 0,0 1 0 0 0,0-1-1 0 0,0 1 1 0 0,0 0 0 0 0,0 0 0 0 0,0 1 0 0 0,0 0-1 0 0,0 0 1 0 0,0 0 0 0 0,0 1 0 0 0,-1 0-1 0 0,1 0 1 0 0,-1 0 0 0 0,1 1 0 0 0,-1 0-1 0 0,0 0 1 0 0,0 0 0 0 0,0 1 0 0 0,0 0 0 0 0,0 0-1 0 0,-1 0 1 0 0,0 0 0 0 0,0 1 0 0 0,0-1-1 0 0,4 7 1 0 0,2 6-23 0 0,0 0 1 0 0,-1 0-1 0 0,-1 1 0 0 0,0 0 0 0 0,-2 0 1 0 0,0 1-1 0 0,-1-1 0 0 0,-1 1 0 0 0,2 21 1 0 0,0 27 6 0 0,-2 84 1 0 0,-5-115 2 0 0,3 59 850 0 0,-2-93-644 0 0,1-3-223 0 0,0 1 0 0 0,0 0 0 0 0,0-1 0 0 0,0 1 0 0 0,-1 0 0 0 0,1-1 0 0 0,0 1 0 0 0,0-1 0 0 0,-1 1 0 0 0,1-1 0 0 0,0 0 0 0 0,-1 1 0 0 0,1-1 0 0 0,-1 0 0 0 0,1 1 0 0 0,-1-1 0 0 0,1 0 0 0 0,-1 0 1 0 0,1 0-1 0 0,0-1 0 0 0,9-22 46 0 0,-7 15-26 0 0,2-3-22 0 0,109-236 20 0 0,-93 209-24 0 0,1 1 0 0 0,2 1 0 0 0,2 1 0 0 0,35-38 0 0 0,-48 61 13 0 0,0 0-1 0 0,28-20 1 0 0,-35 29-22 0 0,1-1 0 0 0,0 1 0 0 0,0 1 0 0 0,0-1 0 0 0,1 1 0 0 0,-1 0 0 0 0,1 1 0 0 0,13-3 0 0 0,-17 5-3 0 0,0 0 0 0 0,0 0 0 0 0,1 0 0 0 0,-1 1 0 0 0,0 0 0 0 0,0 0 0 0 0,0 0 0 0 0,0 0 0 0 0,0 0 0 0 0,-1 1 0 0 0,1 0 0 0 0,0 0 0 0 0,-1 0 0 0 0,1 0 0 0 0,-1 0 0 0 0,0 1 0 0 0,0 0 0 0 0,0 0 0 0 0,0-1 0 0 0,0 2 0 0 0,0-1 0 0 0,-1 0 0 0 0,1 0 0 0 0,1 5 0 0 0,5 7-83 0 0,-1 1-1 0 0,0-1 1 0 0,-1 1-1 0 0,6 20 1 0 0,1 12 57 0 0,-1 1 0 0 0,9 72 750 0 0,-9-149-235 0 0,4-19-232 0 0,2 1 0 0 0,2 1 0 0 0,2 1 0 0 0,1 1 0 0 0,3 1-1 0 0,1 1 1 0 0,3 2 0 0 0,0 1 0 0 0,3 1 0 0 0,74-62 0 0 0,-100 92-234 0 0,0 2 0 0 0,0-1 0 0 0,0 1 0 0 0,1 0-1 0 0,0 1 1 0 0,0 0 0 0 0,16-4 0 0 0,-22 7-6 0 0,0 0 0 0 0,0 1 0 0 0,0-1-1 0 0,0 1 1 0 0,0 0 0 0 0,0 0 0 0 0,0 0 0 0 0,0 0 0 0 0,0 1 0 0 0,0-1-1 0 0,0 1 1 0 0,0 0 0 0 0,0 0 0 0 0,0 0 0 0 0,-1 0 0 0 0,1 0 0 0 0,0 0 0 0 0,-1 1-1 0 0,1 0 1 0 0,-1-1 0 0 0,1 1 0 0 0,-1 0 0 0 0,0 0 0 0 0,1 0 0 0 0,-1 1-1 0 0,0-1 1 0 0,-1 0 0 0 0,1 1 0 0 0,1 2 0 0 0,7 14-7 0 0,-2 1-1 0 0,0-1 1 0 0,-2 1 0 0 0,0 0 0 0 0,-1 1-1 0 0,3 26 1 0 0,14 49-184 0 0,-16-73-144 0 0,1 1 15 0 0,1 0 0 0 0,0-1 0 0 0,2 0 0 0 0,18 33 0 0 0,-24-51-39 0 0,-1 0-1 0 0,1 0 1 0 0,0 0-1 0 0,0-1 0 0 0,0 0 1 0 0,1 0-1 0 0,-1 0 1 0 0,1 0-1 0 0,0 0 1 0 0,7 3-1 0 0,-8-6-181 0 0,0 1-1 0 0,1-1 0 0 0,-1 1 1 0 0,0-1-1 0 0,1-1 1 0 0,-1 1-1 0 0,0 0 0 0 0,1-1 1 0 0,-1 0-1 0 0,1 0 1 0 0,-1 0-1 0 0,1-1 0 0 0,-1 0 1 0 0,1 0-1 0 0,6-2 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04.8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 2024 0 0,'0'0'9125'0'0,"10"-3"-8064"0"0,6 45-1317 0 0,-10-13-5635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28.8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19 320 0 0,'0'0'4505'0'0,"-5"-19"-2639"0"0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30.9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47 206 1100 0 0,'0'0'1060'0'0,"15"-27"4263"0"0,-8-10-2860 0 0,-7 36-2282 0 0,-7-53 1397 0 0,6 52-1533 0 0,-4-13 10 0 0,5 249 750 0 0,-1-230-554 0 0,0-12-115 0 0,-3-31-73 0 0,-3-56 152 0 0,-5-46 448 0 0,12 139-707 0 0,0 1 25 0 0,0-6-41 0 0,0 6 17 0 0,-1 3 32 0 0,-1 3 6 0 0,0 1 0 0 0,0 0 1 0 0,0 0-1 0 0,1 0 0 0 0,0 0 1 0 0,0 8-1 0 0,1-5-6 0 0,0 60 25 0 0,3-30 88 0 0,-3-38-34 0 0,0 5 883 0 0,-1-16-551 0 0,-18-149-53 0 0,19 158-375 0 0,-2-17-318 0 0,40 200 326 0 0,-36-178 139 0 0,-2-9-42 0 0,-2-25-80 0 0,-7-46-815 0 0,9 74 684 0 0,18 66-8340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31.8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19 536 0 0,'10'-19'9165'0'0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44.0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28 60 0 0,'-11'-27'7809'0'0,"20"110"-5179"0"0,-3-46-2178 0 0,1 43 1 0 0,-7-73-540 0 0,-1 39 1022 0 0,-2-41-291 0 0,-2-30-473 0 0,-1-7-93 0 0,2 16-66 0 0,2 1-1 0 0,0-1 1 0 0,1-27 0 0 0,1 7 350 0 0,-1 33-240 0 0,-2 32-129 0 0,-1 68-209 0 0,3-94 497 0 0,-1-9-105 0 0,-3-27-62 0 0,-6-42-285 0 0,10 66 155 0 0,1 6-10 0 0,-1 0 0 0 0,1 0 1 0 0,0 1-1 0 0,-1-1 0 0 0,1 0 1 0 0,1 0-1 0 0,-1 0 0 0 0,0 1 1 0 0,1-1-1 0 0,-1 0 0 0 0,2-4 1 0 0,-1 6-103 0 0,16 39-3221 0 0,-8-18-907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46.6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1 171 388 0 0,'12'8'12502'0'0,"-6"-5"-11965"0"0,8 2-60 0 0,0 0-1 0 0,0-1 1 0 0,0 0 0 0 0,1-1-1 0 0,-1-1 1 0 0,18 1-1 0 0,93-4 15 0 0,-54 0-77 0 0,565-24 540 0 0,-134 2-926 0 0,653-60-2089 0 0,-939 55 1824 0 0,66-6-394 0 0,-215 28 629 0 0,-13 1-43 0 0,-52 5 27 0 0,52-2-150 0 0,-19 6 106 0 0,-10-2-989 0 0,-23-1 705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47.5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48 992 0 0,'-40'-47'16476'0'0,"67"58"-15774"0"0,46 33-377 0 0,1-2 0 0 0,121 47 0 0 0,-193-88-333 0 0,1 0 11 0 0,40 17-151 0 0,-42-17 133 0 0,0 0-5 0 0,3 4 22 0 0,-3-3 13 0 0,-3 2-4 0 0,1 1-1 0 0,-1-1 1 0 0,-1 0-1 0 0,1 1 1 0 0,0-1-1 0 0,-1 0 1 0 0,0-1-1 0 0,0 1 0 0 0,0 0 1 0 0,0-1-1 0 0,-1 1 1 0 0,1-1-1 0 0,-1 0 1 0 0,0 0-1 0 0,-6 3 1 0 0,-15 15-1 0 0,-46 40 129 0 0,46-41-708 0 0,-31 33 0 0 0,31-29-2571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49.5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336 0 608 0 0,'8'15'9643'0'0,"-12"-6"-9430"0"0,-1 1-1 0 0,-1-1 1 0 0,0 0-1 0 0,0 0 1 0 0,-1-1 0 0 0,0 0-1 0 0,0 0 1 0 0,-1 0-1 0 0,-11 8 1 0 0,-1 4 101 0 0,-12 12 33 0 0,2 0-89 0 0,-42 34 1 0 0,38-30-163 0 0,33-34-98 0 0,-27 30 91 0 0,1 0 894 0 0,26-31-899 0 0,-23 21 2491 0 0,24-21-2503 0 0,40 16 647 0 0,83 13 404 0 0,105 32-606 0 0,-101-14-395 0 0,-125-47-105 0 0,1 0-8 0 0,6 3-5 0 0,4 3-242 0 0,7 4 302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55.3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87 188 444 0 0,'8'-5'8043'0'0,"-12"6"-7777"0"0,0 0 0 0 0,0-1-1 0 0,-1 2 1 0 0,1-1 0 0 0,0 0-1 0 0,0 1 1 0 0,0 0 0 0 0,-3 2-1 0 0,5-3-92 0 0,-12 3-12 0 0,8-1-155 0 0,4-2-15 0 0,-29 11 4732 0 0,40-15-3919 0 0,-7 2-634 0 0,36-3 190 0 0,-22 1-297 0 0,303-47 360 0 0,-251 42-425 0 0,495-52 205 0 0,-400 45-184 0 0,-101 10-22 0 0,96 0-12 0 0,-136 6 36 0 0,1 0-18 0 0,-1-2 1 0 0,0 0-1 0 0,42-9 1 0 0,17 4 5 0 0,-51 5 5 0 0,1-1 1 0 0,40-8-1 0 0,40 0-72 0 0,-79 7 83 0 0,68-5-89 0 0,-96 8 56 0 0,54-2-67 0 0,24-1 17 0 0,-79 3 38 0 0,14-2-103 0 0,38-4-255 0 0,-53 6 375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56.2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11 120 0 0,'-32'-11'14446'0'0,"315"122"-12602"0"0,-237-93-1758 0 0,-44-17-80 0 0,4 3-126 0 0,-5-4 123 0 0,-1 0-1 0 0,1 0 0 0 0,-1 0 0 0 0,1 0 0 0 0,-1 0 1 0 0,1 0-1 0 0,-1 1 0 0 0,1-1 0 0 0,-1 0 0 0 0,1 0 1 0 0,-1 1-1 0 0,1-1 0 0 0,-1 0 0 0 0,1 1 0 0 0,-1-1 0 0 0,0 0 1 0 0,1 1-1 0 0,-1-1 0 0 0,1 0 0 0 0,-1 1 0 0 0,0-1 1 0 0,0 1-1 0 0,1-1 0 0 0,-1 1 0 0 0,0-1 0 0 0,0 1 1 0 0,1-1-1 0 0,-1 1 0 0 0,0-1 0 0 0,0 1 0 0 0,0 0 1 0 0,0 0-1 0 0,0 1 43 0 0,-48 28 377 0 0,19-11-290 0 0,-41 34 0 0 0,47-35-127 0 0,12-8-304 0 0,-37 27-2134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24.69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460 273 1864 0 0,'3'0'1570'0'0,"2"-2"-990"0"0,0 0 0 0 0,0 0-1 0 0,-1 0 1 0 0,1-1-1 0 0,0 1 1 0 0,-1-1 0 0 0,1 0-1 0 0,-1-1 1 0 0,0 1-1 0 0,4-5 1 0 0,4-5-224 0 0,-2 0 1 0 0,11-17-1 0 0,-19 26-357 0 0,7-9-10 0 0,-1 0 0 0 0,-1 0 0 0 0,-1-1 0 0 0,8-21 0 0 0,-14 32 43 0 0,0 1 0 0 0,0-1 0 0 0,-1 1 0 0 0,1 0 0 0 0,-1-1 0 0 0,0 1 0 0 0,0 0 0 0 0,0-1 0 0 0,0 1 0 0 0,0 0 0 0 0,0 0 0 0 0,-1 0 1 0 0,1 0-1 0 0,0 0 0 0 0,-1 0 0 0 0,0 0 0 0 0,-2-2 0 0 0,-4-2 111 0 0,1 1 0 0 0,-1 0 0 0 0,-1 0 0 0 0,1 1 0 0 0,-1 0 0 0 0,1 0 1 0 0,-1 1-1 0 0,0 0 0 0 0,-1 0 0 0 0,1 1 0 0 0,0 1 0 0 0,-1-1 0 0 0,-11 1 0 0 0,-3 0 206 0 0,1 2-1 0 0,-1 0 1 0 0,0 2 0 0 0,-25 5-1 0 0,29-3-159 0 0,-1 1-1 0 0,1 0 1 0 0,0 2 0 0 0,0 0-1 0 0,1 1 1 0 0,0 1 0 0 0,1 1-1 0 0,0 1 1 0 0,1 0 0 0 0,-16 15-1 0 0,25-20-167 0 0,1 0 1 0 0,0 0-1 0 0,0 1 0 0 0,1-1 1 0 0,0 1-1 0 0,1 1 0 0 0,-1-1 1 0 0,2 1-1 0 0,-1 0 0 0 0,1 0 1 0 0,1 1-1 0 0,-1-1 0 0 0,1 1 1 0 0,1 0-1 0 0,0-1 0 0 0,1 1 1 0 0,0 0-1 0 0,0 0 0 0 0,1 0 1 0 0,0 0-1 0 0,1 0 0 0 0,0 0 1 0 0,3 13-1 0 0,-1-12-97 0 0,0 0 0 0 0,1 0 0 0 0,1 0 0 0 0,0 0 0 0 0,0-1 0 0 0,1 0 0 0 0,0 0 0 0 0,1 0 0 0 0,0-1 0 0 0,0 0 0 0 0,1 0-1 0 0,0-1 1 0 0,17 13 0 0 0,-21-18 7 0 0,1 1-1 0 0,0-1 0 0 0,1-1 0 0 0,-1 1 0 0 0,0-1 1 0 0,1 1-1 0 0,-1-2 0 0 0,1 1 0 0 0,0-1 0 0 0,-1 1 1 0 0,1-2-1 0 0,0 1 0 0 0,0 0 0 0 0,0-1 0 0 0,0 0 0 0 0,0-1 1 0 0,0 0-1 0 0,-1 1 0 0 0,1-2 0 0 0,0 1 0 0 0,0-1 1 0 0,-1 0-1 0 0,1 0 0 0 0,-1 0 0 0 0,0-1 0 0 0,0 0 1 0 0,0 0-1 0 0,10-7 0 0 0,1-5 153 0 0,0 0 0 0 0,-1-1 0 0 0,-1-1 0 0 0,-1 0 0 0 0,0-1-1 0 0,-1 0 1 0 0,13-28 0 0 0,17-24 1496 0 0,-41 70-1563 0 0,-1-1 0 0 0,0 0 0 0 0,1 1 0 0 0,-1-1-1 0 0,1 1 1 0 0,-1-1 0 0 0,1 0 0 0 0,-1 1 0 0 0,1-1 0 0 0,-1 1-1 0 0,1-1 1 0 0,0 1 0 0 0,-1 0 0 0 0,1-1 0 0 0,0 1 0 0 0,-1-1-1 0 0,1 1 1 0 0,0 0 0 0 0,-1 0 0 0 0,1 0 0 0 0,0-1 0 0 0,0 1-1 0 0,-1 0 1 0 0,1 0 0 0 0,0 0 0 0 0,0 0 0 0 0,-1 0 0 0 0,2 0-1 0 0,0 1-2 0 0,-1 0 0 0 0,1-1-1 0 0,0 1 1 0 0,-1 0 0 0 0,0 0-1 0 0,1 0 1 0 0,-1 0 0 0 0,1 1-1 0 0,-1-1 1 0 0,0 0 0 0 0,0 0-1 0 0,2 3 1 0 0,4 7-23 0 0,0 0-1 0 0,10 22 1 0 0,-12-21 33 0 0,15 24-112 0 0,28 40 0 0 0,-38-63-205 0 0,0 0 0 0 0,1-1 0 0 0,0 0 1 0 0,1-1-1 0 0,0 0 0 0 0,15 10 0 0 0,-23-19-33 0 0,0 1 1 0 0,0-1-1 0 0,0 0 0 0 0,1 0 0 0 0,-1-1 0 0 0,0 1 0 0 0,9 1 0 0 0,-10-3-112 0 0,0 0 0 0 0,0 1 0 0 0,0-1 0 0 0,0 0 0 0 0,0-1 0 0 0,0 1 0 0 0,-1 0 0 0 0,1-1 0 0 0,0 0 0 0 0,0 0 0 0 0,0 0 0 0 0,0 0 0 0 0,4-2 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8:57.3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346 0 300 0 0,'16'23'9024'0'0,"-37"-2"-8311"0"0,0-1 0 0 0,-1-1 0 0 0,-42 28 0 0 0,-28 24-454 0 0,-23 35 28 0 0,94-74-210 0 0,16-24-31 0 0,4-6-12 0 0,1 1 23 0 0,0-1 1 0 0,0 1-1 0 0,1 0 1 0 0,-1-1 0 0 0,0 1-1 0 0,1 0 1 0 0,-1-1 0 0 0,1 1-1 0 0,0-1 1 0 0,0 1-1 0 0,0-1 1 0 0,0 1 0 0 0,2 2-1 0 0,1-1 68 0 0,-1 0 0 0 0,1 0 0 0 0,0 0 0 0 0,0-1 0 0 0,0 1 0 0 0,1-1 0 0 0,-1 0 0 0 0,1 0 0 0 0,0-1 0 0 0,7 4 0 0 0,59 19 393 0 0,-26-10-360 0 0,35 12 35 0 0,-56-20-157 0 0,1 1 0 0 0,-2 1 0 0 0,37 19 0 0 0,-8-2-252 0 0,-50-25 40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09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54 123 1056 0 0,'0'0'4436'0'0,"12"-39"-218"0"0,1-5-2656 0 0,-12 42-1481 0 0,-1 3-77 0 0,1-1 0 0 0,0 1 0 0 0,-1 0-1 0 0,1-1 1 0 0,0 1 0 0 0,-1 0 0 0 0,1-1 0 0 0,-1 1 0 0 0,1 0-1 0 0,-1 0 1 0 0,1 0 0 0 0,-1 0 0 0 0,1-1 0 0 0,-1 1 0 0 0,0 0-1 0 0,0 0 1 0 0,1 0 0 0 0,-1 0 0 0 0,0 0 0 0 0,0 0 0 0 0,0 0 0 0 0,0 0-1 0 0,0 0 1 0 0,0 1 0 0 0,0 27 45 0 0,0-27-48 0 0,0 6 18 0 0,0 30 86 0 0,-1 1 0 0 0,-7 38-1 0 0,8-75-34 0 0,-2 5 312 0 0,-1-6-233 0 0,0-9-196 0 0,-6-24 27 0 0,1 0 0 0 0,2 0-1 0 0,1-1 1 0 0,1 0 0 0 0,2-43-1 0 0,2 75-5 0 0,3-8-21 0 0,-1 13 5 0 0,-2 20-1 0 0,0-14 58 0 0,1 26-23 0 0,-2 1 0 0 0,-1-1 0 0 0,-10 46 0 0 0,12-81 31 0 0,-2 11 97 0 0,1-4 16 0 0,-2-18-106 0 0,-4-95-42 0 0,6 75-60 0 0,-7-47-1 0 0,8 75 46 0 0,0 2 25 0 0,4-7-103 0 0,-3 11 23 0 0,0 10 135 0 0,2 33 28 0 0,-3 88 0 0 0,-2-55 74 0 0,-1-27 122 0 0,3-51 34 0 0,-2-7-323 0 0,1 0 0 0 0,1 0 0 0 0,-1-1-1 0 0,1 1 1 0 0,-1 0 0 0 0,2-9 0 0 0,-1 12-13 0 0,-5-294-569 0 0,5 294 574 0 0,-2-3 1 0 0,4 6 27 0 0,3 18 18 0 0,0 42 126 0 0,-5 88 0 0 0,-3-8 155 0 0,3-139-297 0 0,1 29-22 0 0,-3-5 358 0 0,0 0 0 0 0,2 0 0 0 0,5 49 0 0 0,4-147-510 0 0,10-145-850 0 0,-9 142 988 0 0,-6 40 98 0 0,2-1 0 0 0,10-36 1 0 0,-15 69-66 0 0,0-15-2 0 0,0 16-87 0 0,5-35-134 0 0,-4 44 210 0 0,1 0 0 0 0,-2 1 0 0 0,1 0 0 0 0,-1-1 0 0 0,0 1 0 0 0,-1 0 1 0 0,0 13-1 0 0,0-12-12 0 0,4 59-7 0 0,1 17-560 0 0,-13-33-6214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12.3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65 432 0 0,'-5'-13'8741'0'0,"25"-18"-7050"0"0,-17 22-1623 0 0,1-1 319 0 0,-4 10-386 0 0,0 0 0 0 0,0-1 0 0 0,0 1 1 0 0,0 0-1 0 0,1 0 0 0 0,-1 0 0 0 0,0 0 1 0 0,0 0-1 0 0,0 0 0 0 0,0 0 0 0 0,0 0 0 0 0,0 0 1 0 0,0-1-1 0 0,1 1 0 0 0,-1 0 0 0 0,0 0 1 0 0,0 0-1 0 0,0 0 0 0 0,0 0 0 0 0,0 0 0 0 0,1 0 1 0 0,-1 0-1 0 0,0 0 0 0 0,0 0 0 0 0,0 0 1 0 0,0 0-1 0 0,0 0 0 0 0,1 0 0 0 0,-1 0 0 0 0,0 0 1 0 0,0 0-1 0 0,0 0 0 0 0,0 0 0 0 0,0 0 0 0 0,0 1 1 0 0,1-1-1 0 0,-1 0 0 0 0,0 0 0 0 0,0 0 1 0 0,0 0-1 0 0,0 0 0 0 0,0 0 0 0 0,0 0 0 0 0,0 0 1 0 0,0 0-1 0 0,1 1 0 0 0,-1-1 0 0 0,0 0 1 0 0,0 0-1 0 0,0 0 0 0 0,0 0 0 0 0,0 0 0 0 0,0 0 1 0 0,0 1-1 0 0,0-1 0 0 0,0 0 0 0 0,1 1-3 0 0,3 12 1 0 0,12 56 60 0 0,-16-67-59 0 0,9 26 296 0 0,-7-47-380 0 0,-3 18 73 0 0,0 0 1 0 0,0 1 0 0 0,1-1-1 0 0,-1 0 1 0 0,0 0 0 0 0,0 0-1 0 0,0 1 1 0 0,0-1 0 0 0,0 0-1 0 0,-1 1 1 0 0,1-1 0 0 0,0 1-1 0 0,0-1 1 0 0,0 1 0 0 0,0 0-1 0 0,-1-1 1 0 0,1 1 0 0 0,0 0-1 0 0,0 0 1 0 0,0 0-1 0 0,-1 0 1 0 0,1 0 0 0 0,-1 0-1 0 0,0 0 0 0 0,0 0 6 0 0,-1 0-1 0 0,-8 1-14 0 0,9 0 13 0 0,-13 2-75 0 0,11-1 22 0 0,12-1-39 0 0,30-4 86 0 0,57-10 0 0 0,-92 13-9 0 0,-6 2-234 0 0,1 0 246 0 0,-1 0 0 0 0,1 0 0 0 0,-1 0 1 0 0,0 0-1 0 0,0-1 0 0 0,0 1 0 0 0,0-1 0 0 0,0 0 1 0 0,0 0-1 0 0,0 0 0 0 0,0 0 0 0 0,-4 0 1 0 0,-5 3-49 0 0,5-1 59 0 0,0-1 0 0 0,0 0 0 0 0,-1 0-1 0 0,-13 2 1 0 0,0 0 25 0 0,19-4 93 0 0,56-4-74 0 0,-29 0-5 0 0,-22 4-51 0 0,-49 17-99 0 0,40-14 10 0 0,-12 4-800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13.2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45 372 0 0,'0'0'2504'0'0,"18"-22"657"0"0,-9 18-3006 0 0,1 1 0 0 0,-1 0 1 0 0,1 0-1 0 0,0 1 0 0 0,-1 0 1 0 0,11 0-1 0 0,-17 2-122 0 0,-44 12-275 0 0,3-7 277 0 0,24-3 121 0 0,19-4 44 0 0,-2 1-183 0 0,51-14 283 0 0,-52 14-249 0 0,0 0 11 0 0,3 0-46 0 0,-18 0 75 0 0,10 1-87 0 0,-9 4-559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15.0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28 416 0 0,'0'0'9901'0'0,"55"-9"-9703"0"0,46-9-289 0 0,-135 30 39 0 0,-11-2 18 0 0,28-5 46 0 0,24-4 58 0 0,-5-2-64 0 0,20-1-14 0 0,23-4-126 0 0,-43 6 99 0 0,-6 2-308 0 0,0 0 332 0 0,0 0 1 0 0,0 0 0 0 0,0-1 0 0 0,-1 0 0 0 0,1 0 0 0 0,-6 1 0 0 0,4-1-9 0 0,4 0-72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49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104 119 60 0 0,'1'-37'6317'0'0,"-1"36"-6309"0"0,-1-3 214 0 0,0-1-1 0 0,0 0 1 0 0,0 0-1 0 0,-1 0 1 0 0,1 1-1 0 0,-1-1 1 0 0,-1 0-1 0 0,1 1 1 0 0,0 0 0 0 0,-4-5-1 0 0,5 8-226 0 0,0 0 8 0 0,1 1 5 0 0,-1-1 0 0 0,0 1 1 0 0,0 0-1 0 0,1-1 0 0 0,-1 1 0 0 0,0 0 0 0 0,0-1 0 0 0,1 1 0 0 0,-1 0 0 0 0,0 0 1 0 0,0 0-1 0 0,0 0 0 0 0,0 0 0 0 0,1 0 0 0 0,-1 0 0 0 0,0 0 0 0 0,0 0 0 0 0,0 0 0 0 0,1 0 1 0 0,-1 0-1 0 0,0 0 0 0 0,0 1 0 0 0,0-1 0 0 0,1 0 0 0 0,-1 1 0 0 0,0-1 0 0 0,1 1 0 0 0,-1-1 1 0 0,0 1-1 0 0,1-1 0 0 0,-1 1 0 0 0,0-1 0 0 0,1 1 0 0 0,-1-1 0 0 0,1 1 0 0 0,-1 0 1 0 0,1-1-1 0 0,-1 1 0 0 0,1 1 0 0 0,-8 58 621 0 0,3 1 0 0 0,2-1 0 0 0,3 1 0 0 0,10 75 0 0 0,-1-60-72 0 0,-7-49-140 0 0,-6-41 60 0 0,-23-211-661 0 0,11 61 79 0 0,6 54 61 0 0,20 260 815 0 0,14 143-507 0 0,-21-227 161 0 0,-3-64-284 0 0,1-4-140 0 0,0 0-1 0 0,0 0 1 0 0,0 0-1 0 0,-1 0 1 0 0,1 0 0 0 0,-1 0-1 0 0,1 0 1 0 0,-1 0-1 0 0,0 0 1 0 0,0 0-1 0 0,0 0 1 0 0,0 0-1 0 0,0-3 1 0 0,-5-34-66 0 0,2 0 0 0 0,2-51 0 0 0,-3-31 98 0 0,4 116-37 0 0,-1-1-21 0 0,0 0 0 0 0,1 0 0 0 0,0 0-1 0 0,0 0 1 0 0,0 0 0 0 0,1 0 0 0 0,1-7 0 0 0,-1 11-20 0 0,5 45-95 0 0,7 65 457 0 0,-1 126 1 0 0,-30-376-861 0 0,17 134 508 0 0,-14-155-599 0 0,14 161 579 0 0,5 48-132 0 0,4 80 324 0 0,7 75-70 0 0,-15-199-85 0 0,2 3-265 0 0,-2-10-8 0 0,0 1 243 0 0,2-51-1936 0 0,0 27-460 0 0,-2 0 0 0 0,-5-49 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3.2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46 1580 0 0,'-37'-43'13080'0'0,"47"41"-11481"0"0,27 11-344 0 0,70 41-752 0 0,153 97-1 0 0,-253-143-488 0 0,10 6 55 0 0,0 1 0 0 0,-1 0 0 0 0,0 2 0 0 0,16 15 0 0 0,-31-26-39 0 0,0-1-1 0 0,0 1 1 0 0,0-1-1 0 0,0 1 1 0 0,0-1-1 0 0,0 1 1 0 0,-1 0-1 0 0,1 0 1 0 0,-1-1-1 0 0,1 1 1 0 0,-1 0-1 0 0,0 0 1 0 0,1 0-1 0 0,-1-1 1 0 0,0 1-1 0 0,0 0 1 0 0,0 0-1 0 0,-1 0 1 0 0,1 0-1 0 0,0-1 1 0 0,-1 1-1 0 0,1 0 0 0 0,-1 0 1 0 0,0-1-1 0 0,1 1 1 0 0,-1 0-1 0 0,0-1 1 0 0,0 1-1 0 0,0-1 1 0 0,0 1-1 0 0,-3 1 1 0 0,-3 7 138 0 0,-2-1 0 0 0,1 0 0 0 0,-17 12 0 0 0,13-10-37 0 0,-39 30 167 0 0,-83 52 0 0 0,-33 27-2454 0 0,158-114 1155 0 0,-19 19-1088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3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29 194 2820 0 0,'-28'-52'15909'0'0,"34"64"-15090"0"0,4 33-498 0 0,-2 1 1 0 0,3 70 0 0 0,1 6-176 0 0,31 131 378 0 0,-32-209-260 0 0,1-1 0 0 0,2-1 0 0 0,34 71 0 0 0,-43-104-182 0 0,0 1-1 0 0,1-1 1 0 0,0 0-1 0 0,0 0 1 0 0,1-1-1 0 0,0 0 1 0 0,1 0-1 0 0,0 0 0 0 0,11 8 1 0 0,-15-14-61 0 0,1 1 1 0 0,-1-1-1 0 0,1 0 1 0 0,-1 0-1 0 0,1 0 0 0 0,0 0 1 0 0,0-1-1 0 0,0 0 1 0 0,0 0-1 0 0,0 0 0 0 0,0 0 1 0 0,0-1-1 0 0,0 0 1 0 0,0 0-1 0 0,0-1 0 0 0,0 1 1 0 0,0-1-1 0 0,0 0 1 0 0,-1 0-1 0 0,1-1 0 0 0,0 1 1 0 0,5-4-1 0 0,8-4-80 0 0,0-1-1 0 0,-1-2 1 0 0,0 1-1 0 0,-1-2 1 0 0,0 0-1 0 0,-1-1 1 0 0,-1-1-1 0 0,0 0 1 0 0,-1-1-1 0 0,0 0 0 0 0,17-31 1 0 0,3-12-22 0 0,-2-1 1 0 0,27-78-1 0 0,-41 92 358 0 0,-1 1 1 0 0,-3-2-1 0 0,-1 0 0 0 0,5-58 1 0 0,-14 88-173 0 0,-2-1 0 0 0,0 1 0 0 0,-1-1-1 0 0,-1 1 1 0 0,-1-1 0 0 0,0 1 0 0 0,-2 0 0 0 0,1 0 0 0 0,-2 0 0 0 0,0 0 0 0 0,-2 1 0 0 0,1 0 0 0 0,-2 0 0 0 0,-18-29 0 0 0,23 41-149 0 0,0-1 0 0 0,-1 1 0 0 0,0-1 0 0 0,0 1 0 0 0,0 1 0 0 0,0-1 0 0 0,0 0 0 0 0,-1 1 0 0 0,0 0 0 0 0,0 0 0 0 0,0 1 1 0 0,0-1-1 0 0,0 1 0 0 0,0 0 0 0 0,0 0 0 0 0,-1 1 0 0 0,1-1 0 0 0,-1 1 0 0 0,1 0 0 0 0,-1 1 0 0 0,0 0 0 0 0,1 0 0 0 0,-1 0 0 0 0,1 0 0 0 0,-1 1 0 0 0,0 0 0 0 0,1 0 0 0 0,0 0 0 0 0,-1 1 0 0 0,1 0 0 0 0,0 0 0 0 0,-8 4 0 0 0,7-3 32 0 0,0 1 0 0 0,0 0 0 0 0,0 0-1 0 0,1 1 1 0 0,-1 0 0 0 0,1 0-1 0 0,0 0 1 0 0,1 0 0 0 0,-1 1 0 0 0,1 0-1 0 0,0 0 1 0 0,1 0 0 0 0,-1 0-1 0 0,1 0 1 0 0,0 1 0 0 0,1 0-1 0 0,-1-1 1 0 0,1 1 0 0 0,1 0 0 0 0,-1 0-1 0 0,1 0 1 0 0,1 0 0 0 0,-1 1-1 0 0,1-1 1 0 0,1 10 0 0 0,0-9 21 0 0,0 1 0 0 0,1-1 0 0 0,0 1 0 0 0,0-1 0 0 0,1 0 0 0 0,0 0 0 0 0,1 0 0 0 0,-1 0 0 0 0,1 0 0 0 0,1-1 0 0 0,0 0 0 0 0,0 0 0 0 0,0 0-1 0 0,1-1 1 0 0,6 7 0 0 0,-3-6-62 0 0,-1-1-1 0 0,2 1 0 0 0,-1-2 1 0 0,1 1-1 0 0,0-1 0 0 0,0-1 1 0 0,0 0-1 0 0,1 0 0 0 0,-1-1 0 0 0,17 3 1 0 0,-2-3-530 0 0,-1-1 0 0 0,1-1 0 0 0,0-1 0 0 0,-1-1 1 0 0,1-1-1 0 0,-1-1 0 0 0,1-1 0 0 0,-1-2 0 0 0,42-14 1 0 0,15-15-3038 0 0,-30 6-2060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4.6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166 252 420 0 0,'15'-48'19946'0'0,"-16"48"-19881"0"0,14 22 4 0 0,-7 17 64 0 0,2 8-372 0 0,-1 1 0 0 0,-3 0-1 0 0,-1 0 1 0 0,-7 67 0 0 0,-22-264-5288 0 0,7-4 10599 0 0,9 112-3141 0 0,-9-60 1836 0 0,18 95-3610 0 0,1 0 0 0 0,-1 0 0 0 0,1 0 1 0 0,0 0-1 0 0,1 0 0 0 0,0 0 0 0 0,0-1 0 0 0,0 1 0 0 0,1 1 1 0 0,-1-1-1 0 0,1 0 0 0 0,6-10 0 0 0,-6 13-175 0 0,0 0 0 0 0,0 0-1 0 0,0 1 1 0 0,1-1 0 0 0,-1 1-1 0 0,1 0 1 0 0,-1-1 0 0 0,1 1 0 0 0,0 0-1 0 0,0 1 1 0 0,0-1 0 0 0,0 0-1 0 0,0 1 1 0 0,1 0 0 0 0,-1 0 0 0 0,5-2-1 0 0,-1 2-103 0 0,0 1-1 0 0,0-1 1 0 0,0 1 0 0 0,-1 0-1 0 0,1 0 1 0 0,0 1 0 0 0,13 3-1 0 0,-1 2-288 0 0,1 0-1 0 0,-1 1 1 0 0,0 1 0 0 0,27 17-1 0 0,-29-16 253 0 0,-1 2 1 0 0,0 0-1 0 0,-1 1 0 0 0,0 0 1 0 0,0 2-1 0 0,-2-1 0 0 0,0 2 0 0 0,0-1 1 0 0,15 25-1 0 0,-24-32 226 0 0,0 1 0 0 0,0-1 0 0 0,-1 1 0 0 0,0-1 1 0 0,0 1-1 0 0,-1 0 0 0 0,0 0 0 0 0,0 0 0 0 0,-1 0 0 0 0,0 0 0 0 0,-1 1 1 0 0,1-1-1 0 0,-1 0 0 0 0,-1 0 0 0 0,0 1 0 0 0,0-1 0 0 0,-1 0 0 0 0,1 0 1 0 0,-2 0-1 0 0,1 0 0 0 0,-1-1 0 0 0,-1 1 0 0 0,1-1 0 0 0,-8 12 0 0 0,3-8 88 0 0,0 0 0 0 0,-1-1-1 0 0,0 0 1 0 0,-1 0-1 0 0,0-1 1 0 0,0 0 0 0 0,-1-1-1 0 0,0 0 1 0 0,-1 0-1 0 0,0-2 1 0 0,0 1-1 0 0,0-2 1 0 0,-1 1 0 0 0,0-2-1 0 0,0 0 1 0 0,0 0-1 0 0,-24 3 1 0 0,4-3-263 0 0,0 0 0 0 0,-39-2 0 0 0,-65-8-4831 0 0,77 3 209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09.2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1939 1 1276 0 0,'-10'41'5489'0'0,"5"-24"-4660"0"0,1-1 0 0 0,0 1 1 0 0,1 0-1 0 0,-1 23 0 0 0,-7 33 357 0 0,2 2 519 0 0,6-31-817 0 0,-25 411 3231 0 0,25-315-3267 0 0,0 51 84 0 0,-7 114 302 0 0,-6 109 206 0 0,8-120-530 0 0,7-68-122 0 0,-3 49 154 0 0,-2-4-266 0 0,-3-162-412 0 0,-4 109 271 0 0,-5-2-147 0 0,0 40 127 0 0,11-135-584 0 0,7-113 68 0 0,0 6 9 0 0,-1 0-1 0 0,-1 0 1 0 0,-5 22-1 0 0,7-28-21 0 0,-5 28-14 0 0,-7 46-8 0 0,12-81 33 0 0,-4 49-59 0 0,-8 4 9 0 0,11-52-5 0 0,-6 36-556 0 0,-19 14 590 0 0,25-51-10 0 0,-9 18-115 0 0,-19 13-417 0 0,28-31 548 0 0,-25 16-107 0 0,11-10 24 0 0,-24 19-55 0 0,38-25 134 0 0,-6 1 8 0 0,-1 1 1 0 0,1 0-1 0 0,1 0 1 0 0,-1 0 0 0 0,0 1-1 0 0,-5 5 1 0 0,-2-1-3 0 0,13-7-4 0 0,-43 16-270 0 0,3 4 280 0 0,39-20 0 0 0,-37 14-234 0 0,38-14 127 0 0,-44 9-405 0 0,-26 12 482 0 0,69-21 29 0 0,-28 9-4 0 0,20-6 10 0 0,-228 74-729 0 0,45-24-35 0 0,-119 29 379 0 0,252-63 458 0 0,-177 51-494 0 0,120-37 636 0 0,86-22-990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25.06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31 48 0 0,'2'-21'12155'0'0,"0"11"-10129"0"0,23 20-1490 0 0,-1 1 0 0 0,-1 0 0 0 0,41 28 0 0 0,-21-12-671 0 0,36 19-540 0 0,32 18-2377 0 0,107 83 1 0 0,-164-109-1471 0 0,-41-30 1988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0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355 175 180 0 0,'-2'-29'7007'0'0,"4"20"-5587"0"0,-2-9 1649 0 0,-2 18-3013 0 0,-1 0 0 0 0,1 0 1 0 0,-1 1-1 0 0,1-1 0 0 0,0 1 0 0 0,-1 0 0 0 0,1-1 0 0 0,0 1 0 0 0,0 0 0 0 0,0 0 0 0 0,0 1 0 0 0,0-1 0 0 0,0 0 0 0 0,0 1 0 0 0,0-1 0 0 0,0 1 0 0 0,0-1 0 0 0,1 1 0 0 0,-1 0 0 0 0,-1 2 0 0 0,-39 50 717 0 0,33-41-625 0 0,-59 82 391 0 0,-82 153-1 0 0,110-175-321 0 0,39-71-145 0 0,10-25-17 0 0,36-90 87 0 0,4 1 0 0 0,6 3 1 0 0,77-117-1 0 0,-99 183-127 0 0,-32 41 25 0 0,1 3-15 0 0,0 0-1 0 0,-1-1 1 0 0,1 1 0 0 0,0 0-1 0 0,-1 0 1 0 0,1 0 0 0 0,-1 0 0 0 0,0 0-1 0 0,1 1 1 0 0,-1-1 0 0 0,0 0 0 0 0,0 1-1 0 0,1-1 1 0 0,-1 1 0 0 0,0-1 0 0 0,-1 1-1 0 0,1-1 1 0 0,0 1 0 0 0,0 0 0 0 0,-1-1-1 0 0,1 1 1 0 0,0 2 0 0 0,16 54 588 0 0,-11-36-429 0 0,36 105 280 0 0,84 176-1 0 0,-10-59-1196 0 0,-115-222-3700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1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73 342 2132 0 0,'25'-86'6119'0'0,"-18"63"-4935"0"0,0 1 0 0 0,-2-1-1 0 0,6-43 1 0 0,-8 33-226 0 0,-2 18-196 0 0,0 1 1 0 0,0-1 0 0 0,-3-22-1 0 0,2 37-754 0 0,0 0 0 0 0,0 0 0 0 0,0-1 0 0 0,0 1 0 0 0,0 0-1 0 0,0 0 1 0 0,0-1 0 0 0,0 1 0 0 0,0 0 0 0 0,0-1 0 0 0,0 1 0 0 0,0 0-1 0 0,0 0 1 0 0,-1-1 0 0 0,1 1 0 0 0,0 0 0 0 0,0 0 0 0 0,0-1 0 0 0,0 1-1 0 0,0 0 1 0 0,-1 0 0 0 0,1 0 0 0 0,0-1 0 0 0,0 1 0 0 0,0 0 0 0 0,0 0-1 0 0,-1 0 1 0 0,1 0 0 0 0,0-1 0 0 0,0 1 0 0 0,-1 0 0 0 0,1 0 0 0 0,0 0-1 0 0,0 0 1 0 0,-1 0 0 0 0,1 0 0 0 0,0 0 0 0 0,0 0 0 0 0,-1 0 0 0 0,1 0-1 0 0,0 0 1 0 0,0 0 0 0 0,-1 0 0 0 0,-11 9 160 0 0,-6 19 24 0 0,1 10-66 0 0,2 0 1 0 0,1 1-1 0 0,2 0 1 0 0,2 1-1 0 0,2 0 0 0 0,-7 71 1 0 0,12-55-31 0 0,2 0 0 0 0,3 0 0 0 0,2 0 0 0 0,15 77-1 0 0,-7-80-34 0 0,2-1-1 0 0,2 0 1 0 0,24 51-1 0 0,-28-77-290 0 0,1 0-1 0 0,1 0 1 0 0,2-2 0 0 0,0 0-1 0 0,1-1 1 0 0,2 0 0 0 0,28 27 0 0 0,-43-46-137 0 0,1 0-1 0 0,0 0 1 0 0,0-1 0 0 0,0 1 0 0 0,0-1 0 0 0,9 3 0 0 0,2-2-3221 0 0,-13-4 3076 0 0,-1 0-1 0 0,1 0 0 0 0,-1 0 1 0 0,0 0-1 0 0,3-1 1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1.7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0 896 0 0,'-13'25'7141'0'0,"8"4"-5073"0"0,5-22-1711 0 0,0-6-197 0 0,4-24 24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5.8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29 1296 0 0,'23'-24'10774'0'0,"-23"24"-10720"0"0,0 0 0 0 0,1-1 0 0 0,-1 1 0 0 0,1-1 0 0 0,-1 1 0 0 0,0 0 0 0 0,1-1 0 0 0,-1 1 0 0 0,1 0 0 0 0,-1 0 0 0 0,1-1 0 0 0,-1 1 0 0 0,0 0 0 0 0,1 0-1 0 0,-1 0 1 0 0,1-1 0 0 0,-1 1 0 0 0,1 0 0 0 0,0 0 0 0 0,-1 0 0 0 0,1 0 0 0 0,-1 0 0 0 0,1 0 0 0 0,-1 0 0 0 0,1 0 0 0 0,-1 0 0 0 0,1 0 0 0 0,-1 1 0 0 0,1-1 0 0 0,-1 0-1 0 0,1 0 1 0 0,-1 0 0 0 0,1 1 0 0 0,-1-1 0 0 0,0 0 0 0 0,1 0 0 0 0,0 1 0 0 0,9 23 808 0 0,-5 31-89 0 0,10 244 1262 0 0,-1-5-3091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6.3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37 146 1812 0 0,'-1'-8'1598'0'0,"-1"0"-282"0"0,0 0-1 0 0,1-1 0 0 0,0 1 0 0 0,0 0 0 0 0,1 0 0 0 0,0-1 0 0 0,2-9 0 0 0,-1 15-1223 0 0,0 0-1 0 0,0 0 1 0 0,0 1-1 0 0,1-1 1 0 0,0 0-1 0 0,-1 0 0 0 0,1 1 1 0 0,0-1-1 0 0,0 1 1 0 0,1-1-1 0 0,-1 1 1 0 0,0 0-1 0 0,1 0 0 0 0,-1 0 1 0 0,1 0-1 0 0,0 1 1 0 0,0-1-1 0 0,-1 1 1 0 0,1-1-1 0 0,0 1 0 0 0,6-2 1 0 0,-2 1-69 0 0,0 0 0 0 0,0 0 0 0 0,0 0 0 0 0,0 1-1 0 0,1 0 1 0 0,-1 0 0 0 0,0 1 0 0 0,1 0 0 0 0,-1 0 0 0 0,0 1 0 0 0,0-1 0 0 0,1 2 0 0 0,-1-1 0 0 0,9 4 0 0 0,-7-1-9 0 0,1 0 1 0 0,-1 1-1 0 0,0 0 0 0 0,0 1 1 0 0,0 0-1 0 0,-1 0 1 0 0,1 0-1 0 0,-2 1 1 0 0,9 9-1 0 0,-3 0-7 0 0,0 1 0 0 0,-1 0 0 0 0,-1 0 0 0 0,0 1 1 0 0,-1 0-1 0 0,-1 1 0 0 0,-1 0 0 0 0,-1 1 0 0 0,7 28 0 0 0,-10-27 21 0 0,-1 1 0 0 0,-1-1 0 0 0,-1 1 0 0 0,-1-1 0 0 0,-1 1-1 0 0,-1-1 1 0 0,-1 0 0 0 0,0 1 0 0 0,-2-1 0 0 0,-8 24 0 0 0,7-28 20 0 0,0-1 0 0 0,-1 0 0 0 0,-1 0 0 0 0,0-1 0 0 0,-1 0 0 0 0,-1 0 0 0 0,0-1 0 0 0,-1 0-1 0 0,0-1 1 0 0,-1 0 0 0 0,-1-1 0 0 0,-27 21 0 0 0,23-24-7 0 0,-1-1-1 0 0,0 0 0 0 0,0-1 1 0 0,-1-1-1 0 0,0 0 0 0 0,-24 3 1 0 0,-40 13-4864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3:55:17.7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56 1140,'-9'-42'12023,"10"28"-10119,1 23-1337,4 12-468,8 23-74,-2 0 1,10 75-1,-20-97 26,-5-41-63,-5-40 66,0-109 813,10 186-642,9 103-201,-12-76-3408,-6-4-3321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8.9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18 352 2144 0 0,'-17'-25'16063'0'0,"30"53"-14657"0"0,17 41-1071 0 0,163 326 1391 0 0,-193-393-1658 0 0,1-1-1 0 0,0 1 1 0 0,0-1 0 0 0,-1 0-1 0 0,1 1 1 0 0,0-1 0 0 0,0 0-1 0 0,0 1 1 0 0,1-1 0 0 0,-1 0-1 0 0,0 0 1 0 0,0 0 0 0 0,1 0-1 0 0,-1 0 1 0 0,0 0 0 0 0,1-1-1 0 0,-1 1 1 0 0,1 0 0 0 0,-1-1-1 0 0,1 1 1 0 0,-1-1 0 0 0,1 1-1 0 0,-1-1 1 0 0,1 0 0 0 0,2 0-1 0 0,-1 0-18 0 0,0-1 0 0 0,-1 0-1 0 0,1 1 1 0 0,0-2-1 0 0,-1 1 1 0 0,1 0 0 0 0,-1 0-1 0 0,1-1 1 0 0,-1 1 0 0 0,0-1-1 0 0,0 0 1 0 0,0 0-1 0 0,3-2 1 0 0,6-9 26 0 0,0 0 0 0 0,-1 0 0 0 0,14-27 0 0 0,14-35-405 0 0,-4-1 0 0 0,-3-2 0 0 0,33-135 0 0 0,1 2-908 0 0,-56 180 798 0 0,-7 21-241 0 0,1 1-1 0 0,0 0 0 0 0,1 0 0 0 0,6-13 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19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1 134 788 0 0,'13'-26'15777'0'0,"0"57"-12667"0"0,17 42-3315 0 0,13-5 154 0 0,-31-52 57 0 0,-1 1 0 0 0,0 1 1 0 0,-1 0-1 0 0,-1 0 0 0 0,0 1 0 0 0,-2 0 1 0 0,9 32-1 0 0,-16-46-2 0 0,1 0 0 0 0,-2 0 0 0 0,1 0 0 0 0,0-1 0 0 0,-1 1 0 0 0,0 0 0 0 0,0 0 0 0 0,0-1 0 0 0,-1 1 0 0 0,0-1 0 0 0,1 1 0 0 0,-2-1 0 0 0,1 0 0 0 0,0 0 0 0 0,-1 0 0 0 0,0 0 0 0 0,0 0 0 0 0,0 0 0 0 0,0-1 0 0 0,-1 1 0 0 0,-4 3 0 0 0,-4 2 13 0 0,1-1 1 0 0,-1 0 0 0 0,0 0-1 0 0,-1-1 1 0 0,-24 9-1 0 0,35-15-23 0 0,0-16 0 0 0,2 13 6 0 0,0 1 0 0 0,0-1 1 0 0,0 1-1 0 0,0-1 0 0 0,0 0 1 0 0,0 1-1 0 0,0-1 0 0 0,1 1 1 0 0,-1-1-1 0 0,0 1 0 0 0,1-1 0 0 0,-1 1 1 0 0,1-1-1 0 0,0 1 0 0 0,0-1 1 0 0,-1 1-1 0 0,2-2 0 0 0,44-76 5 0 0,3 2 1 0 0,3 1-1 0 0,89-96 0 0 0,-34 39 328 0 0,-86 102-977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40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1385 44 1784 0 0,'17'-44'10944'0'0,"-14"69"-9549"0"0,-3 126 197 0 0,11 597 2130 0 0,-2-588-2583 0 0,36 200 0 0 0,-22-204-549 0 0,-22-154-554 0 0,2 40 326 0 0,-49-50-547 0 0,10 4 128 0 0,0 2 1 0 0,0 1-1 0 0,-1 2 0 0 0,1 1 1 0 0,0 2-1 0 0,0 2 0 0 0,0 1 1 0 0,1 2-1 0 0,0 1 0 0 0,0 2 1 0 0,-45 22-1 0 0,-3 10 131 0 0,2 3-1 0 0,2 3 1 0 0,2 4-1 0 0,3 3 1 0 0,2 3-1 0 0,-115 126 1 0 0,146-139 72 0 0,3 2 0 0 0,1 1 0 0 0,3 2 1 0 0,-44 89-1 0 0,61-102-106 0 0,1 1-1 0 0,2 1 1 0 0,1 0 0 0 0,3 1-1 0 0,1 0 1 0 0,2 1 0 0 0,-2 63-1 0 0,8-54-123 0 0,3-1 0 0 0,1 1 0 0 0,3-1 0 0 0,3-1 0 0 0,16 60 0 0 0,-15-77 100 0 0,2-1-1 0 0,0 0 0 0 0,3-1 0 0 0,0-1 0 0 0,2 0 0 0 0,1-1 0 0 0,2-1 0 0 0,40 46 0 0 0,-19-32 31 0 0,2-2 1 0 0,1-2-1 0 0,2-2 1 0 0,84 50-1 0 0,-82-60-2 0 0,1-2 0 0 0,1-2 0 0 0,1-2 0 0 0,0-2 0 0 0,2-3 0 0 0,0-2-1 0 0,0-2 1 0 0,91 6 0 0 0,-70-15-21 0 0,0-3-1 0 0,0-3 1 0 0,0-3-1 0 0,-1-4 1 0 0,128-35-1 0 0,-120 21 278 0 0,-1-4 0 0 0,-2-3 0 0 0,-1-3 1 0 0,131-83-1 0 0,-169 91-179 0 0,-3-2 0 0 0,0-1 1 0 0,-2-2-1 0 0,-1-1 0 0 0,-1-2 1 0 0,-2-1-1 0 0,-2-1 0 0 0,-2-2 1 0 0,-1 0-1 0 0,-2-2 0 0 0,-1-1 1 0 0,-3 0-1 0 0,15-46 0 0 0,-26 57-200 0 0,-2 1-1 0 0,0-1 0 0 0,-2 1 0 0 0,-2-1 0 0 0,-1 0 0 0 0,-1 0 0 0 0,-5-36 1 0 0,-45-215-1383 0 0,38 228 1339 0 0,0 5 45 0 0,-2 1 1 0 0,-2 0-1 0 0,-2 2 1 0 0,-2 0-1 0 0,-2 1 1 0 0,-2 1-1 0 0,-2 1 1 0 0,-2 1-1 0 0,-65-74 1 0 0,-46-21-244 0 0,116 118 93 0 0,-1 1-1 0 0,-1 1 0 0 0,-1 1 1 0 0,-40-18-1 0 0,12 12 101 0 0,-2 2 0 0 0,0 3 0 0 0,-1 3 0 0 0,-1 2 0 0 0,0 2 0 0 0,-80-2 0 0 0,33-3-4505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41.3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22 440 1704 0 0,'-12'6'13458'0'0,"6"-11"-12124"0"0,6 4-1213 0 0,-1 1 0 0 0,1-1 0 0 0,0 1 1 0 0,-1-1-1 0 0,1 0 0 0 0,0 1 0 0 0,0-1 1 0 0,-1 0-1 0 0,1 0 0 0 0,0 1 0 0 0,0-1 1 0 0,0 0-1 0 0,0 1 0 0 0,0-1 0 0 0,0 0 1 0 0,0 0-1 0 0,0 1 0 0 0,0-1 0 0 0,0-1 0 0 0,8-38 2353 0 0,22-37-24 0 0,-17 49-2320 0 0,1 1-1 0 0,2 1 1 0 0,0 1 0 0 0,1 0-1 0 0,2 1 1 0 0,1 1 0 0 0,0 0-1 0 0,2 2 1 0 0,0 1 0 0 0,47-33-1 0 0,-66 51-136 0 0,1 0 0 0 0,-1 1-1 0 0,1-1 1 0 0,0 1 0 0 0,0-1-1 0 0,0 1 1 0 0,0 0-1 0 0,-1 1 1 0 0,1-1 0 0 0,1 1-1 0 0,-1 0 1 0 0,0-1 0 0 0,0 2-1 0 0,0-1 1 0 0,7 2 0 0 0,-4 0 3 0 0,0 0 0 0 0,0 1 0 0 0,0 0 1 0 0,0 0-1 0 0,0 0 0 0 0,-1 1 0 0 0,0 0 1 0 0,7 6-1 0 0,8 8 55 0 0,0 2-1 0 0,-2 1 1 0 0,26 35 0 0 0,-36-45-3 0 0,28 41 53 0 0,-3 1 0 0 0,40 83 1 0 0,1 3 313 0 0,-69-128-392 0 0,1-1 1 0 0,1 1-1 0 0,0-1 0 0 0,0-1 1 0 0,1 1-1 0 0,0-2 0 0 0,1 1 0 0 0,0-1 1 0 0,0-1-1 0 0,1 0 0 0 0,0 0 1 0 0,0-1-1 0 0,1 0 0 0 0,13 4 0 0 0,-17-8-16 0 0,-1 0 0 0 0,1-1-1 0 0,-1-1 1 0 0,1 1 0 0 0,-1-1-1 0 0,1 0 1 0 0,0-1 0 0 0,-1 0-1 0 0,1 0 1 0 0,-1 0 0 0 0,0-1-1 0 0,1 0 1 0 0,-1-1 0 0 0,0 0-1 0 0,0 0 1 0 0,0 0 0 0 0,-1-1-1 0 0,1 0 1 0 0,-1 0 0 0 0,0-1-1 0 0,0 1 1 0 0,0-2 0 0 0,6-6-1 0 0,10-12-25 0 0,-1-1 0 0 0,-1 0 0 0 0,32-56 0 0 0,-37 52-44 0 0,-1-1-1 0 0,-1 0 1 0 0,-2-1-1 0 0,14-61 1 0 0,-11 41-750 0 0,-8 25-926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25.45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716 3 48 0 0,'-4'-1'2669'0'0,"-5"0"-1815"0"0,-1 0 0 0 0,1 1 0 0 0,0 0 0 0 0,-1 1 0 0 0,1 0 0 0 0,0 0 0 0 0,0 1 0 0 0,-13 4 0 0 0,6 0-181 0 0,0 0 0 0 0,0 2 1 0 0,0 0-1 0 0,-14 10 0 0 0,-2 4-149 0 0,1 2 0 0 0,2 1 0 0 0,-37 39 0 0 0,-18 33-352 0 0,-96 143 0 0 0,108-137-3198 0 0,44-72-2836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42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1 104 0 0,'1'-1'15047'0'0,"7"22"-14915"0"0,-1-2 631 0 0,-2 0 0 0 0,0 0 0 0 0,-2 1 0 0 0,2 21 0 0 0,2 7-176 0 0,96 1028 3930 0 0,-91-872-3938 0 0,26 289-1464 0 0,-38-482 1037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43.4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0 150 772 0 0,'9'-36'13274'0'0,"-8"35"-13152"0"0,-1 0 1 0 0,0 0-1 0 0,1 0 1 0 0,-1 0-1 0 0,1 0 0 0 0,-1 0 1 0 0,1 0-1 0 0,0 0 1 0 0,-1 0-1 0 0,1 0 0 0 0,0 0 1 0 0,-1 0-1 0 0,1 0 1 0 0,0 0-1 0 0,0 1 0 0 0,0-1 1 0 0,0 0-1 0 0,0 1 1 0 0,0-1-1 0 0,0 0 0 0 0,0 1 1 0 0,0-1-1 0 0,2 0 1 0 0,29-8 722 0 0,-32 9-819 0 0,3-1 96 0 0,18 1 311 0 0,194 4 878 0 0,103-1-966 0 0,18-11-164 0 0,438-18-45 0 0,-292 9-151 0 0,-127 7 509 0 0,-106-12 80 0 0,-246 22-571 0 0,46-5-1057 0 0,-46 4 637 0 0,2 0 375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44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1 476 0 0,'0'0'11327'0'0,"-4"43"-10283"0"0,2 1-228 0 0,-3 1 1 0 0,-9 44-1 0 0,-5 40 267 0 0,2 47-134 0 0,-8 193 561 0 0,25 52-91 0 0,8-196-1141 0 0,3 183 181 0 0,-9-374-267 0 0,1-1 0 0 0,2 0 0 0 0,17 61 0 0 0,-17-48-262 0 0,-4-45 15 0 0,0 5 795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45.8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0 123 208 0 0,'5'-32'8886'0'0,"16"-48"-1064"0"0,-21 78-7562 0 0,0 1-244 0 0,0 1 0 0 0,0 0-1 0 0,-1 0 1 0 0,1-1 0 0 0,0 1 0 0 0,0 0-1 0 0,0 0 1 0 0,0-1 0 0 0,0 1 0 0 0,0 0-1 0 0,0 0 1 0 0,0-1 0 0 0,0 1-1 0 0,0 0 1 0 0,0 0 0 0 0,0-1 0 0 0,0 1-1 0 0,0 0 1 0 0,0-1 0 0 0,1 1 0 0 0,-1 0-1 0 0,0 0 1 0 0,0 0 0 0 0,0-1 0 0 0,0 1-1 0 0,0 0 1 0 0,1 0 0 0 0,-1-1-1 0 0,0 1 1 0 0,0 0 0 0 0,0 0 0 0 0,1 0-1 0 0,-1 0 1 0 0,0-1 0 0 0,0 1 0 0 0,1 0-1 0 0,13 5 127 0 0,1 1 0 0 0,-2 1 0 0 0,1 0 0 0 0,-1 1 0 0 0,0 0 0 0 0,0 1 0 0 0,18 17 0 0 0,3 0-75 0 0,521 381 642 0 0,-498-366-683 0 0,378 248 283 0 0,-354-246-262 0 0,-31-18-64 0 0,65 44 0 0 0,-112-66 4 0 0,-2-2 11 0 0,0 0 1 0 0,0 1-1 0 0,0-1 0 0 0,0 0 1 0 0,0 0-1 0 0,-1 1 0 0 0,1-1 1 0 0,0 0-1 0 0,-1 1 0 0 0,1-1 1 0 0,-1 1-1 0 0,1-1 0 0 0,-1 1 1 0 0,0-1-1 0 0,0 1 0 0 0,0-1 1 0 0,0 1-1 0 0,0-1 0 0 0,0 1 1 0 0,0-1-1 0 0,0 1 0 0 0,0-1 0 0 0,-1 1 1 0 0,1-1-1 0 0,-1 3 0 0 0,0-3 9 0 0,-3 8-3 0 0,-1 1 0 0 0,0-1 1 0 0,-1-1-1 0 0,0 1 0 0 0,0-1 0 0 0,-1 0 1 0 0,-14 13-1 0 0,-65 52-14 0 0,52-46 7 0 0,-191 138-151 0 0,133-101 29 0 0,-115 102-1 0 0,-192 167 452 0 0,320-272-272 0 0,-82 58-123 0 0,117-89-1010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46.8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57 127 1192 0 0,'-13'-36'4571'0'0,"14"33"-4375"0"0,-1 0 0 0 0,1-1 1 0 0,0 1-1 0 0,-1 0 1 0 0,2 0-1 0 0,-1 0 0 0 0,0 0 1 0 0,1 0-1 0 0,-1 1 1 0 0,4-6-1 0 0,5-13 890 0 0,-9 20-911 0 0,19-29 1930 0 0,-18 32-2042 0 0,0 0 0 0 0,0 0 0 0 0,0 1 0 0 0,0-1 0 0 0,0 0 0 0 0,-1 1 0 0 0,1 0 0 0 0,-1-1 0 0 0,0 1 0 0 0,1 0 0 0 0,-1 0 1 0 0,0 0-1 0 0,-1 0 0 0 0,1 0 0 0 0,-1 0 0 0 0,1 0 0 0 0,-1 0 0 0 0,0 5 0 0 0,0 67 840 0 0,0-63-763 0 0,-36 294 1728 0 0,1-9-356 0 0,-6 368 892 0 0,40-558-2152 0 0,15 124-1 0 0,-5-132 88 0 0,-6 160 0 0 0,-8-193-1843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48.7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4 508 0 0,'-16'-3'7007'0'0,"15"3"-6831"0"0,0 0 0 0 0,-1 0 0 0 0,1 0 0 0 0,0 0 0 0 0,-1 0 0 0 0,1 1 0 0 0,-1-1 0 0 0,1 0 0 0 0,0 1 0 0 0,-1-1 0 0 0,1 1 0 0 0,0-1-1 0 0,0 1 1 0 0,0 0 0 0 0,-8 7 1638 0 0,16 19 1183 0 0,10-21-2804 0 0,0-1 0 0 0,0-1 0 0 0,0 0 1 0 0,1-1-1 0 0,-1-1 0 0 0,1 0 0 0 0,32-3 0 0 0,18 4 35 0 0,1202 90 2968 0 0,-1233-92-3161 0 0,85 8 15 0 0,-117-9-42 0 0,4 0 0 0 0,8 0 120 0 0,21 2-57 0 0,-5 9 3613 0 0,-31 35-3882 0 0,11 63 35 0 0,-12-102 153 0 0,15 120 150 0 0,-5 0 1 0 0,-12 248-1 0 0,-6-244-145 0 0,21 252 0 0 0,31 58 487 0 0,-40-351-384 0 0,-1-27 205 0 0,10 63 0 0 0,-13-125-275 0 0,4 42 16 0 0,-5-42-30 0 0,2 38-176 0 0,-2-37 137 0 0,3 8 2110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51.6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0 155 908 0 0,'0'0'9266'0'0,"10"-5"-8321"0"0,145-19 883 0 0,204-4 0 0 0,-64 9-907 0 0,-87-3-406 0 0,449-31 176 0 0,-335 51-664 0 0,-165 4-18 0 0,-35-4 124 0 0,-119 2-124 0 0,54-1-1336 0 0,-47 1 1410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53.2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 1160 0 0,'0'0'12504'0'0,"16"3"-11513"0"0,66 5-648 0 0,1-3 1 0 0,91-6-1 0 0,-6 0-45 0 0,692 5-161 0 0,-522-5-100 0 0,160-12-226 0 0,-401 8 120 0 0,-95 5 61 0 0,38-2-180 0 0,16-2-327 0 0,-54 3 478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54.2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 1324 0 0,'7'-11'10175'0'0,"-1"30"-7948"0"0,0 32-2096 0 0,9 171 1909 0 0,9 205 31 0 0,-20-254-1180 0 0,33 664 947 0 0,-7-377-851 0 0,-27-408-909 0 0,17 117 329 0 0,-10-109 229 0 0,1 86 0 0 0,-8-102-469 0 0,-2 19-718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6:56.5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1 206 152 0 0,'0'0'8656'0'0,"18"21"-5393"0"0,6-3-1995 0 0,-10-7-791 0 0,0 0-1 0 0,1-1 1 0 0,0 0 0 0 0,0-1 0 0 0,1-1-1 0 0,30 11 1 0 0,-16-13-199 0 0,1-1 0 0 0,-1-1-1 0 0,1-2 1 0 0,-1 0 0 0 0,1-3 0 0 0,34-4 0 0 0,13 2 35 0 0,577-41 806 0 0,-252 11-777 0 0,624-37 480 0 0,290-50 815 0 0,-808 90-1164 0 0,-89 9-316 0 0,-70 6-344 0 0,-236 17-276 0 0,-111-2 392 0 0,44 2-469 0 0,63 3-106 0 0,-63-4 648 0 0,93 1-60 0 0,-44 3-52 0 0,-76-3 92 0 0,238 7 73 0 0,-220-9-84 0 0,-35 0 11 0 0,1 0 32 0 0,32 1-16 0 0,-32 0-8 0 0,19-2 17 0 0,52 0-109 0 0,-72 1 87 0 0,18 0-12 0 0,8 0-160 0 0,-26 0 143 0 0,19 0 553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2.27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1428 0 0,'270'27'4395'0'0,"138"-2"-2550"0"0,-125-9-1047 0 0,1889 80 1737 0 0,-1590-73-1366 0 0,-429-13-1007 0 0,-151-10-194 0 0,15 3-181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20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18 188 400 0 0,'-10'-42'8818'0'0,"8"35"-7679"0"0,-3-15 1208 0 0,9 30-1565 0 0,84 198 2207 0 0,102 261 15 0 0,-172-417-2756 0 0,40 115 1591 0 0,138 275 0 0 0,-178-409-1183 0 0,1-1-1 0 0,39 47 517 0 0,-36-84-519 0 0,-16-1-599 0 0,0-2 0 0 0,0 1 0 0 0,-1-1 0 0 0,-1 1-1 0 0,0-1 1 0 0,0-1 0 0 0,-1 1 0 0 0,4-19 0 0 0,10-97-266 0 0,-12 82 180 0 0,31-381-668 0 0,39-255 290 0 0,-36 517 619 0 0,-35 147-69 0 0,0-7-3548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21.6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83 160 1668 0 0,'19'-62'17440'0'0,"-19"62"-17398"0"0,0 0 1 0 0,-1 0 0 0 0,1-1 0 0 0,0 1 0 0 0,0 0 0 0 0,0 0 0 0 0,0-1 0 0 0,0 1 0 0 0,0 0 0 0 0,-1 0 0 0 0,1-1 0 0 0,0 1 43 0 0,0 0-43 0 0,-1 0 0 0 0,1-1-1 0 0,0 1 1 0 0,0 0 0 0 0,0 0 0 0 0,-1 0 0 0 0,1 0 0 0 0,0 0 0 0 0,0 0 0 0 0,-1 0 0 0 0,1-1 0 0 0,0 1 0 0 0,-1 0 0 0 0,1 0 0 0 0,0 0 0 0 0,0 0 0 0 0,-1 0 0 0 0,1 0 0 0 0,0 0-1 0 0,0 0 1 0 0,-1 0 0 0 0,1 0 0 0 0,0 1 0 0 0,-1-1 0 0 0,1 0 0 0 0,0 0 0 0 0,0 0 0 0 0,-1 0 0 0 0,-1 1 2 0 0,-21 23 420 0 0,15-12-370 0 0,0 0 0 0 0,1 0 0 0 0,0 1 1 0 0,1 0-1 0 0,0 0 0 0 0,1 0 0 0 0,1 1 0 0 0,0 0 0 0 0,1-1 0 0 0,0 1 0 0 0,0 17 1 0 0,1 6 173 0 0,1-1 1 0 0,3 1 0 0 0,6 43 0 0 0,-6-66-219 0 0,1 0 0 0 0,0 0 0 0 0,1-1 0 0 0,1 1 0 0 0,1-1 0 0 0,-1 0 0 0 0,2 0 1 0 0,0-1-1 0 0,0 0 0 0 0,10 11 0 0 0,-11-15-32 0 0,0-1-1 0 0,0 0 1 0 0,0-1 0 0 0,1 1 0 0 0,0-1-1 0 0,0-1 1 0 0,1 1 0 0 0,-1-1 0 0 0,1-1-1 0 0,0 1 1 0 0,1-1 0 0 0,-1-1 0 0 0,1 0-1 0 0,0 0 1 0 0,0 0 0 0 0,10 1 0 0 0,-12-4-36 0 0,0 0 0 0 0,1 0 0 0 0,-1 0 0 0 0,1-1 0 0 0,-1 0 0 0 0,1-1 0 0 0,-1 1 1 0 0,0-1-1 0 0,0-1 0 0 0,0 1 0 0 0,0-1 0 0 0,0-1 0 0 0,0 1 0 0 0,-1-1 0 0 0,0 0 0 0 0,0-1 1 0 0,0 1-1 0 0,0-1 0 0 0,-1 0 0 0 0,1-1 0 0 0,-1 0 0 0 0,-1 1 0 0 0,1-1 0 0 0,-1-1 1 0 0,0 1-1 0 0,0-1 0 0 0,3-9 0 0 0,0 1-8 0 0,-1 0 0 0 0,0 0-1 0 0,-1-1 1 0 0,-1 0 0 0 0,-1 1 0 0 0,0-2 0 0 0,-1 1 0 0 0,0 0-1 0 0,-2 0 1 0 0,0 0 0 0 0,-3-26 0 0 0,-5-22 28 0 0,7 46 4 0 0,-1 0 0 0 0,0 0 1 0 0,-2 1-1 0 0,0-1 0 0 0,0 1 1 0 0,-2 0-1 0 0,0 0 0 0 0,-17-30 1 0 0,10 26-4 0 0,-3-3-18 0 0,-29-35 0 0 0,13 24-334 0 0,32 34 330 0 0,-41-9-1150 0 0,-17 25-1797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24.3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915 156 684 0 0,'0'0'7983'0'0,"-12"-26"-2974"0"0,10 18-4850 0 0,0 1 0 0 0,-1 0 0 0 0,0 0 0 0 0,-1 1 0 0 0,1-1 0 0 0,-1 1 0 0 0,0-1 0 0 0,-1 1 0 0 0,0 1 1 0 0,0-1-1 0 0,0 1 0 0 0,-1-1 0 0 0,1 2 0 0 0,-1-1 0 0 0,-11-6 0 0 0,8 6-92 0 0,-1 1 1 0 0,1 0-1 0 0,-1 1 1 0 0,0 0-1 0 0,0 1 1 0 0,0 0-1 0 0,0 0 0 0 0,0 1 1 0 0,0 0-1 0 0,-15 1 1 0 0,-2 3-51 0 0,1 0 1 0 0,0 2-1 0 0,1 1 1 0 0,-1 1 0 0 0,1 1-1 0 0,0 1 1 0 0,1 1-1 0 0,-30 17 1 0 0,24-8 75 0 0,1 0 0 0 0,0 3 0 0 0,1 0 0 0 0,2 2 1 0 0,0 0-1 0 0,2 2 0 0 0,1 1 0 0 0,0 1 0 0 0,-22 38 0 0 0,21-26 149 0 0,1 2 0 0 0,2 1 0 0 0,2 0 0 0 0,2 1-1 0 0,2 2 1 0 0,-14 66 0 0 0,25-90-102 0 0,1 0 0 0 0,0 1 0 0 0,2-1 0 0 0,1 1-1 0 0,1-1 1 0 0,0 1 0 0 0,2-1 0 0 0,1 0 0 0 0,0 0 0 0 0,2 0 0 0 0,1 0-1 0 0,0-1 1 0 0,18 35 0 0 0,-16-40-76 0 0,1 0-1 0 0,0 0 1 0 0,2-1-1 0 0,-1-1 1 0 0,2 0 0 0 0,0 0-1 0 0,1-1 1 0 0,0-1-1 0 0,1 0 1 0 0,0-1 0 0 0,1-1-1 0 0,0 0 1 0 0,0-2-1 0 0,1 1 1 0 0,1-2-1 0 0,31 10 1 0 0,-19-10-109 0 0,0-2 0 0 0,0 0 1 0 0,1-2-1 0 0,0-2 0 0 0,0 0 0 0 0,-1-2 0 0 0,1-1 0 0 0,45-10 0 0 0,-52 7-1136 0 0,1-2 0 0 0,-1 0-1 0 0,0-1 1 0 0,0-2-1 0 0,-1 0 1 0 0,30-19 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25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 1484 0 0,'1'-18'8362'0'0,"1"16"-7862"0"0,1 4-408 0 0,1 0-1 0 0,0 0 1 0 0,-1 1-1 0 0,0 0 1 0 0,0-1-1 0 0,0 1 1 0 0,0 0 0 0 0,0 1-1 0 0,0-1 1 0 0,-1 1-1 0 0,0-1 1 0 0,0 1-1 0 0,0 0 1 0 0,0-1-1 0 0,0 1 1 0 0,-1 0-1 0 0,2 5 1 0 0,19 78 793 0 0,-21-81-802 0 0,10 62 624 0 0,1 72 0 0 0,-8-73-632 0 0,14 74 0 0 0,-15-116-225 0 0,-3-16-1824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26.1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4 122 1440 0 0,'-3'-36'8215'0'0,"3"33"-8116"0"0,0 1 0 0 0,0 0 1 0 0,1 0-1 0 0,-1-1 0 0 0,1 1 0 0 0,-1 0 1 0 0,1 0-1 0 0,0 0 0 0 0,0 0 0 0 0,0 0 0 0 0,0 0 1 0 0,0 0-1 0 0,1 0 0 0 0,-1 0 0 0 0,0 1 1 0 0,1-1-1 0 0,-1 1 0 0 0,4-3 0 0 0,0 0-14 0 0,0 1-1 0 0,0-1 1 0 0,1 1-1 0 0,-1 0 1 0 0,1 1-1 0 0,9-4 1 0 0,5 0-108 0 0,0 2 0 0 0,0 0 0 0 0,24-1 0 0 0,-20 3 40 0 0,0 2-1 0 0,0 1 1 0 0,0 1 0 0 0,0 1 0 0 0,0 1-1 0 0,-1 1 1 0 0,1 2 0 0 0,-1 0 0 0 0,-1 1 0 0 0,1 1-1 0 0,-2 1 1 0 0,22 13 0 0 0,-25-12 15 0 0,-1 0 1 0 0,0 1-1 0 0,0 1 0 0 0,-1 1 1 0 0,-1 0-1 0 0,-1 1 0 0 0,0 1 1 0 0,-1 0-1 0 0,0 1 0 0 0,-1 0 1 0 0,-1 1-1 0 0,-1 0 0 0 0,-1 1 1 0 0,8 21-1 0 0,-12-22 13 0 0,-1 0 0 0 0,-1 0 0 0 0,0 1 0 0 0,-2-1 0 0 0,0 0 0 0 0,-1 1 0 0 0,-1-1 0 0 0,0 0 0 0 0,-2 1 0 0 0,0-1 0 0 0,-1 0 0 0 0,-1 0 0 0 0,0-1 0 0 0,-15 32 0 0 0,5-16-29 0 0,-2-2-1 0 0,-1 1 1 0 0,-2-2 0 0 0,-1-1 0 0 0,-1 0 0 0 0,-42 42 0 0 0,48-55-11 0 0,-1 0 0 0 0,-1-1 1 0 0,0-1-1 0 0,-1 0 1 0 0,0-2-1 0 0,-1 0 1 0 0,-1-1-1 0 0,1-1 0 0 0,-2-1 1 0 0,1-1-1 0 0,-1-1 1 0 0,-1-1-1 0 0,-31 5 1 0 0,9-4 351 0 0,13-2-1701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27.1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11 1280 0 0,'-11'-11'9494'0'0,"12"22"-9392"0"0,1-1 0 0 0,0 0-1 0 0,0 1 1 0 0,7 18 0 0 0,6 32 49 0 0,-11-39-119 0 0,0 0 1 0 0,1 0-1 0 0,1-1 0 0 0,12 27 1 0 0,-18-47-34 0 0,2 4 0 0 0,0 1 0 0 0,0 0 0 0 0,-1 0 0 0 0,1 0 0 0 0,-2 0 1 0 0,1 0-1 0 0,-1 0 0 0 0,0 8 0 0 0,0-12 6 0 0,2 40 137 0 0,-7-42-503 0 0,-1 0 715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29.0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11 835 80 0 0,'-4'-26'1756'0'0,"0"0"0"0"0,2 0 0 0 0,1 0 0 0 0,1-1 0 0 0,5-34 0 0 0,3 8 362 0 0,23-83 1 0 0,-31 134-2097 0 0,0 1-1 0 0,0 0 1 0 0,0 0 0 0 0,0-1 0 0 0,0 1 0 0 0,1 0 0 0 0,-1 0 0 0 0,1 0 0 0 0,-1 0 0 0 0,1-1 0 0 0,-1 1-1 0 0,1 0 1 0 0,-1 0 0 0 0,1 0 0 0 0,0 0 0 0 0,0 0 0 0 0,-1 0 0 0 0,1 0 0 0 0,0 1 0 0 0,0-1 0 0 0,0 0-1 0 0,0 0 1 0 0,0 1 0 0 0,0-1 0 0 0,0 0 0 0 0,3 0 0 0 0,-3 2-11 0 0,1-1 0 0 0,-1 1 0 0 0,0 0 0 0 0,0-1 0 0 0,1 1 1 0 0,-1 0-1 0 0,0 0 0 0 0,0 0 0 0 0,0 0 0 0 0,0 0 0 0 0,0 1 0 0 0,0-1 0 0 0,0 0 0 0 0,0 0 0 0 0,0 1 0 0 0,-1-1 1 0 0,2 3-1 0 0,26 70 81 0 0,49 253-31 0 0,23 72-291 0 0,-72-318 178 0 0,56 115 0 0 0,-71-169 106 0 0,2-1 0 0 0,0-1 0 0 0,2 0 0 0 0,1-1 0 0 0,1-1 0 0 0,1-1 0 0 0,44 39 0 0 0,-61-59-19 0 0,1 1 0 0 0,-1-1 0 0 0,1 0 0 0 0,-1 1 1 0 0,1-2-1 0 0,0 1 0 0 0,-1 0 0 0 0,1-1 0 0 0,0 1 0 0 0,0-1 1 0 0,0 0-1 0 0,0-1 0 0 0,0 1 0 0 0,1-1 0 0 0,-1 0 0 0 0,0 0 1 0 0,0 0-1 0 0,0 0 0 0 0,5-1 0 0 0,-3-1-10 0 0,-1 0-1 0 0,1-1 1 0 0,-1 1 0 0 0,1-1-1 0 0,-1 0 1 0 0,0 0-1 0 0,0-1 1 0 0,0 1 0 0 0,0-1-1 0 0,-1 0 1 0 0,8-9-1 0 0,1-3-12 0 0,0-2 0 0 0,-2 0 1 0 0,0 0-1 0 0,0-1 0 0 0,-2 0 0 0 0,9-27 0 0 0,-1-6-122 0 0,-3-1 0 0 0,-2-1 0 0 0,6-65 0 0 0,2-166-200 0 0,-19 251 315 0 0,5-322 353 0 0,-9 276 114 0 0,-4 0-1 0 0,-24-113 0 0 0,26 170-357 0 0,-1 1 0 0 0,-2-1 0 0 0,0 2 0 0 0,-14-28 0 0 0,18 41-125 0 0,0 1 0 0 0,-1 0 0 0 0,1 0 0 0 0,-1 1 0 0 0,0-1-1 0 0,-1 1 1 0 0,0 0 0 0 0,0 1 0 0 0,0-1 0 0 0,0 1 0 0 0,-1 0 0 0 0,0 1 0 0 0,0 0 0 0 0,0 0 0 0 0,-14-5 0 0 0,18 8-3 0 0,-1 0 0 0 0,1 0 0 0 0,0 1 0 0 0,0-1 0 0 0,0 1 0 0 0,-1 0 0 0 0,1 0 0 0 0,0 0 0 0 0,0 1-1 0 0,0-1 1 0 0,-1 1 0 0 0,1 0 0 0 0,0 0 0 0 0,0 0 0 0 0,0 0 0 0 0,0 0 0 0 0,-3 2 0 0 0,1 1-3 0 0,0-1 1 0 0,0 1-1 0 0,0 0 1 0 0,0 1 0 0 0,1-1-1 0 0,-1 1 1 0 0,1 0-1 0 0,-4 6 1 0 0,-1 4-5 0 0,0 0 1 0 0,1 1-1 0 0,1 0 1 0 0,1 0-1 0 0,-8 25 1 0 0,10-21 14 0 0,1-1 0 0 0,0 1 0 0 0,2-1 1 0 0,0 1-1 0 0,1 0 0 0 0,1-1 1 0 0,1 1-1 0 0,1-1 0 0 0,0 1 0 0 0,1-1 1 0 0,2 0-1 0 0,7 19 0 0 0,-9-27 25 0 0,1 1 0 0 0,0-2 0 0 0,0 1 0 0 0,1-1 0 0 0,1 1 0 0 0,0-2-1 0 0,0 1 1 0 0,1-1 0 0 0,0 0 0 0 0,0-1 0 0 0,1 1 0 0 0,0-2 0 0 0,1 1 0 0 0,0-2-1 0 0,0 1 1 0 0,0-1 0 0 0,1-1 0 0 0,0 0 0 0 0,0 0 0 0 0,22 6 0 0 0,-20-10 2 0 0,1 1 1 0 0,-1-2 0 0 0,0 0 0 0 0,0 0 0 0 0,1-1 0 0 0,-1-1-1 0 0,0 0 1 0 0,0-1 0 0 0,0-1 0 0 0,-1 0 0 0 0,1 0-1 0 0,20-11 1 0 0,-1-2-119 0 0,-2 0 0 0 0,0-3 0 0 0,42-34-1 0 0,-48 34-294 0 0,-1-2 0 0 0,-1-1 1 0 0,-1 0-1 0 0,-2-2 0 0 0,0 0 0 0 0,25-45 0 0 0,-4-9-2714 0 0,30-86 0 0 0,-47 110 1360 0 0,-18 42-477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29.5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3 316 0 0,'-5'-2'8481'0'0,"1"2"-8094"0"0,2 6-231 0 0,1 0 0 0 0,0 0-1 0 0,1 0 1 0 0,0 0 0 0 0,0 0 0 0 0,0 0 0 0 0,1 0-1 0 0,-1-1 1 0 0,4 11 0 0 0,-3-10-52 0 0,11 71 669 0 0,41 137 1 0 0,-43-185-702 0 0,1 0 0 0 0,1-1 0 0 0,1 0 1 0 0,2-1-1 0 0,0 0 0 0 0,2-2 0 0 0,34 40 1 0 0,-22-41-719 0 0,-26-23 178 0 0,0 1-1 0 0,0 0 0 0 0,0-1 0 0 0,1 0 1 0 0,-1 0-1 0 0,0 0 0 0 0,1 0 1 0 0,-1 0-1 0 0,0-1 0 0 0,1 1 0 0 0,-1-1 1 0 0,8 0-1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47:29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84 120 328 0 0,'-20'-17'3741'0'0,"0"0"0"0"0,-18-23 1 0 0,36 39-3518 0 0,2 0-198 0 0,0 1 1 0 0,-1-1-1 0 0,1 1 0 0 0,-1-1 1 0 0,1 0-1 0 0,0 1 1 0 0,0-1-1 0 0,-1 0 0 0 0,1 1 1 0 0,0-1-1 0 0,0 0 1 0 0,0 0-1 0 0,0 1 1 0 0,0-1-1 0 0,0 0 0 0 0,0 1 1 0 0,0-1-1 0 0,0 0 1 0 0,0 0-1 0 0,0 1 0 0 0,1-1 1 0 0,-1 0-1 0 0,0 1 1 0 0,0-1-1 0 0,1 0 0 0 0,-1 1 1 0 0,0-1-1 0 0,1 1 1 0 0,-1-1-1 0 0,1 0 0 0 0,-1 1 1 0 0,1-1-1 0 0,0 0 1 0 0,10-20-1416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45.2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27 177 148 0 0,'-26'-2'16185'0'0,"28"-1"-16088"0"0,0 1 0 0 0,0 0 0 0 0,0 0-1 0 0,1 0 1 0 0,-1 0 0 0 0,0 0-1 0 0,1 1 1 0 0,0-1 0 0 0,-1 1-1 0 0,1-1 1 0 0,0 1 0 0 0,0 0-1 0 0,0 0 1 0 0,5-1 0 0 0,55-11 142 0 0,-52 11-158 0 0,133-25 100 0 0,284-57-1053 0 0,-327 62-3834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4.62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14 1984 0 0,'0'0'5238'0'0,"30"-8"-3603"0"0,-1 5-1894 0 0,0 1 0 0 0,47 2 0 0 0,4 1-3791 0 0,-56-2 2424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45.7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60 288 0 0,'0'0'1230'0'0,"-5"-41"6494"0"0,4 39-7417 0 0,5-14 2755 0 0,1 26-2803 0 0,-1 1 1 0 0,1 0-1 0 0,-2 0 0 0 0,1 1 0 0 0,-1-1 0 0 0,-1 1 1 0 0,0-1-1 0 0,0 16 0 0 0,6 28 188 0 0,2-11-176 0 0,105 386 1110 0 0,-92-367-1988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46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 62 1992 0 0,'-39'0'11278'0'0,"173"-12"-7527"0"0,258-29-4474 0 0,-297 34 1361 0 0,-92 7-598 0 0,12-2-198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0:59.3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4898 760 0 0,'9'-35'15103'0'0,"-12"15"-14707"0"0,1 0-1 0 0,1 0 0 0 0,0 0 0 0 0,2 0 0 0 0,0 0 1 0 0,6-27-1 0 0,9-37-70 0 0,40-123 0 0 0,4-20-183 0 0,-5-70 58 0 0,91-378 743 0 0,-82 457-668 0 0,166-377-1 0 0,-126 389-348 0 0,179-263 0 0 0,-176 322-10 0 0,6 4-1 0 0,6 6 1 0 0,6 4 0 0 0,6 7-1 0 0,187-141 1 0 0,126-36 57 0 0,-346 246-84 0 0,3 6 0 0 0,185-68 0 0 0,-126 65 26 0 0,2 8 1 0 0,2 6-1 0 0,297-31 1 0 0,681 47 237 0 0,-952 33-17 0 0,0 8 1 0 0,335 75-1 0 0,-80 53 174 0 0,-12 31-29 0 0,-372-150-239 0 0,46 25 124 0 0,122 77-1 0 0,-20-9 11 0 0,-123-70-116 0 0,-3 3 1 0 0,85 69-1 0 0,143 141 423 0 0,-204-169-232 0 0,-49-40-148 0 0,-3 3 0 0 0,82 105 0 0 0,73 142 298 0 0,145 225 490 0 0,-108-80-615 0 0,-209-373-101 0 0,-8-13-82 0 0,-2 2 0 0 0,-2 1 1 0 0,-4 0-1 0 0,25 123 0 0 0,-31-119-54 0 0,3-2 0 0 0,41 98 0 0 0,-28-81-45 0 0,34 55 60 0 0,-47-105-1 0 0,-2 2 1 0 0,24 68 0 0 0,-3 51 78 0 0,-38-153-147 0 0,12 44 116 0 0,-2-11-26 0 0,-10-33-89 0 0,15 40 104 0 0,-2 12 235 0 0,-3-15 106 0 0,7 48 0 0 0,11 49 772 0 0,-27-134-1206 0 0,10 35 63 0 0,-7-28-40 0 0,-2-2 16 0 0,1-1-1 0 0,0 0 0 0 0,0 1 1 0 0,1-1-1 0 0,0 0 0 0 0,6 7 1 0 0,-9-12-4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01.4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60 156 256 0 0,'0'0'5038'0'0,"-7"-39"-740"0"0,-10-1-3292 0 0,16 39-832 0 0,-4-10 91 0 0,1 10-224 0 0,4 10-21 0 0,7 24 350 0 0,4 23 602 0 0,-2 1 0 0 0,2 88 1 0 0,-27-190-1183 0 0,-11-169-1171 0 0,27 213 1328 0 0,-2-7-189 0 0,0 16-24 0 0,11 215 1240 0 0,-9-222-666 0 0,0-1-295 0 0,0 0-1 0 0,0 0 1 0 0,0 0-1 0 0,0 0 1 0 0,0 0 0 0 0,0 0-1 0 0,0 0 1 0 0,0 0-1 0 0,-1 0 1 0 0,1 0-1 0 0,0 0 1 0 0,0 0 0 0 0,0 0-1 0 0,0 0 1 0 0,0-1-1 0 0,0 1 1 0 0,0 0-1 0 0,0 0 1 0 0,0 0 0 0 0,0 0-1 0 0,0 0 1 0 0,-1 0-1 0 0,1 0 1 0 0,0 0-1 0 0,0 0 1 0 0,0 0-1 0 0,0 0 1 0 0,0 0 0 0 0,0 0-1 0 0,0 0 1 0 0,0 0-1 0 0,0 0 1 0 0,-1 0-1 0 0,1 0 1 0 0,0 0 0 0 0,0 0-1 0 0,0 0 1 0 0,0 1-1 0 0,0-1 1 0 0,0 0-1 0 0,0 0 1 0 0,0 0-1 0 0,0 0 1 0 0,0 0 0 0 0,-6-25-124 0 0,2-1 1 0 0,1 0 0 0 0,1-40 0 0 0,0 10-161 0 0,2 4 128 0 0,-3-23-283 0 0,2 74 371 0 0,3 15-288 0 0,-5 195 340 0 0,3-207 30 0 0,-1 4 114 0 0,4-7-97 0 0,-2-8-59 0 0,5-101-549 0 0,1 185-1950 0 0,-7-44-1878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03.6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1 489 1740 0 0,'14'-74'5892'0'0,"-11"62"-5540"0"0,1 1 1 0 0,0-1-1 0 0,1 1 1 0 0,0 0-1 0 0,1 0 1 0 0,0 1-1 0 0,9-13 1 0 0,-14 22-329 0 0,0 0 1 0 0,0 0-1 0 0,-1 0 1 0 0,1 1-1 0 0,0-1 1 0 0,0 0-1 0 0,0 0 1 0 0,0 1-1 0 0,0-1 1 0 0,0 0-1 0 0,0 1 1 0 0,0-1-1 0 0,0 1 1 0 0,1-1-1 0 0,-1 1 1 0 0,0 0-1 0 0,0 0 1 0 0,0-1-1 0 0,0 1 1 0 0,1 0 0 0 0,-1 0-1 0 0,0 0 1 0 0,0 0-1 0 0,0 0 1 0 0,2 1-1 0 0,0 0 5 0 0,-1 0-1 0 0,1 0 1 0 0,-1 0-1 0 0,1 0 1 0 0,-1 1-1 0 0,0-1 1 0 0,1 1-1 0 0,-1 0 1 0 0,0 0-1 0 0,3 3 1 0 0,2 4 22 0 0,0 0 1 0 0,0 1-1 0 0,-1-1 0 0 0,7 15 1 0 0,14 42 174 0 0,29 107 0 0 0,1 4 20 0 0,-33-114 118 0 0,53 97 0 0 0,-65-140-205 0 0,0-1 0 0 0,1 0 0 0 0,1-1-1 0 0,0-1 1 0 0,2 0 0 0 0,0-1 0 0 0,1-1 0 0 0,31 23 0 0 0,-43-35-102 0 0,0 0-1 0 0,0 0 1 0 0,0 0-1 0 0,0 0 1 0 0,1-1-1 0 0,-1 0 1 0 0,1 0-1 0 0,0-1 1 0 0,0 1-1 0 0,0-1 1 0 0,-1 0-1 0 0,1-1 1 0 0,0 0 0 0 0,0 0-1 0 0,0 0 1 0 0,0 0-1 0 0,0-1 1 0 0,0 0-1 0 0,0 0 1 0 0,0-1-1 0 0,-1 0 1 0 0,10-3-1 0 0,-7 0-37 0 0,0 0 0 0 0,-1 0 1 0 0,0-1-1 0 0,1 1 0 0 0,-2-2 0 0 0,1 1 0 0 0,-1-1 0 0 0,0 0 0 0 0,0 0 0 0 0,-1 0 0 0 0,0-1 0 0 0,0 0 0 0 0,-1 0 0 0 0,4-10 0 0 0,3-10-77 0 0,-2-1-1 0 0,-1 0 1 0 0,-1-1 0 0 0,-1 0-1 0 0,2-36 1 0 0,-2-157 302 0 0,-6 184-49 0 0,0 2-7 0 0,-7-196 1524 0 0,4 201-1459 0 0,-1-1 1 0 0,-2 1 0 0 0,-1 0 0 0 0,-2 1-1 0 0,-13-32 1 0 0,21 60-280 0 0,0-1 0 0 0,0 1 0 0 0,-1 0 0 0 0,0 0 0 0 0,1 0 0 0 0,-1 0 0 0 0,0 0 0 0 0,0 1 0 0 0,0-1 0 0 0,-1 0 0 0 0,1 1-1 0 0,-1 0 1 0 0,1-1 0 0 0,-1 1 0 0 0,0 0 0 0 0,0 0 0 0 0,0 1 0 0 0,0-1 0 0 0,0 1 0 0 0,0-1 0 0 0,-1 1 0 0 0,1 0 0 0 0,0 0 0 0 0,-1 1 0 0 0,1-1 0 0 0,-7 0 0 0 0,5 2-4 0 0,0 0 0 0 0,1 0 0 0 0,-1 0 0 0 0,0 0 1 0 0,1 1-1 0 0,-1 0 0 0 0,1 0 0 0 0,0 0 0 0 0,-1 1 1 0 0,1-1-1 0 0,0 1 0 0 0,1 0 0 0 0,-1 0 0 0 0,0 0 1 0 0,1 1-1 0 0,0-1 0 0 0,0 1 0 0 0,0 0 0 0 0,-3 5 1 0 0,2-2 20 0 0,0 0 0 0 0,0 0 1 0 0,1 1-1 0 0,0-1 1 0 0,0 1-1 0 0,1 0 0 0 0,0 0 1 0 0,0 0-1 0 0,1 0 0 0 0,0 0 1 0 0,0 0-1 0 0,1 0 1 0 0,0 1-1 0 0,1-1 0 0 0,0 0 1 0 0,0 0-1 0 0,0 0 0 0 0,1 0 1 0 0,1 0-1 0 0,-1 0 0 0 0,1-1 1 0 0,1 1-1 0 0,3 7 1 0 0,-4-10 16 0 0,0-1 1 0 0,0 1-1 0 0,0 0 1 0 0,1-1-1 0 0,-1 1 1 0 0,1-1-1 0 0,0 0 1 0 0,0 0-1 0 0,1-1 1 0 0,-1 1-1 0 0,1-1 1 0 0,0 0-1 0 0,0 0 1 0 0,0-1-1 0 0,0 0 1 0 0,0 1-1 0 0,1-1 1 0 0,-1-1-1 0 0,1 1 1 0 0,-1-1-1 0 0,1 0 1 0 0,0-1-1 0 0,-1 1 1 0 0,1-1-1 0 0,0 0 1 0 0,-1 0-1 0 0,1-1 1 0 0,-1 0-1 0 0,1 0 1 0 0,0 0-1 0 0,-1-1 1 0 0,0 1-1 0 0,9-5 1 0 0,4-2-188 0 0,0-1 1 0 0,0-1 0 0 0,-1-1 0 0 0,0 0 0 0 0,-1-2 0 0 0,0 1-1 0 0,-1-2 1 0 0,-1 0 0 0 0,0-1 0 0 0,13-17 0 0 0,-9 6-1401 0 0,29-51 0 0 0,4-34-5374 0 0,-40 85 3032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04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1792 0 0,'4'20'11262'0'0,"-3"-11"-11333"0"0,3 26 487 0 0,0-1-1 0 0,3 1 0 0 0,1-1 1 0 0,20 54-1 0 0,-24-76-548 0 0,1 0 0 0 0,1-1 0 0 0,0 1 0 0 0,0-1 0 0 0,1-1 0 0 0,1 1-1 0 0,-1-1 1 0 0,2 0 0 0 0,-1-1 0 0 0,1 0 0 0 0,1-1 0 0 0,0 1 0 0 0,0-2 0 0 0,0 1 0 0 0,23 10 0 0 0,-29-16-339 0 0,-1-1 1 0 0,0 0-1 0 0,1 0 1 0 0,-1 0 0 0 0,1-1-1 0 0,-1 1 1 0 0,1-1 0 0 0,-1 0-1 0 0,1 0 1 0 0,-1 0-1 0 0,1 0 1 0 0,5-2 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04.3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 77 2284 0 0,'-18'-12'2736'0'0,"2"1"-687"0"0,-1 1-449 0 0,6 4-368 0 0,-1-1-320 0 0,-3-1-196 0 0,4 3-160 0 0,-1 2-132 0 0,-1-1 52 0 0,-3-2-584 0 0,3 1-968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04.9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5 274 316 0 0,'-4'0'10453'0'0,"6"-6"-10829"0"0,1 2 564 0 0,1 0 0 0 0,0 0 0 0 0,0 0 0 0 0,0 1 0 0 0,0-1 0 0 0,1 1 0 0 0,5-3 0 0 0,-2 0 13 0 0,25-17-103 0 0,2 1 0 0 0,0 1 0 0 0,1 2 0 0 0,1 2 0 0 0,1 1-1 0 0,0 2 1 0 0,1 1 0 0 0,1 2 0 0 0,47-6 0 0 0,26 2-730 0 0,226 1 1 0 0,-321 15 310 0 0,26-4-523 0 0,-42 2 548 0 0,-1 1-1 0 0,1-1 1 0 0,-1 1 0 0 0,1-1-1 0 0,-1 0 1 0 0,1 0-1 0 0,-1 1 1 0 0,14-20-3854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05.5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55 932 0 0,'-17'-5'2783'0'0,"0"-1"-1"0"0,0-1 0 0 0,-25-13 391 0 0,43 20-3144 0 0,-1 0-1 0 0,0 0 0 0 0,1-1 0 0 0,-1 1 1 0 0,0 0-1 0 0,1 0 0 0 0,-1-1 0 0 0,0 1 1 0 0,0 0-1 0 0,1-1 0 0 0,-1 1 0 0 0,0 0 1 0 0,0 0-1 0 0,0-1 0 0 0,0 1 0 0 0,1-1 1 0 0,-1 1-1 0 0,0 0 0 0 0,0-1 0 0 0,0 1 1 0 0,0 0-1 0 0,0-1 0 0 0,0 1 0 0 0,0 0 0 0 0,0-1 1 0 0,0 1-1 0 0,0-1 0 0 0,0 1 0 0 0,0 0 1 0 0,0-1-1 0 0,0 1 0 0 0,0 0 0 0 0,0-1 1 0 0,-1 1-1 0 0,1 0 0 0 0,0-1 0 0 0,0 1 1 0 0,0 0-1 0 0,-1-1 0 0 0,1 1 0 0 0,0 0 1 0 0,0-1-1 0 0,-1 1 0 0 0,1 0 0 0 0,0 0 1 0 0,0-1-1 0 0,-1 1 0 0 0,1 0 0 0 0,0 0 0 0 0,-1 0 1 0 0,1 0-1 0 0,0-1 0 0 0,-1 1 0 0 0,1 0 1 0 0,-1 0-1 0 0,1 0 0 0 0,0 0 0 0 0,-1 0 1 0 0,1 0-1 0 0,0 0 0 0 0,-1 0 0 0 0,1 0 1 0 0,-1 0-1 0 0,1 0 0 0 0,0 0 0 0 0,-1 0 1 0 0,1 0-1 0 0,0 0 0 0 0,-1 1 0 0 0,3-2 10 0 0,40 7 74 0 0,8 4-169 0 0,0 2 1 0 0,85 34 0 0 0,-101-34-140 0 0,-10-2-47 0 0,-2 0-1 0 0,34 21 1 0 0,-55-30 258 0 0,0 0 1 0 0,0 0-1 0 0,0 0 1 0 0,0 0-1 0 0,0 0 1 0 0,0 0-1 0 0,-1 1 0 0 0,1-1 1 0 0,0 0-1 0 0,-1 0 1 0 0,1 0-1 0 0,-1 1 1 0 0,1-1-1 0 0,-1 0 1 0 0,1 1-1 0 0,-1-1 0 0 0,0 0 1 0 0,0 1-1 0 0,0-1 1 0 0,0 1-1 0 0,0-1 1 0 0,0 0-1 0 0,0 1 1 0 0,0-1-1 0 0,0 0 0 0 0,-1 1 1 0 0,1-1-1 0 0,-1 0 1 0 0,1 1-1 0 0,-1-1 1 0 0,1 0-1 0 0,-2 3 1 0 0,-28 46 332 0 0,21-36-269 0 0,-104 201 750 0 0,51-64-5008 0 0,52-125-570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13.7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3990 556 0 0,'0'0'9308'0'0,"4"29"-8580"0"0,-4-12 826 0 0,0-34 649 0 0,0 1-2685 0 0,0 14 482 0 0,2-34 600 0 0,15-74 404 0 0,-11 69-962 0 0,-6 39-13 0 0,8-39 401 0 0,-7 40-369 0 0,10-53 177 0 0,-11 52-210 0 0,0 0 3 0 0,7-39 313 0 0,-7 39-296 0 0,6-39 197 0 0,4-58 56 0 0,-10 97-264 0 0,2-29 292 0 0,5-25-405 0 0,-7 55 84 0 0,4-42 686 0 0,1 9-462 0 0,-5 33-224 0 0,7-38 0 0 0,-6 37-22 0 0,7-37 106 0 0,12-31 460 0 0,-19 68-508 0 0,5-35 126 0 0,9-38-3 0 0,-10 59-150 0 0,-1 0-1 0 0,0 0 1 0 0,1-23-1 0 0,1 0 110 0 0,6-41-116 0 0,-10 77-16 0 0,0-1 7 0 0,0 0 0 0 0,0 1 0 0 0,0-1-1 0 0,0 0 1 0 0,-1 0 0 0 0,1 0 0 0 0,0-7 0 0 0,0 3 10 0 0,42-123 6 0 0,-14 46 6 0 0,-26 71-39 0 0,1 0 0 0 0,0 0-1 0 0,1 1 1 0 0,13-22 0 0 0,3-13 21 0 0,-21 47-2 0 0,16-38 35 0 0,23-52-37 0 0,22-49-27 0 0,-17 50 37 0 0,36-76-19 0 0,-57 123-25 0 0,6-2 66 0 0,9-15-82 0 0,46-54 0 0 0,-16 15-326 0 0,-10 16 148 0 0,-16 29-93 0 0,-19 20 280 0 0,-23 32 39 0 0,4-6-35 0 0,1-1-1 0 0,-1 1 1 0 0,2 0 0 0 0,-1 1-1 0 0,1-1 1 0 0,9-7-1 0 0,14-19 93 0 0,-29 32-80 0 0,22-31 2 0 0,-9 15 10 0 0,0 0 0 0 0,18-17 0 0 0,-20 23 13 0 0,-1 0 0 0 0,0-1 0 0 0,16-25 0 0 0,-20 28-22 0 0,0 0 1 0 0,1 1-1 0 0,0 0 1 0 0,11-10-1 0 0,18-21-18 0 0,-26 26-8 0 0,0 1 1 0 0,1 0-1 0 0,1 1 0 0 0,23-17 0 0 0,-1-1-68 0 0,205-173-502 0 0,-231 194 564 0 0,5-4 11 0 0,0 1 0 0 0,1 0 0 0 0,0 1-1 0 0,24-13 1 0 0,11-9-290 0 0,-33 19 293 0 0,2 2 0 0 0,23-13 0 0 0,75-51-547 0 0,-90 62 497 0 0,-16 8 82 0 0,-1 1 0 0 0,1 0 0 0 0,1 0-1 0 0,18-4 1 0 0,17-12-75 0 0,-45 20 83 0 0,46-21-47 0 0,11-2 35 0 0,-57 23 11 0 0,42-19 15 0 0,40-21-231 0 0,-82 40 205 0 0,0 0 11 0 0,0-1 0 0 0,0 1 0 0 0,0 0 0 0 0,0 0 0 0 0,0 0 1 0 0,1 0-1 0 0,-1 0 0 0 0,0 0 0 0 0,1 1 0 0 0,-1-1 0 0 0,0 1 0 0 0,3-1 0 0 0,18-6 0 0 0,30-11-8 0 0,-51 18 0 0 0,4-4 6 0 0,0 0 0 0 0,1 1 0 0 0,-1 0 0 0 0,1 1 0 0 0,0-1 0 0 0,9-1-1 0 0,4-2 1 0 0,23-9 10 0 0,29-12 87 0 0,-70 26-76 0 0,51-18-61 0 0,6-1-73 0 0,0-1 103 0 0,-56 21-19 0 0,23-10 2 0 0,31-8 43 0 0,-55 18-6 0 0,59-17-4 0 0,-59 16-14 0 0,57-14-3 0 0,-35 11 0 0 0,-22 3-5 0 0,0 1 21 0 0,5-4-12 0 0,-5 4 2 0 0,1-1 7 0 0,6-1-22 0 0,-6 1-15 0 0,69-10-237 0 0,-29 5 185 0 0,31-7-194 0 0,-71 12 241 0 0,48-9 28 0 0,2-2-166 0 0,-51 11 174 0 0,58-8-116 0 0,-58 9 64 0 0,44-7-18 0 0,12 10-119 0 0,-55-3 156 0 0,5-1-41 0 0,0 0 24 0 0,-1 1-1 0 0,1-1 0 0 0,0 1 1 0 0,0 1-1 0 0,11 1 0 0 0,-16-2 27 0 0,59 2-16 0 0,-59-2 42 0 0,64-2-61 0 0,-2-7 67 0 0,-63 9-6 0 0,7 4-1618 0 0,24-8 5780 0 0,-26 2-5162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14:35.16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260 292 2892 0 0,'-13'-58'16728'0'0,"12"61"-16452"0"0,-153 555-1700 0 0,96-316 344 0 0,25-116 714 0 0,32-124 286 0 0,2-21-374 0 0,5-6 327 0 0,1 0 0 0 0,1 0 0 0 0,12-25 0 0 0,1-4 345 0 0,163-513 6451 0 0,-171 521-6152 0 0,2-8-177 0 0,2 0 0 0 0,2 0 1 0 0,31-58-1 0 0,-47 106-413 0 0,0 1 0 0 0,0-1-1 0 0,1 1 1 0 0,0 0 0 0 0,0 0 0 0 0,0 1-1 0 0,1-1 1 0 0,-1 1 0 0 0,1 0 0 0 0,0 0 0 0 0,0 0-1 0 0,1 1 1 0 0,-1 0 0 0 0,1 0 0 0 0,0 0 0 0 0,0 1-1 0 0,0 0 1 0 0,7-2 0 0 0,-5 3-51 0 0,1 0-1 0 0,0 0 1 0 0,-1 1 0 0 0,1 0 0 0 0,-1 1-1 0 0,1 0 1 0 0,-1 0 0 0 0,1 1 0 0 0,-1 0-1 0 0,0 1 1 0 0,0-1 0 0 0,16 9 0 0 0,3 2-199 0 0,-1 2 1 0 0,0 1 0 0 0,-1 1 0 0 0,-1 1-1 0 0,34 32 1 0 0,-47-39 220 0 0,0 1-1 0 0,0 0 1 0 0,-1 1-1 0 0,0 0 1 0 0,-1 0-1 0 0,-1 1 1 0 0,0 1-1 0 0,-1-1 1 0 0,0 1-1 0 0,-1 0 1 0 0,7 31-1 0 0,-12-42 116 0 0,-1 0 0 0 0,1 0 0 0 0,-1 0 1 0 0,0 0-1 0 0,0 0 0 0 0,0 0 0 0 0,-1 0 0 0 0,1 0 0 0 0,-1 0 0 0 0,0 0 1 0 0,0 0-1 0 0,0 0 0 0 0,-1 0 0 0 0,1-1 0 0 0,-1 1 0 0 0,-4 5 0 0 0,3-4 6 0 0,-1-1-1 0 0,0 0 0 0 0,0 0 0 0 0,0 0 0 0 0,0-1 0 0 0,-1 0 0 0 0,1 0 0 0 0,-1 0 0 0 0,0 0 0 0 0,-10 4 0 0 0,3-3-182 0 0,-1 0-1 0 0,1-1 1 0 0,-1-1-1 0 0,0 1 1 0 0,1-2-1 0 0,-1 0 1 0 0,0-1-1 0 0,0 0 1 0 0,-21-3-1 0 0,16 0-1511 0 0,-36-12 0 0 0,8-5-4693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4.99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1056 0 0,'18'2'3986'0'0,"55"2"-1109"0"0,8-3-5707 0 0,-54-1 997 0 0,1 0 981 0 0</inkml:trace>
  <inkml:trace contextRef="#ctx0" brushRef="#br0" timeOffset="1">637 24 1516 0 0,'0'0'1124'0'0,"19"0"444"0"0,3 0-540 0 0,-3-2-359 0 0,-2 2-229 0 0,-1-2-172 0 0,1 0-212 0 0,1 1-320 0 0,3-3-668 0 0,8 2-2137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15.5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17 684 0 0,'3'-17'8423'0'0,"-5"26"-8391"0"0,2 0 0 0 0,-1 0 0 0 0,1 0 0 0 0,0 0 0 0 0,1 0 1 0 0,0 0-1 0 0,0 0 0 0 0,1 0 0 0 0,3 9 0 0 0,4 30 104 0 0,10 43 1596 0 0,-23-122-1506 0 0,-1-37-160 0 0,7 11 124 0 0,-2 55-214 0 0,-1 5-66 0 0,-1 20 93 0 0,0 0-1 0 0,2 0 1 0 0,0 0 0 0 0,4 25 0 0 0,-3-44 7 0 0,0 56 133 0 0,-1-58-74 0 0,-6-3-149 0 0,5-1 46 0 0,-4-19-417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16.6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21 279 872 0 0,'-7'-28'3503'0'0,"2"-1"0"0"0,-3-49-1 0 0,8 77-3481 0 0,0 1-1 0 0,0-1 0 0 0,0 0 0 0 0,0 1 1 0 0,0-1-1 0 0,0 0 0 0 0,0 1 0 0 0,0-1 1 0 0,0 1-1 0 0,1-1 0 0 0,-1 1 0 0 0,0-1 1 0 0,0 0-1 0 0,1 1 0 0 0,-1-1 0 0 0,0 1 1 0 0,1-1-1 0 0,-1 1 0 0 0,1-1 0 0 0,-1 1 1 0 0,0 0-1 0 0,1-1 0 0 0,-1 1 0 0 0,1 0 1 0 0,-1-1-1 0 0,1 1 0 0 0,0 0 0 0 0,-1-1 1 0 0,1 1-1 0 0,0 0 0 0 0,23 0 325 0 0,17 17-36 0 0,-21-3-225 0 0,-2 0-1 0 0,0 2 1 0 0,-1 0-1 0 0,0 1 0 0 0,22 30 1 0 0,63 105 149 0 0,-26-34-96 0 0,-75-117-128 0 0,11 18 125 0 0,1 0 0 0 0,1-1-1 0 0,0-1 1 0 0,1-1 0 0 0,1 0 0 0 0,1 0 0 0 0,35 24 0 0 0,-49-39-103 0 0,-1 0 1 0 0,1-1-1 0 0,-1 1 1 0 0,1-1-1 0 0,-1 1 1 0 0,1-1-1 0 0,0 0 1 0 0,-1 0-1 0 0,1 0 0 0 0,-1 0 1 0 0,1 0-1 0 0,0-1 1 0 0,-1 1-1 0 0,1-1 1 0 0,-1 1-1 0 0,1-1 1 0 0,-1 0-1 0 0,1 0 1 0 0,-1 0-1 0 0,0-1 1 0 0,1 1-1 0 0,-1 0 1 0 0,0-1-1 0 0,0 0 1 0 0,0 1-1 0 0,0-1 1 0 0,0 0-1 0 0,-1 0 1 0 0,1 0-1 0 0,1-3 1 0 0,5-5 39 0 0,0 0 0 0 0,-1-1 1 0 0,0 0-1 0 0,8-19 0 0 0,5-24-55 0 0,-2-1-1 0 0,-3 0 0 0 0,10-72 0 0 0,4-13-97 0 0,-22 109 18 0 0,-5 17-172 0 0,1 1-1 0 0,0-1 1 0 0,1 1 0 0 0,1-1 0 0 0,0 1-1 0 0,0 1 1 0 0,2-1 0 0 0,7-12-1 0 0,-13 23 80 0 0,0 1-1 0 0,0 1 1 0 0,0-1-1 0 0,0 0 1 0 0,0 0 0 0 0,0 0-1 0 0,1 0 1 0 0,-1 1-1 0 0,0-1 1 0 0,0 0-1 0 0,0 1 1 0 0,1-1-1 0 0,-1 1 1 0 0,0 0 0 0 0,1-1-1 0 0,-1 1 1 0 0,0 0-1 0 0,2 0 1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17.4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0 108 740 0 0,'0'0'1626'0'0,"33"-15"5254"0"0,-32 14-6845 0 0,0 1 1 0 0,0-1 0 0 0,0 1 0 0 0,0 0 0 0 0,0-1 0 0 0,1 1-1 0 0,-1 0 1 0 0,0 0 0 0 0,0 0 0 0 0,0 0 0 0 0,0 0 0 0 0,1 0-1 0 0,-1 0 1 0 0,0 1 0 0 0,0-1 0 0 0,0 0 0 0 0,0 1 0 0 0,0-1-1 0 0,0 1 1 0 0,1-1 0 0 0,-1 1 0 0 0,1 0 0 0 0,21 26 323 0 0,-14-10-329 0 0,-2 1 1 0 0,9 24-1 0 0,-10-23 26 0 0,0-6-19 0 0,12 37 149 0 0,3-1-1 0 0,33 57 1 0 0,-53-105 106 0 0,6-5-171 0 0,-6 4-115 0 0,0-1 0 0 0,-1 1 0 0 0,1 0 0 0 0,0-1 0 0 0,0 1 1 0 0,-1 0-1 0 0,1-1 0 0 0,0 1 0 0 0,-1-1 0 0 0,1 1 0 0 0,-1-1 0 0 0,1 0 0 0 0,0 1 0 0 0,-1-1 0 0 0,1 1 0 0 0,-1-1 0 0 0,0 0 0 0 0,1 0 0 0 0,-1 1 0 0 0,1-2 0 0 0,19-73 867 0 0,-9 33-310 0 0,18-46 1 0 0,-25 78-529 0 0,0 0-1 0 0,1 0 1 0 0,1 0 0 0 0,-1 0-1 0 0,2 1 1 0 0,-1 0 0 0 0,1 0-1 0 0,1 1 1 0 0,11-11 0 0 0,-15 14-52 0 0,-2 4 12 0 0,-1-1 0 0 0,1 1-1 0 0,0-1 1 0 0,0 1-1 0 0,0 0 1 0 0,0 0 0 0 0,0-1-1 0 0,0 1 1 0 0,0 1-1 0 0,1-1 1 0 0,-1 0 0 0 0,0 0-1 0 0,0 1 1 0 0,1 0 0 0 0,-1-1-1 0 0,0 1 1 0 0,1 0-1 0 0,-1 0 1 0 0,3 0 0 0 0,-1 1-12 0 0,0-1 0 0 0,1 1 0 0 0,-1-1 0 0 0,0 1 0 0 0,0 1 0 0 0,1-1 0 0 0,-1 1 0 0 0,0-1 0 0 0,0 1 0 0 0,0 0 0 0 0,-1 1 0 0 0,1-1 0 0 0,0 1 0 0 0,-1-1 1 0 0,0 1-1 0 0,0 0 0 0 0,0 0 0 0 0,0 1 0 0 0,0-1 0 0 0,0 1 0 0 0,-1-1 0 0 0,1 1 0 0 0,-1 0 0 0 0,3 7 0 0 0,4 8-111 0 0,-1 0 0 0 0,0 1 1 0 0,9 36-1 0 0,-9-28 64 0 0,-5-19 69 0 0,0 1 0 0 0,0 0-1 0 0,-1 0 1 0 0,0 0 0 0 0,0 20 0 0 0,-2-28 65 0 0,-1-36 114 0 0,1 17-109 0 0,1-1 1 0 0,1 1 0 0 0,0 0 0 0 0,1 0 0 0 0,1 0-1 0 0,1 0 1 0 0,1 0 0 0 0,0 1 0 0 0,0 0 0 0 0,2 0 0 0 0,0 1-1 0 0,1 0 1 0 0,1 0 0 0 0,0 1 0 0 0,1 1 0 0 0,0-1-1 0 0,1 2 1 0 0,0-1 0 0 0,1 2 0 0 0,15-11 0 0 0,-25 20-84 0 0,0 0 0 0 0,0 0 0 0 0,0 1 0 0 0,0-1 0 0 0,0 1 0 0 0,0 0 0 0 0,0 0 0 0 0,0 0 0 0 0,0 0 0 0 0,1 0 1 0 0,-1 1-1 0 0,0 0 0 0 0,1-1 0 0 0,-1 1 0 0 0,0 1 0 0 0,1-1 0 0 0,-1 0 0 0 0,0 1 0 0 0,1-1 0 0 0,-1 1 0 0 0,0 0 0 0 0,0 0 0 0 0,0 1 1 0 0,0-1-1 0 0,0 0 0 0 0,0 1 0 0 0,0 0 0 0 0,0 0 0 0 0,-1 0 0 0 0,1 0 0 0 0,-1 0 0 0 0,1 0 0 0 0,-1 1 0 0 0,0-1 0 0 0,0 1 0 0 0,3 4 1 0 0,7 11 7 0 0,-1 0 1 0 0,0 1 0 0 0,-2 0 0 0 0,12 32 0 0 0,-12-27-29 0 0,-7-20-83 0 0,8 20 218 0 0,23 39 1 0 0,-3-25-2052 0 0,8-13-4618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19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1193 920 0 0,'4'-1'1150'0'0,"32"-8"955"0"0,60-23-1 0 0,104-58-439 0 0,-117 51-1142 0 0,212-99 235 0 0,1100-482 857 0 0,-701 366-1841 0 0,-654 245-416 0 0,-25 10-1988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19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55 700 0 0,'17'-34'6474'0'0,"-16"32"-6384"0"0,0 1 0 0 0,-1 0 1 0 0,1 0-1 0 0,0-1 0 0 0,0 1 0 0 0,0 0 1 0 0,0 0-1 0 0,0 0 0 0 0,0 0 0 0 0,0 0 0 0 0,0 0 1 0 0,0 0-1 0 0,1 1 0 0 0,-1-1 0 0 0,0 0 0 0 0,0 1 1 0 0,1-1-1 0 0,-1 1 0 0 0,1-1 0 0 0,-1 1 1 0 0,0-1-1 0 0,1 1 0 0 0,-1 0 0 0 0,1 0 0 0 0,-1 0 1 0 0,1 0-1 0 0,-1 0 0 0 0,1 0 0 0 0,-1 0 1 0 0,0 0-1 0 0,1 1 0 0 0,-1-1 0 0 0,1 0 0 0 0,1 2 1 0 0,-3 0-77 0 0,1 0 1 0 0,-1 0 0 0 0,0 1 0 0 0,0-1-1 0 0,0 0 1 0 0,0 0 0 0 0,0 1-1 0 0,0-1 1 0 0,0 0 0 0 0,-1 0 0 0 0,1 0-1 0 0,-1 1 1 0 0,0-1 0 0 0,0 0 0 0 0,-1 2-1 0 0,1-1 4 0 0,-13 36 141 0 0,-3-1 0 0 0,-30 51 0 0 0,29-57-62 0 0,2 0 0 0 0,0 1 0 0 0,-18 61 0 0 0,33-92-70 0 0,0 0 0 0 0,1 0-1 0 0,0 1 1 0 0,-1-1 0 0 0,1 0-1 0 0,0 1 1 0 0,0-1 0 0 0,0 0-1 0 0,0 1 1 0 0,1-1 0 0 0,-1 0-1 0 0,1 0 1 0 0,-1 1-1 0 0,1-1 1 0 0,0 0 0 0 0,0 0-1 0 0,0 0 1 0 0,0 0 0 0 0,0 0-1 0 0,0 0 1 0 0,1 0 0 0 0,-1 0-1 0 0,0 0 1 0 0,1-1 0 0 0,0 1-1 0 0,-1 0 1 0 0,1-1 0 0 0,0 1-1 0 0,0-1 1 0 0,0 0 0 0 0,0 0-1 0 0,0 0 1 0 0,0 0-1 0 0,0 0 1 0 0,1 0 0 0 0,-1 0-1 0 0,0-1 1 0 0,0 1 0 0 0,1-1-1 0 0,-1 0 1 0 0,3 1 0 0 0,13 1 78 0 0,1 0 1 0 0,-1-1-1 0 0,1-1 1 0 0,20-3-1 0 0,-19 2-112 0 0,291-28-1600 0 0,-170 13-3478 0 0,-88 11 1091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20.6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4 180 1856 0 0,'-4'-35'5423'0'0,"5"19"-3157"0"0,18 41-1361 0 0,121 308 33 0 0,-11-21-681 0 0,-89-231 540 0 0,3-3 1 0 0,4-2-1 0 0,94 119 0 0 0,-141-194-742 0 0,1 0 0 0 0,-1 0 0 0 0,1 0 0 0 0,-1-1 0 0 0,1 1 1 0 0,0 0-1 0 0,-1-1 0 0 0,1 1 0 0 0,0 0 0 0 0,0-1 0 0 0,-1 1 0 0 0,1-1 0 0 0,0 1 0 0 0,0-1 0 0 0,0 0 0 0 0,0 1 1 0 0,-1-1-1 0 0,1 0 0 0 0,0 0 0 0 0,0 1 0 0 0,0-1 0 0 0,0 0 0 0 0,0 0 0 0 0,0 0 0 0 0,0 0 0 0 0,0 0 0 0 0,0 0 0 0 0,0 0 1 0 0,0-1-1 0 0,1 1 0 0 0,0-2-9 0 0,-1 1 1 0 0,1 0-1 0 0,-1-1 1 0 0,1 1 0 0 0,-1-1-1 0 0,1 0 1 0 0,-1 1-1 0 0,0-1 1 0 0,0 0-1 0 0,0 0 1 0 0,0 0-1 0 0,0 0 1 0 0,0-2 0 0 0,5-13 15 0 0,-2 1 0 0 0,4-29 1 0 0,-6 37 51 0 0,48-423-593 0 0,-35 257-929 0 0,55-250 0 0 0,-69 421 1260 0 0,20-61-1677 0 0,-20 61 1246 0 0,1 0 0 0 0,-1 0 0 0 0,1 0 0 0 0,0 0 0 0 0,15-14-2894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21.4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0 175 1484 0 0,'0'0'6503'0'0,"13"-29"-2108"0"0,-11 27-4306 0 0,1 0 0 0 0,-1 0 1 0 0,1 0-1 0 0,-1 1 0 0 0,1-1 0 0 0,0 1 1 0 0,0 0-1 0 0,-1 0 0 0 0,1 0 0 0 0,0 0 1 0 0,0 0-1 0 0,0 1 0 0 0,0-1 0 0 0,4 1 1 0 0,-5 0-93 0 0,1 1 1 0 0,-1-1-1 0 0,1 1 1 0 0,-1 0-1 0 0,0 0 1 0 0,0 0-1 0 0,0 0 1 0 0,1 1-1 0 0,-1-1 1 0 0,0 0 0 0 0,0 1-1 0 0,-1 0 1 0 0,1-1-1 0 0,0 1 1 0 0,-1 0-1 0 0,1 0 1 0 0,-1 0-1 0 0,1 0 1 0 0,0 2-1 0 0,11 19-197 0 0,-1 1 0 0 0,-1 0 0 0 0,-1 0 0 0 0,-1 1-1 0 0,7 36 1 0 0,13 35 31 0 0,-23-83 299 0 0,6 21 1498 0 0,-7-37-1451 0 0,-4 3-170 0 0,-1 0 0 0 0,1 0 0 0 0,-1 0-1 0 0,0 0 1 0 0,1 0 0 0 0,-1 0 0 0 0,1-1 0 0 0,-1 1 0 0 0,0 0 0 0 0,1 0 0 0 0,-1 0 0 0 0,1 0-1 0 0,-1-1 1 0 0,0 1 0 0 0,1 0 0 0 0,-1 0 0 0 0,0-1 0 0 0,0 1 0 0 0,1 0 0 0 0,-1-1-1 0 0,0 1 1 0 0,1 0 0 0 0,-1-1 0 0 0,0 1 0 0 0,0 0 0 0 0,0-1 0 0 0,1 1 0 0 0,-1 0 0 0 0,0-1-1 0 0,0 0 1 0 0,46-182 935 0 0,-40 162-1101 0 0,2 1-1 0 0,0-1 1 0 0,1 1 0 0 0,1 1-1 0 0,1 0 1 0 0,23-30-1 0 0,-33 47 93 0 0,1-1 0 0 0,0 1 0 0 0,0-1 0 0 0,1 1 0 0 0,-1 0 0 0 0,0 0 0 0 0,1 0 0 0 0,-1 0 0 0 0,1 0 0 0 0,0 1 0 0 0,-1-1 0 0 0,1 1 0 0 0,0-1 0 0 0,0 1 0 0 0,0 0 0 0 0,0 0 0 0 0,0 1 0 0 0,0-1 0 0 0,0 1 0 0 0,0-1 0 0 0,6 1 0 0 0,-6 1 30 0 0,0 0 0 0 0,1 0-1 0 0,-1 0 1 0 0,0 1-1 0 0,0-1 1 0 0,0 1 0 0 0,0 0-1 0 0,0 0 1 0 0,-1 0-1 0 0,1 0 1 0 0,0 1 0 0 0,-1-1-1 0 0,0 0 1 0 0,1 1-1 0 0,-1 0 1 0 0,2 4 0 0 0,4 5-17 0 0,-2 0 0 0 0,1 0 0 0 0,-2 1 0 0 0,0 0 0 0 0,0 0 0 0 0,-1 1 0 0 0,-1-1 0 0 0,3 19 0 0 0,-4 113 1141 0 0,-2-143-904 0 0,0 4 774 0 0,2-16-389 0 0,3-37 156 0 0,3 0 1 0 0,16-57 0 0 0,-19 88-713 0 0,0 0 0 0 0,1 1 0 0 0,1 0 0 0 0,0 0 0 0 0,1 0 0 0 0,1 1 0 0 0,0 0 0 0 0,1 0 0 0 0,0 1 0 0 0,15-14 1 0 0,-23 25-39 0 0,1-1 0 0 0,-1 1 1 0 0,1 0-1 0 0,0 0 1 0 0,0 0-1 0 0,-1 0 0 0 0,2 0 1 0 0,-1 1-1 0 0,0-1 1 0 0,0 1-1 0 0,0 0 0 0 0,1 0 1 0 0,-1 0-1 0 0,0 0 1 0 0,1 1-1 0 0,-1-1 1 0 0,1 1-1 0 0,-1 0 0 0 0,7 0 1 0 0,-6 2 5 0 0,0-1 0 0 0,0 1 0 0 0,0-1 0 0 0,-1 1 0 0 0,1 0 0 0 0,0 0 0 0 0,-1 1 0 0 0,0-1 0 0 0,0 1 0 0 0,1-1 0 0 0,-1 1 0 0 0,-1 0 0 0 0,1 0 1 0 0,3 5-1 0 0,6 11-86 0 0,0 1-1 0 0,-2 0 1 0 0,0 1 0 0 0,12 37 0 0 0,-20-50 51 0 0,12 39-606 0 0,11 26-1093 0 0,-23-68 854 0 0,1 0 1 0 0,-1-1-1 0 0,1 1 1 0 0,1-1-1 0 0,-1 0 1 0 0,8 8-1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21.8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0 127 772 0 0,'21'-27'12937'0'0,"-5"17"-12361"0"0,1 1 0 0 0,1 0 0 0 0,0 2 0 0 0,24-7 0 0 0,79-16-1811 0 0,-81 21 92 0 0,-21 6-110 0 0,17-5-5434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22.4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47 438 212 0 0,'-20'-33'7708'0'0,"10"7"-5781"0"0,-7-37 3201 0 0,49 90-4380 0 0,0 30-468 0 0,-2 2 1 0 0,35 100-1 0 0,-33-78-126 0 0,3 8 41 0 0,200 446 2359 0 0,-232-530-2504 0 0,15 24 712 0 0,-18-28-738 0 0,1-1-1 0 0,-1 1 0 0 0,1 0 0 0 0,0-1 0 0 0,-1 1 0 0 0,1 0 1 0 0,0-1-1 0 0,0 1 0 0 0,0-1 0 0 0,-1 1 0 0 0,1-1 1 0 0,0 1-1 0 0,0-1 0 0 0,0 0 0 0 0,0 0 0 0 0,0 1 1 0 0,0-1-1 0 0,0 0 0 0 0,0 0 0 0 0,0 0 0 0 0,-1 0 0 0 0,1 0 1 0 0,0 0-1 0 0,0 0 0 0 0,0 0 0 0 0,0 0 0 0 0,2-1 1 0 0,-1-2-21 0 0,0 1 1 0 0,0-1-1 0 0,0 0 1 0 0,0 0 0 0 0,-1 0-1 0 0,1 0 1 0 0,-1 0-1 0 0,0 0 1 0 0,1-1 0 0 0,-2 1-1 0 0,1 0 1 0 0,0-1-1 0 0,-1 1 1 0 0,1 0 0 0 0,-1-1-1 0 0,0-3 1 0 0,1-3-29 0 0,29-291-1336 0 0,-17 147 1190 0 0,52-396 179 0 0,-26 316-3141 0 0,-33 175-1635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23.1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113 121 1760 0 0,'0'0'5237'0'0,"-15"-4"-2572"0"0,12 4-2583 0 0,0-1 1 0 0,0 1 0 0 0,0 0 0 0 0,0 0-1 0 0,0 0 1 0 0,0 1 0 0 0,0-1 0 0 0,0 1 0 0 0,0-1-1 0 0,0 1 1 0 0,1 0 0 0 0,-1 0 0 0 0,0 0-1 0 0,0 1 1 0 0,1-1 0 0 0,-1 1 0 0 0,1-1-1 0 0,0 1 1 0 0,-1 0 0 0 0,-2 2 0 0 0,3 0-28 0 0,-1-1 0 0 0,1 1 1 0 0,0 0-1 0 0,0-1 0 0 0,0 1 0 0 0,1 0 1 0 0,-1 0-1 0 0,1 0 0 0 0,0 0 0 0 0,0 0 0 0 0,1 0 1 0 0,-1 8-1 0 0,1 4-5 0 0,0 0 0 0 0,1 0-1 0 0,1 0 1 0 0,1 0 0 0 0,0 0 0 0 0,9 22-1 0 0,11 19 0 0 0,2-1 0 0 0,34 54 1 0 0,-26-52 9 0 0,41 102 0 0 0,-67-141-10 0 0,0 1-1 0 0,-2 0 1 0 0,0 0 0 0 0,-2 0 0 0 0,0 1 0 0 0,-1-1 0 0 0,-1 1 0 0 0,-1 0 0 0 0,-4 32 0 0 0,1-41-7 0 0,1 1 0 0 0,-2-1 0 0 0,0 0 0 0 0,0 0-1 0 0,-1 0 1 0 0,-1 0 0 0 0,0-1 0 0 0,0 0 0 0 0,-1 0 0 0 0,-1-1 0 0 0,-11 13 0 0 0,12-15-4 0 0,0-1 0 0 0,0 0-1 0 0,-1 0 1 0 0,0-1-1 0 0,0 0 1 0 0,-1-1-1 0 0,0 0 1 0 0,0 0 0 0 0,0 0-1 0 0,0-2 1 0 0,-1 1-1 0 0,0-1 1 0 0,0 0-1 0 0,-14 2 1 0 0,22-5-32 0 0,0 1-1 0 0,0-1 1 0 0,0 1-1 0 0,0-1 1 0 0,0 0-1 0 0,0 0 1 0 0,0 0-1 0 0,0 0 1 0 0,0 0-1 0 0,0 0 1 0 0,0 0 0 0 0,0-1-1 0 0,0 1 1 0 0,0-1-1 0 0,0 1 1 0 0,0-1-1 0 0,0 0 1 0 0,1 0-1 0 0,-1 0 1 0 0,0 0 0 0 0,0 0-1 0 0,1 0 1 0 0,-1-1-1 0 0,1 1 1 0 0,-1 0-1 0 0,1-1 1 0 0,-1 1-1 0 0,1-1 1 0 0,0 0-1 0 0,0 1 1 0 0,0-1 0 0 0,0 0-1 0 0,0 0 1 0 0,0 0-1 0 0,0 1 1 0 0,1-1-1 0 0,-1 0 1 0 0,1 0-1 0 0,-1 0 1 0 0,1 0 0 0 0,0 0-1 0 0,0 0 1 0 0,0 0-1 0 0,0 0 1 0 0,0 0-1 0 0,0-1 1 0 0,0 1-1 0 0,1 0 1 0 0,0-2-1 0 0,3-13-17 0 0,0 0 0 0 0,1 0-1 0 0,1 1 1 0 0,12-24-1 0 0,-14 30 23 0 0,90-191-31 0 0,32-73 68 0 0,-95 197 401 0 0,33-129 0 0 0,-54 155 189 0 0,6-87-1 0 0,-6 27-684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5.35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3 140 0 0,'0'0'1716'0'0,"17"1"416"0"0,1 1-896 0 0,3 0-679 0 0,2-2-441 0 0,7 0-292 0 0,-13 0-52 0 0,2-2-77 0 0,-1 2-187 0 0,5-2-248 0 0,2-1-496 0 0,1 3 920 0 0</inkml:trace>
  <inkml:trace contextRef="#ctx0" brushRef="#br0" timeOffset="1">1089 13 1056 0 0,'17'2'2112'0'0,"14"-2"-1148"0"0,-5 2-868 0 0,1-2-372 0 0,4 0-1324 0 0,-16-2 852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55.4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76 232 0 0,'0'0'2460'0'0,"41"9"4166"0"0,-29-5-6265 0 0,1 0 0 0 0,1-1 0 0 0,-1-1 0 0 0,0 0 0 0 0,1-1 0 0 0,19 0 0 0 0,87-10 181 0 0,-41 2-176 0 0,260-10-35 0 0,296-21-235 0 0,-118 18-81 0 0,-190 13 37 0 0,267 10 443 0 0,-391-2-193 0 0,109 5-290 0 0,-5-5 47 0 0,-148-4-303 0 0,-73 8 149 0 0,-52-3 87 0 0,0 0 0 0 0,1-2 0 0 0,33-5 0 0 0,-65 4-13 0 0,16 1 29 0 0,-8-1-15 0 0,-8 1 14 0 0,30-8 61 0 0,-14 3-1901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56.0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62 608 0 0,'-20'-17'4482'0'0,"18"14"-3842"0"0,0 0 0 0 0,0 0 0 0 0,-3-7 344 0 0,-7-15 4593 0 0,27 41-5496 0 0,1 0 0 0 0,0 0 0 0 0,1-1 0 0 0,0-1 0 0 0,2-1 0 0 0,-1-1 0 0 0,25 12 0 0 0,-18-11-46 0 0,55 19 1 0 0,10 6 194 0 0,-89-38-218 0 0,0 1 1 0 0,0-1-1 0 0,0 1 0 0 0,0-1 1 0 0,0 1-1 0 0,0-1 0 0 0,0 1 0 0 0,0 0 1 0 0,-1 0-1 0 0,1-1 0 0 0,0 1 1 0 0,0 0-1 0 0,-1 0 0 0 0,1 0 1 0 0,-1 0-1 0 0,1 0 0 0 0,-1 0 1 0 0,1 0-1 0 0,-1 0 0 0 0,0 0 0 0 0,1 0 1 0 0,-1 0-1 0 0,0 0 0 0 0,0 0 1 0 0,1 0-1 0 0,-1 0 0 0 0,-1 2 1 0 0,1 0 0 0 0,-1-1 0 0 0,0 1 1 0 0,0-1-1 0 0,0 0 0 0 0,0 1 1 0 0,0-1-1 0 0,-1 0 0 0 0,1 0 0 0 0,-1 1 1 0 0,1-1-1 0 0,-4 2 0 0 0,-5 6-5 0 0,-2 0-1 0 0,1-1 0 0 0,-15 9 0 0 0,24-17-9 0 0,-120 75-2452 0 0,36-34-3883 0 0,61-33 2481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56.9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360 0 848 0 0,'17'8'6996'0'0,"-17"-7"-6837"0"0,-13 26 1689 0 0,-35 26-1531 0 0,-55 34 434 0 0,43-37-445 0 0,-77 81 0 0 0,136-130-273 0 0,-1 1 0 0 0,1-1 0 0 0,0 1 0 0 0,0-1 0 0 0,-1 1 0 0 0,1-1 0 0 0,0 1 0 0 0,0 0 0 0 0,1-1 0 0 0,-1 1 0 0 0,0 0 0 0 0,0 0 0 0 0,1 0 0 0 0,-1-1 0 0 0,1 1 1 0 0,0 0-1 0 0,0 0 0 0 0,-1 0 0 0 0,1 0 0 0 0,0 0 0 0 0,1 0 0 0 0,-1 0 0 0 0,0 0 0 0 0,0 0 0 0 0,1-1 0 0 0,-1 1 0 0 0,1 0 0 0 0,0 0 0 0 0,-1 0 0 0 0,1-1 0 0 0,0 1 0 0 0,0 0 0 0 0,0-1 0 0 0,0 1 0 0 0,1-1 0 0 0,-1 1 0 0 0,0-1 0 0 0,1 1 0 0 0,-1-1 0 0 0,1 0 0 0 0,-1 0 0 0 0,3 2 0 0 0,9 5 155 0 0,0 0 0 0 0,1 0-1 0 0,0-1 1 0 0,22 7-1 0 0,-1 1-57 0 0,-5 0-254 0 0,-1 1 1 0 0,-1 2-1 0 0,0 0 1 0 0,41 38-1 0 0,-53-40-942 0 0,1 1 1 0 0,-2 2-1 0 0,0-1 0 0 0,15 27 0 0 0,-19-28-1479 0 0,0-1-578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57.7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71 1620 0 0,'4'-51'10394'0'0,"-1"37"-8732"0"0,2 9-1137 0 0,2 13-439 0 0,1 11 13 0 0,0-1-1 0 0,-2 1 1 0 0,-1 0 0 0 0,7 38-1 0 0,1 88 86 0 0,-2-27-7 0 0,-9-99-147 0 0,10 68 384 0 0,35 138 0 0 0,-43-202-2087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1:58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8 157 828 0 0,'0'0'1997'0'0,"-7"-31"3573"0"0,8 26-5369 0 0,0-1-1 0 0,1 0 1 0 0,0 1 0 0 0,0 0 0 0 0,0-1 0 0 0,1 1 0 0 0,-1 0 0 0 0,1 0 0 0 0,0 0-1 0 0,1 1 1 0 0,-1-1 0 0 0,1 1 0 0 0,0 0 0 0 0,0 0 0 0 0,9-7 0 0 0,-5 6-114 0 0,0 0 0 0 0,1 0 0 0 0,0 1 0 0 0,0 1 1 0 0,0-1-1 0 0,0 1 0 0 0,0 1 0 0 0,18-3 1 0 0,-4 2-98 0 0,0 2 0 0 0,0 0 0 0 0,0 2 0 0 0,-1 1 0 0 0,1 0 0 0 0,0 2 0 0 0,31 9 0 0 0,-17-1-23 0 0,-1 2 0 0 0,0 1 0 0 0,0 2 0 0 0,-2 1 0 0 0,49 34-1 0 0,-59-34 12 0 0,-1 0-1 0 0,-1 2 1 0 0,0 1-1 0 0,-1 0 0 0 0,-2 2 1 0 0,0 0-1 0 0,28 45 0 0 0,-39-52 122 0 0,0 0-1 0 0,-2 0 0 0 0,1 1 0 0 0,-2 0 0 0 0,0 0 0 0 0,-1 0 0 0 0,-1 1 0 0 0,0 0 0 0 0,-2-1 1 0 0,0 1-1 0 0,-1 0 0 0 0,0-1 0 0 0,-2 1 0 0 0,0 0 0 0 0,-1-1 0 0 0,-1 1 0 0 0,0-1 0 0 0,-12 29 1 0 0,8-28 4 0 0,0-1 1 0 0,0-1 0 0 0,-2 1 0 0 0,0-1 0 0 0,-1-1-1 0 0,0 0 1 0 0,-2-1 0 0 0,1 0 0 0 0,-2 0-1 0 0,0-2 1 0 0,0 0 0 0 0,-1 0 0 0 0,-1-1 0 0 0,0-1-1 0 0,0-1 1 0 0,-1 0 0 0 0,-27 9 0 0 0,21-10-264 0 0,-1-1 0 0 0,0-1 1 0 0,0-1-1 0 0,0-1 0 0 0,-1-2 1 0 0,1 0-1 0 0,-1-2 1 0 0,1 0-1 0 0,-1-2 0 0 0,1 0 1 0 0,-1-2-1 0 0,-33-10 0 0 0,48 10-273 0 0,2 0-1236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3:52:00.5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69 392,'0'0'5731,"6"-27"-544,-6 26-5171,1 1-1,-1-1 0,0 1 0,0 0 0,0-1 0,0 1 1,0-1-1,1 1 0,-1-1 0,0 1 0,0-1 1,0 1-1,0-1 0,-1 1 0,1 0 0,0-1 1,0 1-1,0-1 0,0 1 0,0-1 0,0 1 0,-1 0 1,1-1-1,0 1 0,0-1 0,-1 1 0,1 0 1,0-1-1,-1 1 0,1 0 0,0-1 0,-1 1 1,1 0-1,0 0 0,-1-1 0,1 1 0,-1 0 0,1 0 1,0 0-1,-1-1 0,1 1 0,-1 0 0,1 0 1,-1 0-1,1 0 0,0 0 0,-1 0 0,1 0 1,-1 0-1,1 0 0,-1 0 0,1 0 0,-1 1 0,-2-1 41,-42 7 13,39-4-23,0-1-1,0 2 1,0-1-1,0 1 0,1 0 1,-1 0-1,1 0 1,0 1-1,0-1 1,1 1-1,-1 1 1,1-1-1,0 1 1,1-1-1,-1 1 1,1 0-1,1 0 1,-1 1-1,1-1 0,0 0 1,0 1-1,0 0 1,1-1-1,0 1 1,1 0-1,0-1 1,0 1-1,0 0 1,0 0-1,3 6 1,-2-2 6,1 0 0,0-1 1,1 1-1,0-1 1,1 0-1,0 0 1,1-1-1,-1 1 0,2-1 1,0 0-1,0 0 1,0 0-1,1-1 1,0 0-1,1-1 0,0 1 1,0-1-1,13 8 1,-14-12-60,-1 0 0,1 0 0,0-1 0,0 1 0,1-2 0,-1 1 0,0-1 0,0 0 0,1 0 0,-1-1 0,1 0 0,-1 0 0,0-1 0,1 0 0,-1 0 0,0-1 0,0 0 0,0 0 0,0-1 0,0 0 0,0 0 0,-1 0 0,1-1 0,-1 0 0,0 0 0,8-7-1,-6 4 158,0 0-1,-1-1 0,1 0 0,-1 0 0,-1 0 0,0-1 0,0 0 0,-1 0 0,0-1 0,0 1 0,-1-1 0,0 0 1,-1 0-1,0-1 0,-1 1 0,0-1 0,1-16 0,-4 18-136,0 0-1,0-1 1,-1 1-1,-1 1 1,1-1 0,-2 0-1,1 1 1,-1-1-1,0 1 1,-1 0 0,0 0-1,0 1 1,0 0-1,-1 0 1,0 0 0,-1 0-1,0 1 1,0 0-1,0 0 1,-1 1 0,1 0-1,-12-5 1,12 8-433,1 0-1,-1 1 1,0 0 0,1 0 0,-1 0-1,-11 2 1,13-1 222,2 0-373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01.3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30 508 0 0,'28'-14'13051'0'0,"-25"17"-13020"0"0,-1 0 0 0 0,0 0-1 0 0,1 0 1 0 0,-1 0 0 0 0,0 0-1 0 0,0 0 1 0 0,-1 1 0 0 0,1-1 0 0 0,-1 1-1 0 0,1-1 1 0 0,-1 1 0 0 0,0 3-1 0 0,13 56-31 0 0,-12-48 20 0 0,7 30 61 0 0,-1 0 0 0 0,1 81 1 0 0,-12-120-1092 0 0,-4-16 483 0 0,-5-19 30 0 0,-6-75 274 0 0,11 53 2583 0 0,1-57 0 0 0,6 107-2356 0 0,0 1 0 0 0,0-1 0 0 0,0 1 0 0 0,0-1 0 0 0,0 1 0 0 0,0-1 0 0 0,0 1 0 0 0,0-1 1 0 0,0 1-1 0 0,0-1 0 0 0,0 1 0 0 0,0 0 0 0 0,0-1 0 0 0,0 1 0 0 0,1-1 0 0 0,-1 1 0 0 0,0-1 1 0 0,0 1-1 0 0,1-1 0 0 0,-1 1 0 0 0,0 0 0 0 0,0-1 0 0 0,1 1 0 0 0,-1 0 0 0 0,1-1 0 0 0,-1 1 1 0 0,0 0-1 0 0,1-1 0 0 0,-1 1 0 0 0,1 0 0 0 0,-1 0 0 0 0,0-1 0 0 0,1 1 0 0 0,-1 0 0 0 0,1 0 1 0 0,-1 0-1 0 0,1 0 0 0 0,-1-1 0 0 0,1 1 0 0 0,-1 0 0 0 0,1 0 0 0 0,-1 0 0 0 0,1 0 0 0 0,-1 0 1 0 0,1 0-1 0 0,-1 1 0 0 0,1-1 0 0 0,-1 0 0 0 0,1 0 0 0 0,-1 0 0 0 0,0 0 0 0 0,1 0 0 0 0,-1 1 1 0 0,1-1-1 0 0,-1 0 0 0 0,1 0 0 0 0,-1 1 0 0 0,0-1 0 0 0,1 0 0 0 0,-1 1 0 0 0,0-1 0 0 0,1 0 1 0 0,-1 1-1 0 0,1 0 0 0 0,29 25-69 0 0,-28-24 67 0 0,69 61-110 0 0,99 67 0 0 0,-64-51 1327 0 0,-104-77-1120 0 0,-1-1 0 0 0,1 0 0 0 0,-1 0-1 0 0,1 0 1 0 0,-1 0 0 0 0,1 0 0 0 0,0 0 0 0 0,0 0 0 0 0,-1 0 0 0 0,1-1 0 0 0,0 1-1 0 0,0-1 1 0 0,0 1 0 0 0,0-1 0 0 0,3 1 0 0 0,-4-2-78 0 0,0 1 0 0 0,-1 0 0 0 0,1 0 0 0 0,0-1 0 0 0,-1 1 0 0 0,1-1 0 0 0,0 1 0 0 0,-1 0 0 0 0,1-1 0 0 0,-1 1 0 0 0,1-1 1 0 0,-1 0-1 0 0,1 1 0 0 0,-1-1 0 0 0,1 1 0 0 0,-1-1 0 0 0,1 0 0 0 0,-1 1 0 0 0,0-1 0 0 0,0 0 0 0 0,1 1 0 0 0,-1-1 0 0 0,0 0 0 0 0,0 0 0 0 0,0 1 0 0 0,1-2 0 0 0,-1-4-1 0 0,1-1-1 0 0,-1 0 1 0 0,0 1 0 0 0,-1-1-1 0 0,0 0 1 0 0,-2-9 0 0 0,-8-23-148 0 0,-23-56 0 0 0,19 56-845 0 0,-12-47 0 0 0,23 70-270 0 0,-1-2-2232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03.4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91 892 0 0,'3'-30'10306'0'0,"-3"30"-10255"0"0,0-1-4 0 0,0 1 1 0 0,-1-1 0 0 0,1 0-1 0 0,0 1 1 0 0,0-1-1 0 0,0 1 1 0 0,0-1-1 0 0,0 0 1 0 0,-1 1 0 0 0,1-1-1 0 0,0 0 1 0 0,0 1-1 0 0,1-1 1 0 0,-1 1 0 0 0,0-1-1 0 0,0 0 1 0 0,0 1-1 0 0,0-1 1 0 0,0 1 0 0 0,1-1-1 0 0,-1 0 1 0 0,0 1-1 0 0,1-1 1 0 0,-1 1-1 0 0,0-1 1 0 0,1 0 0 0 0,34-6 334 0 0,481-17-3044 0 0,-430 19 2094 0 0,-83 5 504 0 0,0-1-8 0 0,13-1-127 0 0,-7 0-171 0 0,0 1-1 0 0,0 0 0 0 0,0 0 1 0 0,0 1-1 0 0,0 0 1 0 0,14 3-1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04.0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1444 0 0,'0'0'3736'0'0,"33"14"-465"0"0,-5-1-2987 0 0,0 1-1 0 0,0 1 1 0 0,-1 1 0 0 0,32 27 0 0 0,43 43-373 0 0,-83-64 20 0 0,-18-21 73 0 0,-1 0-1 0 0,0 0 1 0 0,1 0-1 0 0,-1-1 1 0 0,0 1-1 0 0,1 0 1 0 0,-1 0-1 0 0,0 0 1 0 0,0 0-1 0 0,0 0 1 0 0,0 0-1 0 0,0 0 1 0 0,0 0-1 0 0,0 0 1 0 0,0 0-1 0 0,0 0 0 0 0,0 0 1 0 0,-1 0-1 0 0,1 0 1 0 0,0 0-1 0 0,-1 0 1 0 0,1 0-1 0 0,-1 0 1 0 0,1 0-1 0 0,-1 0 1 0 0,1-1-1 0 0,-1 1 1 0 0,0 0-1 0 0,1 0 1 0 0,-1-1-1 0 0,-1 2 1 0 0,-14 10-6 0 0,-1-1 0 0 0,0 0-1 0 0,-1-1 1 0 0,-22 9 0 0 0,-22 12-2235 0 0,35-16-867 0 0,14-7 1036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04.6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270 1 728 0 0,'0'0'2599'0'0,"-35"26"1284"0"0,30-20-3680 0 0,0 0-1 0 0,0 0 1 0 0,-1 0 0 0 0,1-1 0 0 0,-9 6-1 0 0,2 0 111 0 0,-19 16 250 0 0,-67 65 96 0 0,89-81-600 0 0,0-1-1 0 0,1 1 1 0 0,0 1-1 0 0,-6 13 1 0 0,13-22-39 0 0,0-1 0 0 0,0 1 0 0 0,0 0 0 0 0,0-1 0 0 0,1 1 0 0 0,-1 0 0 0 0,1-1 1 0 0,0 1-1 0 0,0 0 0 0 0,0 0 0 0 0,0 0 0 0 0,1-1 0 0 0,-1 1 0 0 0,1 0 0 0 0,-1-1 1 0 0,1 1-1 0 0,0 0 0 0 0,0-1 0 0 0,0 1 0 0 0,1-1 0 0 0,-1 1 0 0 0,0-1 0 0 0,1 0 0 0 0,0 0 1 0 0,-1 1-1 0 0,1-1 0 0 0,0 0 0 0 0,0-1 0 0 0,0 1 0 0 0,0 0 0 0 0,4 2 0 0 0,9 6-147 0 0,0 0 0 0 0,1 0 0 0 0,29 12 0 0 0,-22-11-430 0 0,55 30-4043 0 0,-51-27 1772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5.72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1440 0 0,'14'2'1936'0'0,"11"0"-756"0"0,-4 0-436 0 0,-1-1-379 0 0,-1-1-337 0 0,2-1-329 0 0,3-1-727 0 0,3-2-932 0 0</inkml:trace>
  <inkml:trace contextRef="#ctx0" brushRef="#br0" timeOffset="1">766 48 1600 0 0,'16'3'1144'0'0,"-1"1"436"0"0,10-1-604 0 0,-3 1-427 0 0,-1-3-341 0 0,6-1-344 0 0,-6 2-260 0 0,5-4-557 0 0,5 2-1215 0 0</inkml:trace>
  <inkml:trace contextRef="#ctx0" brushRef="#br0" timeOffset="2">1641 117 1216 0 0,'97'7'4864'0'0,"-2"-4"-4353"0"0,-6-1-3787 0 0,-66-1 2365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06.4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 1 128 0 0,'-17'1'5981'0'0,"-33"9"-3523"0"0,38-7-1825 0 0,10-2-198 0 0,-10 3 967 0 0,18-1-1307 0 0,0-1-1 0 0,0 0 1 0 0,0 0 0 0 0,0 0-1 0 0,0-1 1 0 0,0 0 0 0 0,0 0 0 0 0,0 0-1 0 0,1-1 1 0 0,-1 0 0 0 0,0 0-1 0 0,7-1 1 0 0,0 0-7 0 0,458-1 1182 0 0,793 16-683 0 0,-14 32 428 0 0,-1086-42-966 0 0,465-13-77 0 0,-571 3 41 0 0,-11 0-49 0 0,0 2 0 0 0,1 2 0 0 0,74 6 0 0 0,-70-4 144 0 0,-43-1-141 0 0,-6 1 36 0 0,46-7-52 0 0,17-4-543 0 0,-64 11 517 0 0,63-3-901 0 0,-33 1 680 0 0,-29 2 195 0 0,16 0-368 0 0,4 1-1481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06.9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0 844 0 0,'-32'0'11378'0'0,"32"1"-11367"0"0,0 0-1 0 0,0-1 1 0 0,0 1 0 0 0,0 0-1 0 0,1 0 1 0 0,-1-1-1 0 0,0 1 1 0 0,0 0-1 0 0,0 0 1 0 0,0-1-1 0 0,1 1 1 0 0,-1 0-1 0 0,0 0 1 0 0,1-1-1 0 0,-1 1 1 0 0,1-1-1 0 0,-1 1 1 0 0,1 0-1 0 0,-1-1 1 0 0,1 1-1 0 0,-1-1 1 0 0,1 1-1 0 0,-1-1 1 0 0,1 1-1 0 0,0-1 1 0 0,-1 1-1 0 0,1-1 1 0 0,1 1-1 0 0,29 16 97 0 0,-17-10-57 0 0,221 132 61 0 0,-234-139-97 0 0,0 0 0 0 0,0 1 0 0 0,-1-1 0 0 0,1 1 0 0 0,0-1 0 0 0,-1 1 1 0 0,1 0-1 0 0,0-1 0 0 0,-1 1 0 0 0,1 0 0 0 0,-1-1 0 0 0,1 1 1 0 0,-1 0-1 0 0,0 0 0 0 0,1-1 0 0 0,-1 1 0 0 0,0 0 0 0 0,1 0 1 0 0,-1 0-1 0 0,0 0 0 0 0,0 0 0 0 0,0-1 0 0 0,0 1 0 0 0,0 0 1 0 0,0 0-1 0 0,0 0 0 0 0,0 0 0 0 0,0 0 0 0 0,0-1 0 0 0,0 1 1 0 0,-1 0-1 0 0,1 0 0 0 0,0 0 0 0 0,0 0 0 0 0,-1-1 0 0 0,1 1 1 0 0,-1 0-1 0 0,1 0 0 0 0,-1-1 0 0 0,1 1 0 0 0,-1 0 0 0 0,1-1 1 0 0,-1 1-1 0 0,0-1 0 0 0,1 1 0 0 0,-1 0 0 0 0,0-1 0 0 0,0 1 1 0 0,1-1-1 0 0,-1 0 0 0 0,0 1 0 0 0,-1-1 0 0 0,-50 29 52 0 0,42-25-52 0 0,-87 47-1321 0 0,33-15-4223 0 0,41-23 1146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08.3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572 0 996 0 0,'0'0'9842'0'0,"-27"18"-9616"0"0,-327 194 2135 0 0,331-199-2281 0 0,-93 66 40 0 0,90-62-26 0 0,25-17-81 0 0,0 2-6 0 0,-5 2-10 0 0,5-4 35 0 0,0 1 1 0 0,0-1-1 0 0,0 0 0 0 0,0 1 0 0 0,0-1 1 0 0,0 1-1 0 0,0-1 0 0 0,0 1 1 0 0,1-1-1 0 0,-1 1 0 0 0,0 0 1 0 0,0 0-1 0 0,1-1 0 0 0,-1 1 1 0 0,0 0-1 0 0,1 0 0 0 0,-1 0 0 0 0,1-1 1 0 0,-1 1-1 0 0,1 0 0 0 0,0 0 1 0 0,-1 0-1 0 0,1 0 0 0 0,0 0 1 0 0,-1 0-1 0 0,1 0 0 0 0,0 0 0 0 0,0 1 1 0 0,25 6 1279 0 0,-17-6-1526 0 0,59 15-32 0 0,-1 4 0 0 0,-1 2 1 0 0,-1 3-1 0 0,-1 2 0 0 0,67 43 1 0 0,-122-67-170 0 0,0 0 0 0 0,0 0 0 0 0,0-1 0 0 0,0 0 0 0 0,1-1 0 0 0,9 2 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09.2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1 151 2452 0 0,'5'-22'2993'0'0,"-1"1"-1"0"0,-1-1 1 0 0,-1 1 0 0 0,-2-40-1 0 0,0 58-2789 0 0,13 31-85 0 0,-6 4-84 0 0,108 476 322 0 0,-113-504-577 0 0,6 30 259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09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99 196 76 0 0,'-15'-15'2114'0'0,"1"0"0"0"0,0-1-1 0 0,1 0 1 0 0,0-1 0 0 0,-11-22 0 0 0,23 38-2076 0 0,0-1 0 0 0,1 0 1 0 0,-1 1-1 0 0,0-1 1 0 0,1 0-1 0 0,0 1 0 0 0,-1-1 1 0 0,1 0-1 0 0,0 0 1 0 0,0 0-1 0 0,0 1 0 0 0,0-1 1 0 0,0 0-1 0 0,0 0 1 0 0,0 1-1 0 0,1-1 0 0 0,-1 0 1 0 0,1 0-1 0 0,-1 1 1 0 0,1-1-1 0 0,0 0 0 0 0,0 1 1 0 0,-1-1-1 0 0,1 1 1 0 0,0-1-1 0 0,0 1 0 0 0,1 0 1 0 0,-1-1-1 0 0,0 1 1 0 0,0 0-1 0 0,1 0 0 0 0,-1-1 1 0 0,1 1-1 0 0,-1 0 1 0 0,1 1-1 0 0,-1-1 0 0 0,1 0 1 0 0,-1 0-1 0 0,1 1 1 0 0,0-1-1 0 0,1 0 0 0 0,6-2-27 0 0,0-1-1 0 0,0 1 1 0 0,1 1-1 0 0,-1 0 1 0 0,0 0-1 0 0,12 0 1 0 0,10 2-72 0 0,1 2 1 0 0,-1 1-1 0 0,0 1 1 0 0,0 2-1 0 0,0 1 1 0 0,-1 1 0 0 0,0 2-1 0 0,0 0 1 0 0,-1 3-1 0 0,-1 0 1 0 0,0 2-1 0 0,-1 1 1 0 0,0 1-1 0 0,40 34 1 0 0,-59-43 64 0 0,0 0 0 0 0,0 1-1 0 0,-1 0 1 0 0,0 0 0 0 0,0 0 0 0 0,-1 1 0 0 0,-1 0 0 0 0,1 1-1 0 0,-1-1 1 0 0,-1 1 0 0 0,0 0 0 0 0,-1 0 0 0 0,0 0-1 0 0,-1 1 1 0 0,2 17 0 0 0,-3-14 152 0 0,-2-1 0 0 0,1 1-1 0 0,-2 0 1 0 0,0-1 0 0 0,-1 1-1 0 0,0-1 1 0 0,-1 0 0 0 0,-1 0-1 0 0,0 0 1 0 0,-1-1 0 0 0,-10 18 0 0 0,7-15-137 0 0,0-2 1 0 0,-1 1 0 0 0,0-1 0 0 0,-2-1-1 0 0,1 0 1 0 0,-2 0 0 0 0,1-1 0 0 0,-2-1-1 0 0,0 0 1 0 0,0-1 0 0 0,0-1 0 0 0,-2 0-1 0 0,1-1 1 0 0,-1 0 0 0 0,0-1 0 0 0,0-1-1 0 0,-1-1 1 0 0,0 0 0 0 0,0-1 0 0 0,0-1-1 0 0,-27 1 1 0 0,38-4-685 0 0,-23-2-601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10.2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147 13 104 0 0,'-11'-12'10712'0'0,"5"13"-10588"0"0,0 1 0 0 0,-1 0 1 0 0,1 0-1 0 0,1 1 0 0 0,-1 0 0 0 0,0 0 1 0 0,1 0-1 0 0,-1 1 0 0 0,1 0 1 0 0,0 0-1 0 0,0 0 0 0 0,1 0 0 0 0,-1 1 1 0 0,1 0-1 0 0,0 0 0 0 0,-4 6 1 0 0,2-3-49 0 0,1 0 1 0 0,0 1-1 0 0,1-1 1 0 0,-1 1-1 0 0,2 0 1 0 0,-1 0-1 0 0,1 0 1 0 0,1 0 0 0 0,0 1-1 0 0,-2 12 1 0 0,4-14-48 0 0,1 0 0 0 0,-1 0 0 0 0,1 0 0 0 0,1 0 1 0 0,-1-1-1 0 0,1 1 0 0 0,1-1 0 0 0,0 1 1 0 0,0-1-1 0 0,0 0 0 0 0,1 0 0 0 0,0 0 0 0 0,0 0 1 0 0,0-1-1 0 0,1 0 0 0 0,0 0 0 0 0,1 0 1 0 0,-1 0-1 0 0,1-1 0 0 0,0 0 0 0 0,0 0 0 0 0,1-1 1 0 0,7 5-1 0 0,-8-5-29 0 0,0-1 0 0 0,1 0 0 0 0,0 0 0 0 0,0 0 0 0 0,0-1 0 0 0,0 0 0 0 0,0 0 1 0 0,0-1-1 0 0,0 0 0 0 0,1 0 0 0 0,-1 0 0 0 0,0-1 0 0 0,1 0 0 0 0,-1-1 0 0 0,0 0 0 0 0,0 0 0 0 0,1 0 0 0 0,-1-1 0 0 0,0 0 1 0 0,0-1-1 0 0,0 1 0 0 0,-1-1 0 0 0,1 0 0 0 0,11-8 0 0 0,-15 8 2 0 0,1 0 1 0 0,-1 0-1 0 0,0 0 1 0 0,0 0-1 0 0,0-1 1 0 0,0 0-1 0 0,0 1 0 0 0,-1-1 1 0 0,1 0-1 0 0,-1 0 1 0 0,0 0-1 0 0,-1 0 0 0 0,1 0 1 0 0,-1-1-1 0 0,2-6 1 0 0,-2 3 28 0 0,0 0 1 0 0,-1-1 0 0 0,1 1-1 0 0,-2 0 1 0 0,1 0 0 0 0,-1-1-1 0 0,-1 1 1 0 0,-1-8 0 0 0,-2-2 140 0 0,-1 1 1 0 0,-1 1-1 0 0,0-1 1 0 0,-1 1 0 0 0,-1 1-1 0 0,0-1 1 0 0,-14-16 0 0 0,-6 3-3083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10.7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448 40 1020 0 0,'-14'-29'8372'0'0,"10"27"-8139"0"0,-1 0 1 0 0,0 1-1 0 0,0-1 0 0 0,-1 1 1 0 0,1 0-1 0 0,0 0 0 0 0,0 1 0 0 0,0-1 1 0 0,-1 1-1 0 0,1 0 0 0 0,0 1 1 0 0,-1-1-1 0 0,1 1 0 0 0,0 0 0 0 0,-6 2 1 0 0,3 0-114 0 0,0 0 0 0 0,1 1 0 0 0,-1 0 0 0 0,1 0 0 0 0,0 1 0 0 0,1-1 0 0 0,-1 1 0 0 0,1 1 0 0 0,-7 6 0 0 0,3 0-80 0 0,0-1-1 0 0,1 1 0 0 0,1 0 0 0 0,0 1 0 0 0,0 0 0 0 0,1 1 0 0 0,1-1 1 0 0,0 1-1 0 0,1 0 0 0 0,-5 26 0 0 0,5-8-51 0 0,3 1 0 0 0,0-1 0 0 0,2 1 0 0 0,2 0 0 0 0,0-1 0 0 0,14 59 0 0 0,66 184-161 0 0,-67-233 103 0 0,-2-1-1 0 0,-1 2 0 0 0,-3-1 0 0 0,6 52 0 0 0,-15-90-9 0 0,1 0 0 0 0,-1 0 0 0 0,0-1 0 0 0,-1 1 0 0 0,1 0 0 0 0,0 0 0 0 0,-1-1 0 0 0,0 1 0 0 0,0 0 0 0 0,0-1 0 0 0,0 1 0 0 0,-1-1 0 0 0,1 1 0 0 0,-1-1 0 0 0,0 0 0 0 0,0 1 0 0 0,0-1 0 0 0,-1 0 0 0 0,1 0 0 0 0,-1-1 0 0 0,1 1 0 0 0,-1 0 0 0 0,0-1 0 0 0,-5 4 0 0 0,2-4-23 0 0,0 1 0 0 0,0-1 1 0 0,0 0-1 0 0,-1-1 0 0 0,1 1 0 0 0,0-1 1 0 0,-1-1-1 0 0,1 1 0 0 0,-1-1 0 0 0,1 0 1 0 0,-1-1-1 0 0,1 1 0 0 0,-12-3 0 0 0,2-1 295 0 0,1 1 0 0 0,-1-2 0 0 0,1 0 0 0 0,0 0 0 0 0,0-2-1 0 0,1 0 1 0 0,-26-16 0 0 0,36 20-78 0 0,0 1 0 0 0,1-1 0 0 0,-1 0 0 0 0,0-1 0 0 0,1 1 0 0 0,0-1 0 0 0,0 1 0 0 0,0-1 0 0 0,0 0 0 0 0,0 0 0 0 0,1 0-1 0 0,0-1 1 0 0,0 1 0 0 0,0-1 0 0 0,0 1 0 0 0,1-1 0 0 0,-1 1 0 0 0,1-1 0 0 0,1 0 0 0 0,-1 0 0 0 0,1 1 0 0 0,-1-1 0 0 0,1 0 0 0 0,1 0 0 0 0,-1 0 0 0 0,1 0 0 0 0,0 1 0 0 0,0-1-1 0 0,3-8 1 0 0,2-2-209 0 0,1 1-1 0 0,1 0 0 0 0,0 0 0 0 0,1 0 0 0 0,0 1 1 0 0,1 0-1 0 0,0 1 0 0 0,1 0 0 0 0,17-13 0 0 0,18-13-1628 0 0,59-36 0 0 0,-61 43 20 0 0,-9 7-1324 0 0,0 2-1089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11.2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371 55 1140 0 0,'-7'-35'8119'0'0,"4"33"-7947"0"0,1 0 0 0 0,-1 0 0 0 0,1 0 0 0 0,-1 1 1 0 0,0-1-1 0 0,0 1 0 0 0,0-1 0 0 0,0 1 0 0 0,0 0 0 0 0,0 0 1 0 0,0 0-1 0 0,-1 1 0 0 0,1-1 0 0 0,0 1 0 0 0,0 0 0 0 0,-1-1 1 0 0,1 2-1 0 0,-4-1 0 0 0,0 1-80 0 0,1 1 1 0 0,0-1-1 0 0,0 1 1 0 0,0 1-1 0 0,0-1 1 0 0,0 1-1 0 0,1 0 1 0 0,-1 0-1 0 0,-5 5 0 0 0,1-1-66 0 0,1 0-1 0 0,0 1 1 0 0,1 1-1 0 0,-1-1 0 0 0,2 1 1 0 0,-1 0-1 0 0,1 1 1 0 0,1 0-1 0 0,0 0 1 0 0,-6 14-1 0 0,4 0-16 0 0,2 0 0 0 0,0 0 0 0 0,2 0 0 0 0,0 1 0 0 0,2-1 0 0 0,1 1 0 0 0,1 0 0 0 0,1 0 0 0 0,5 30 0 0 0,9 31-102 0 0,33 108 1 0 0,-23-100 102 0 0,-11-43-28 0 0,-6-25-44 0 0,-1-1 0 0 0,-1 1 0 0 0,-1 1 0 0 0,-1-1 0 0 0,0 41 0 0 0,-4-65-62 0 0,0 1 1 0 0,-1-1-1 0 0,1 0 0 0 0,0 0 0 0 0,-1 0 0 0 0,1 0 0 0 0,-1 0 0 0 0,1 1 0 0 0,-1-1 1 0 0,0 0-1 0 0,0 0 0 0 0,0-1 0 0 0,0 1 0 0 0,0 0 0 0 0,-1 0 0 0 0,1 0 1 0 0,-1-1-1 0 0,1 1 0 0 0,-1-1 0 0 0,1 1 0 0 0,-1-1 0 0 0,-3 2 0 0 0,2-1-26 0 0,0-1 0 0 0,0 0 0 0 0,0-1 0 0 0,0 1 0 0 0,0 0-1 0 0,-1-1 1 0 0,1 0 0 0 0,0 0 0 0 0,0 0 0 0 0,-1 0 0 0 0,1 0-1 0 0,0-1 1 0 0,-5 0 0 0 0,-4-3 6 0 0,0 0 0 0 0,1 0 0 0 0,-1-1 0 0 0,1 0 0 0 0,0-1 0 0 0,-16-11 0 0 0,19 12 415 0 0,1-1 0 0 0,0 0 0 0 0,1-1 0 0 0,-1 1 0 0 0,1-1 1 0 0,0 0-1 0 0,1-1 0 0 0,0 1 0 0 0,0-1 0 0 0,1 0 0 0 0,-1 0 0 0 0,2-1 0 0 0,-1 1 0 0 0,1-1 0 0 0,-3-16 1 0 0,5 17-71 0 0,0 0 1 0 0,1-1-1 0 0,0 1 1 0 0,1 0-1 0 0,-1 0 1 0 0,2 0-1 0 0,-1 0 1 0 0,1 0-1 0 0,0 0 1 0 0,1 0 0 0 0,-1 1-1 0 0,2-1 1 0 0,-1 1-1 0 0,1 0 1 0 0,0 0-1 0 0,1 0 1 0 0,10-12-1 0 0,-2 4-286 0 0,0 2 0 0 0,1-1 0 0 0,1 2 1 0 0,0 0-1 0 0,27-15 0 0 0,43-21-4023 0 0,-51 31 766 0 0,-7 2-1560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12.6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75 2240 0 0,'0'-75'9735'0'0,"11"102"-9156"0"0,43 162-504 0 0,38 253 0 0 0,-86-410-457 0 0,1 12 41 0 0,-5-13-6230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13.0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85 234 140 0 0,'-21'-36'4282'0'0,"-21"-40"1358"0"0,38 68-5077 0 0,1 1 0 0 0,0-1 1 0 0,0 1-1 0 0,1-1 0 0 0,0 0 0 0 0,0 0 0 0 0,0-14 0 0 0,2 20-535 0 0,0 0 0 0 0,1 0 0 0 0,-1 0 0 0 0,1 0 0 0 0,0 0 0 0 0,0 0 0 0 0,-1 0 0 0 0,1 0 0 0 0,0 0 0 0 0,0 1 0 0 0,1-1 0 0 0,-1 0 0 0 0,0 1-1 0 0,1-1 1 0 0,-1 1 0 0 0,1-1 0 0 0,-1 1 0 0 0,1 0 0 0 0,0 0 0 0 0,-1 0 0 0 0,1-1 0 0 0,0 2 0 0 0,0-1 0 0 0,0 0 0 0 0,0 0 0 0 0,0 1 0 0 0,0-1 0 0 0,0 1 0 0 0,0-1 0 0 0,0 1-1 0 0,3 0 1 0 0,6-2 0 0 0,0 1-1 0 0,1 1 0 0 0,-1-1 1 0 0,15 3-1 0 0,18 5-110 0 0,-1 1 0 0 0,-1 3 0 0 0,1 1 0 0 0,-2 2 0 0 0,0 2 0 0 0,-1 2 0 0 0,-1 1-1 0 0,0 2 1 0 0,56 42 0 0 0,-78-50 67 0 0,-1 1-1 0 0,0 0 1 0 0,-1 2 0 0 0,-1-1-1 0 0,-1 2 1 0 0,0 0-1 0 0,-1 1 1 0 0,-1 0-1 0 0,-1 0 1 0 0,0 1-1 0 0,-1 1 1 0 0,-1 0-1 0 0,6 26 1 0 0,-10-30 109 0 0,-1 0 0 0 0,-1-1 1 0 0,0 1-1 0 0,-1 0 0 0 0,-1 0 0 0 0,-1 0 1 0 0,0 0-1 0 0,-1-1 0 0 0,0 1 0 0 0,-1 0 0 0 0,-1-1 1 0 0,-1 0-1 0 0,0 0 0 0 0,-1 0 0 0 0,0 0 1 0 0,-2-1-1 0 0,1 0 0 0 0,-14 18 0 0 0,7-15 37 0 0,-1 0 0 0 0,0-1 0 0 0,-1 0 0 0 0,0-1 0 0 0,-1-1 0 0 0,-1-1 0 0 0,0 0 0 0 0,-1-1 0 0 0,-34 15 0 0 0,37-20-684 0 0,-1 0 1 0 0,0-2 0 0 0,0 0 0 0 0,0-1-1 0 0,0 0 1 0 0,-1-2 0 0 0,-27 1-1 0 0,34-2-1554 0 0,2-1 1401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6.57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1 688 0 0,'3'0'3436'0'0,"83"5"875"0"0,5-4-3288 0 0,62 3-3288 0 0,-99-1-594 0 0,-28-1 929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14.0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140 402 128 0 0,'0'0'10749'0'0,"-33"24"-9952"0"0,23-16-749 0 0,1 1 1 0 0,0 1 0 0 0,0 0-1 0 0,1 0 1 0 0,0 1 0 0 0,1 0 0 0 0,0 0-1 0 0,1 0 1 0 0,0 1 0 0 0,1 0-1 0 0,0 0 1 0 0,1 1 0 0 0,1-1-1 0 0,0 1 1 0 0,-3 22 0 0 0,5-29-43 0 0,1 1 0 0 0,-1-1 1 0 0,1 1-1 0 0,1-1 1 0 0,-1 1-1 0 0,1-1 0 0 0,0 1 1 0 0,1-1-1 0 0,-1 1 1 0 0,1-1-1 0 0,1 0 1 0 0,-1 0-1 0 0,1 0 0 0 0,0 0 1 0 0,0 0-1 0 0,1-1 1 0 0,0 1-1 0 0,0-1 0 0 0,0 0 1 0 0,0 0-1 0 0,1-1 1 0 0,0 1-1 0 0,0-1 0 0 0,0 0 1 0 0,0 0-1 0 0,1-1 1 0 0,0 1-1 0 0,-1-1 0 0 0,1-1 1 0 0,0 1-1 0 0,1-1 1 0 0,-1 0-1 0 0,7 1 0 0 0,-7-1-1 0 0,0 0-1 0 0,-1-1 0 0 0,1 0 0 0 0,0 0 0 0 0,0-1 1 0 0,0 0-1 0 0,0 0 0 0 0,0 0 0 0 0,0-1 0 0 0,0 0 1 0 0,0 0-1 0 0,0 0 0 0 0,-1-1 0 0 0,1 0 0 0 0,0 0 1 0 0,-1 0-1 0 0,1-1 0 0 0,-1 0 0 0 0,0 0 0 0 0,0 0 1 0 0,0 0-1 0 0,0-1 0 0 0,-1 0 0 0 0,0 0 0 0 0,1 0 0 0 0,-1-1 1 0 0,-1 1-1 0 0,1-1 0 0 0,-1 0 0 0 0,1 0 0 0 0,-2 0 1 0 0,1-1-1 0 0,0 1 0 0 0,-1-1 0 0 0,0 1 0 0 0,0-1 1 0 0,-1 0-1 0 0,0 0 0 0 0,0 0 0 0 0,0 0 0 0 0,-1 0 1 0 0,1 0-1 0 0,-2 0 0 0 0,1 0 0 0 0,0 0 0 0 0,-1 1 0 0 0,0-1 1 0 0,-4-10-1 0 0,2 5 197 0 0,-2-1-1 0 0,1 1 1 0 0,-1 0 0 0 0,-1 0-1 0 0,0 1 1 0 0,-1 0 0 0 0,0 0-1 0 0,0 0 1 0 0,-1 1 0 0 0,0 0-1 0 0,-1 1 1 0 0,-14-12 0 0 0,22 19-367 0 0,1 1 147 0 0,-1 0 1 0 0,1 0-1 0 0,0 0 1 0 0,0 0-1 0 0,-1 0 1 0 0,1 0-1 0 0,0 0 1 0 0,0 0-1 0 0,-1 0 1 0 0,1-1-1 0 0,0 1 1 0 0,0 0-1 0 0,0 0 1 0 0,-1 0-1 0 0,1 0 1 0 0,0 0-1 0 0,0 0 1 0 0,0-1-1 0 0,0 1 1 0 0,-1 0-1 0 0,1 0 1 0 0,0 0-1 0 0,0-1 1 0 0,0 1-1 0 0,0 0 1 0 0,0 0-1 0 0,0 0 1 0 0,0-1-1 0 0,0 1 1 0 0,-1 0-1 0 0,1 0 1 0 0,0-1-1 0 0,0 1 1 0 0,0 0-1 0 0,0 0 1 0 0,0-1 0 0 0,0 1-1 0 0,0 0 1 0 0,0 0-1 0 0,0 0 1 0 0,0-1-1 0 0,1 1 1 0 0,-1 0-1 0 0,0 0 1 0 0,0-1-1 0 0,0 1 1 0 0,0 0-1 0 0,0 0 1 0 0,0 0-1 0 0,0-1 1 0 0,1 1-1 0 0,-1 0 1 0 0,0 0-1 0 0,0 0 1 0 0,0 0-1 0 0,0-1 1 0 0,1 1-1 0 0,-1 0 1 0 0,0 0-1 0 0,0 0 1 0 0,0 0-1 0 0,1 0 1 0 0,-1 0-1 0 0,0-1 1 0 0,0 1-1 0 0,1 0 1 0 0,-1 0-1 0 0,0 0 1 0 0,13-11-993 0 0,15-5-386 0 0,-1 0 0 0 0,27-22 0 0 0,-33 21 1169 0 0,-1-1 0 0 0,33-38 0 0 0,-41 43 510 0 0,-1-2-1 0 0,-1 0 0 0 0,0 0 0 0 0,-1 0 0 0 0,-1-1 1 0 0,0-1-1 0 0,-1 1 0 0 0,-1-1 0 0 0,0-1 0 0 0,-2 1 1 0 0,0-1-1 0 0,2-24 0 0 0,-5 38-217 0 0,0 0-1 0 0,-1 0 1 0 0,0-1-1 0 0,0 1 1 0 0,0 0 0 0 0,-1 0-1 0 0,1 0 1 0 0,-1 0-1 0 0,0 0 1 0 0,0 0 0 0 0,-1 0-1 0 0,-1-4 1 0 0,2 6-19 0 0,0 2-45 0 0,1 0 0 0 0,0-1 0 0 0,0 1 1 0 0,0 0-1 0 0,-1 0 0 0 0,1 0 0 0 0,0 0 0 0 0,-1 0 0 0 0,1-1 0 0 0,0 1 0 0 0,0 0 0 0 0,-1 0 0 0 0,1 0 1 0 0,0 0-1 0 0,-1 0 0 0 0,1 0 0 0 0,0 0 0 0 0,-1 0 0 0 0,1 0 0 0 0,0 0 0 0 0,0 0 0 0 0,-1 0 0 0 0,1 0 1 0 0,0 0-1 0 0,-1 0 0 0 0,1 0 0 0 0,0 0 0 0 0,0 1 0 0 0,-1-1 0 0 0,1 0 0 0 0,0 0 0 0 0,-1 0 0 0 0,1 0 1 0 0,0 1-1 0 0,0-1 0 0 0,0 0 0 0 0,-1 0 0 0 0,1 0 0 0 0,0 1 0 0 0,-17 9 5 0 0,15-8 20 0 0,-4 4-9 0 0,0 2-1 0 0,1-1 1 0 0,0 0 0 0 0,0 1-1 0 0,1 0 1 0 0,0 0 0 0 0,0 0-1 0 0,1 1 1 0 0,0 0 0 0 0,1-1-1 0 0,-2 12 1 0 0,-2 11-31 0 0,-1 58 0 0 0,7-44-144 0 0,2 1 0 0 0,2-1 1 0 0,1 0-1 0 0,3-1 1 0 0,16 52-1 0 0,84 209-219 0 0,-31-104 257 0 0,-71-184 100 0 0,-1 1-1 0 0,0 0 1 0 0,-1 0 0 0 0,-1 0 0 0 0,-1 1 0 0 0,0-1 0 0 0,-1 1 0 0 0,-2 18 0 0 0,0-32-9 0 0,0 1 0 0 0,1-1 1 0 0,-2 0-1 0 0,1 1 0 0 0,-1-1 1 0 0,0 0-1 0 0,0 0 0 0 0,0 0 1 0 0,-1 0-1 0 0,1 0 0 0 0,-1 0 1 0 0,0-1-1 0 0,-1 1 0 0 0,1-1 1 0 0,-1 0-1 0 0,0 0 0 0 0,0 0 1 0 0,0-1-1 0 0,-1 1 0 0 0,1-1 1 0 0,-1 0-1 0 0,0-1 0 0 0,1 1 1 0 0,-1-1-1 0 0,-1 0 0 0 0,1 0 1 0 0,0 0-1 0 0,0-1 0 0 0,-1 1 1 0 0,1-1-1 0 0,-6 0 0 0 0,6 0 92 0 0,-1 0 0 0 0,1-1-1 0 0,0 0 1 0 0,-1 0 0 0 0,1 0-1 0 0,0 0 1 0 0,-1-1 0 0 0,1 0-1 0 0,0 0 1 0 0,0 0 0 0 0,0-1-1 0 0,-1 0 1 0 0,2 0 0 0 0,-1 0-1 0 0,0-1 1 0 0,0 1 0 0 0,1-1 0 0 0,-1 0-1 0 0,1 0 1 0 0,0-1 0 0 0,0 1-1 0 0,0-1 1 0 0,1 0 0 0 0,-1 0-1 0 0,1 0 1 0 0,0-1 0 0 0,0 1-1 0 0,0-1 1 0 0,1 0 0 0 0,-1 0-1 0 0,1 1 1 0 0,1-1 0 0 0,-1-1-1 0 0,1 1 1 0 0,-1 0 0 0 0,1 0-1 0 0,1 0 1 0 0,-1-1 0 0 0,1 1-1 0 0,0-1 1 0 0,0 1 0 0 0,1 0 0 0 0,-1 0-1 0 0,3-10 1 0 0,2-5-146 0 0,1 1 0 0 0,1 0 1 0 0,0 0-1 0 0,1 0 0 0 0,1 1 0 0 0,1 0 1 0 0,21-29-1 0 0,101-106-3989 0 0,-85 102 994 0 0,-16 15 243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14.4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312 27 1172 0 0,'-11'-11'4557'0'0,"6"8"-4064"0"0,1 1 0 0 0,-1 0 1 0 0,0 0-1 0 0,0 0 1 0 0,0 1-1 0 0,-1 0 1 0 0,1 0-1 0 0,0 0 1 0 0,0 0-1 0 0,-1 1 1 0 0,-5 0-1 0 0,7 1-438 0 0,1-1 0 0 0,-1 1 0 0 0,1 0 0 0 0,0 0 0 0 0,0 1 0 0 0,-1-1 0 0 0,1 0 0 0 0,0 1 0 0 0,0 0 0 0 0,0 0 0 0 0,0 0 0 0 0,1 0 0 0 0,-1 0 0 0 0,1 1 0 0 0,-1-1 0 0 0,1 1 0 0 0,0-1 0 0 0,0 1 0 0 0,-3 5 0 0 0,-5 9 24 0 0,0 0 1 0 0,2 1 0 0 0,0 0-1 0 0,1 1 1 0 0,1 0-1 0 0,0 0 1 0 0,2 0-1 0 0,-3 28 1 0 0,4-15-126 0 0,2 1 0 0 0,1 0 0 0 0,2-1 0 0 0,8 49 0 0 0,8 2-237 0 0,5 0 0 0 0,63 154-1 0 0,-53-163 161 0 0,-18-43-150 0 0,-2 0 0 0 0,0 1 0 0 0,-2 0 0 0 0,-2 1-1 0 0,6 34 1 0 0,-15-64-189 0 0,1 0-1 0 0,-1 0 0 0 0,0 0 1 0 0,0 1-1 0 0,0-1 0 0 0,-1 0 1 0 0,1 0-1 0 0,-1 0 0 0 0,1 0 1 0 0,-3 5-1 0 0</inkml:trace>
  <inkml:trace contextRef="#ctx0" brushRef="#br0" timeOffset="1">15 993 64 0 0,'-5'-14'2808'0'0,"-3"-1"-972"0"0,8 2-279 0 0,-1-2-497 0 0,2-1-28 0 0,3 1-368 0 0,1-6 20 0 0,3 3-280 0 0,3 0 76 0 0,3-3-260 0 0,2-2 116 0 0,4 0-304 0 0,6 1 20 0 0,3-1-388 0 0,0 0-180 0 0,3 2-564 0 0,1-2-1876 0 0,1 3-981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18.9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1 536 0 0,'0'0'2024'0'0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1.8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76 157 1012 0 0,'0'0'7287'0'0,"-23"-18"-5024"0"0,23 18-2252 0 0,0 0-1 0 0,-1 0 1 0 0,1-1 0 0 0,0 1 0 0 0,-1 0 0 0 0,1 0 0 0 0,0 0 0 0 0,-1-1 0 0 0,1 1-1 0 0,-1 0 1 0 0,1 0 0 0 0,0 0 0 0 0,-1 0 0 0 0,1 0 0 0 0,-1 0 0 0 0,1 0 0 0 0,0 0 0 0 0,-1 0-1 0 0,1 0 1 0 0,-1 0 0 0 0,1 0 0 0 0,0 0 0 0 0,-1 0 0 0 0,1 0 0 0 0,-1 0 0 0 0,1 1 0 0 0,0-1-1 0 0,-1 0 1 0 0,1 0 0 0 0,0 0 0 0 0,-1 1 0 0 0,1-1 0 0 0,0 0 0 0 0,-1 0 0 0 0,1 1 0 0 0,0-1-1 0 0,0 0 1 0 0,-1 1 0 0 0,1-1 0 0 0,0 0 0 0 0,0 1 0 0 0,-1-1 0 0 0,1 0 0 0 0,0 1 0 0 0,0-1-1 0 0,0 1 1 0 0,0-1 0 0 0,0 0 0 0 0,0 1 0 0 0,0-1 0 0 0,-1 1 0 0 0,1-1 0 0 0,0 0-1 0 0,0 1 1 0 0,1-1 0 0 0,-1 1 0 0 0,0-1 0 0 0,0 0 0 0 0,0 1 0 0 0,0 0 0 0 0,0 1 39 0 0,3 42-110 0 0,-2-42 48 0 0,1 12 24 0 0,-1-7 9 0 0,-25-105 586 0 0,23 96-572 0 0,2-14 168 0 0,3 32-261 0 0,3 12 149 0 0,7 58 0 0 0,-9-49-20 0 0,-3-22 500 0 0,-3-19-269 0 0,-5-35-179 0 0,0-1-87 0 0,-10-55-112 0 0,16 93 48 0 0,1 4-185 0 0,1 1 218 0 0,-1 0-1 0 0,0 0 0 0 0,0 0 1 0 0,0 0-1 0 0,0 0 1 0 0,0 0-1 0 0,0 1 0 0 0,-1-1 1 0 0,0 4-1 0 0,1-6-4 0 0,4 35 33 0 0,4 53-93 0 0,-9-88 44 0 0,1 9-140 0 0,-7-30 74 0 0,0 0-1 0 0,1 0 1 0 0,1 0-1 0 0,2-1 1 0 0,0 1-1 0 0,1-36 1 0 0,1 54 83 0 0,-1 38-2 0 0,-7 33 53 0 0,8-64-38 0 0,2 19 125 0 0,-2-24-137 0 0,0 0 0 0 0,0 0 0 0 0,0 0 0 0 0,-1 0-1 0 0,1 0 1 0 0,0 0 0 0 0,0-1 0 0 0,0 1 0 0 0,0 0 0 0 0,0 0-1 0 0,0 0 1 0 0,0 0 0 0 0,0 0 0 0 0,0 0 0 0 0,0 0 0 0 0,0 0-1 0 0,-1 0 1 0 0,1 0 0 0 0,0 0 0 0 0,0 0 0 0 0,0 0 0 0 0,0 0-1 0 0,0 0 1 0 0,0 0 0 0 0,0 0 0 0 0,0 1 0 0 0,0-1 0 0 0,0 0 0 0 0,0 0-1 0 0,0 0 1 0 0,-1 0 0 0 0,1 0 0 0 0,0 0 0 0 0,0 0 0 0 0,0 0-1 0 0,0 0 1 0 0,0 0 0 0 0,0 0 0 0 0,0 0 0 0 0,0 0 0 0 0,0 0-1 0 0,0 0 1 0 0,0 0 0 0 0,0 1 0 0 0,0-1 0 0 0,0 0 0 0 0,0 0-1 0 0,0 0 1 0 0,0 0 0 0 0,0 0 0 0 0,0 0 0 0 0,0 0 0 0 0,0 0-1 0 0,0 0 1 0 0,0 0 0 0 0,0 1 0 0 0,-7-29 61 0 0,0-178-23 0 0,7 204-52 0 0,3 3 20 0 0,0 9 0 0 0,-2 11-4 0 0,-8 152 95 0 0,7-171-50 0 0,2 0 14 0 0,2-15 26 0 0,11-96-129 0 0,-10 95-48 0 0,-1 30 69 0 0,-1 35 26 0 0,-4-45-41 0 0,1 0 1 0 0,-1-1 0 0 0,1 1 0 0 0,1 0 0 0 0,-1 0 0 0 0,1-1 0 0 0,0 1 0 0 0,0-1 0 0 0,1 1 0 0 0,0-1 0 0 0,3 9 0 0 0,-4-13 30 0 0,-1 1-22 0 0,2-5-112 0 0,-1-1 128 0 0,1 1 1 0 0,-1 0-1 0 0,0-1 0 0 0,0 1 1 0 0,-1-1-1 0 0,1 1 1 0 0,-1-1-1 0 0,1 0 1 0 0,-2-4-1 0 0,1 8 10 0 0,0-6 63 0 0,-1 13-81 0 0,-1 18-817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4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10 672 0 0,'5'-9'3003'0'0,"-4"9"-2888"0"0,68 11 393 0 0,-66-11-477 0 0,53 9 709 0 0,-54-8-692 0 0,-32 14-358 0 0,28-14 168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5.0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0 380 0 0,'0'0'667'0'0,"21"1"1226"0"0,-71 14 16 0 0,-35 2-899 0 0,83-17-946 0 0,-7-1 265 0 0,17 3-297 0 0,-5-2 9 0 0,0 2-50 0 0,1-1 1 0 0,0-1 0 0 0,-1 1 0 0 0,1-1 0 0 0,-1 1 0 0 0,1-1-1 0 0,0 0 1 0 0,0 0 0 0 0,6-2 0 0 0,30 1-344 0 0,23 3 761 0 0,-139-7-386 0 0,73 5-466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6.8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 1020 0 0,'0'0'3264'0'0,"11"-23"-1119"0"0,-8 23-2303 0 0,22-4-3709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7.2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1 660 0 0,'9'3'2064'0'0,"5"2"-1536"0"0,3-2-572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8.0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13 404 0 0,'0'0'1398'0'0,"38"-12"6021"0"0,-10 14-7124 0 0,-25-2-412 0 0,37 11-5112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8.4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1 288 0 0,'0'0'2348'0'0,"5"8"-960"0"0,1-3-788 0 0,3 1-760 0 0,2 2-884 0 0</inkml:trace>
  <inkml:trace contextRef="#ctx0" brushRef="#br0" timeOffset="1">196 141 720 0 0,'0'0'1928'0'0,"9"6"-444"0"0,-1 1-720 0 0,1-1-556 0 0,0-1-524 0 0,3 2-1868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6.91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1536 0 0,'185'12'7176'0'0,"-26"-3"-11778"0"0,-133-7 2896 0 0</inkml:trace>
  <inkml:trace contextRef="#ctx0" brushRef="#br0" timeOffset="1">933 79 328 0 0,'98'12'6353'0'0,"-57"-6"-5563"0"0,55 2 0 0 0,-14-6-4887 0 0,-56 0 2337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8.9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0 580 0 0,'0'0'1240'0'0,"9"5"-584"0"0,-5 2-536 0 0,7-2-1748 0 0</inkml:trace>
  <inkml:trace contextRef="#ctx0" brushRef="#br0" timeOffset="1">227 116 408 0 0,'0'0'1092'0'0,"9"7"-876"0"0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9.3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84 0 0,'0'0'848'0'0,"7"8"-996"0"0</inkml:trace>
  <inkml:trace contextRef="#ctx0" brushRef="#br0" timeOffset="1">148 87 180 0 0,'0'0'1236'0'0,"7"6"-1048"0"0,0-1-1136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29.7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1 904 0 0,'0'0'1078'0'0,"39"24"2843"0"0,-22-15-6751 0 0</inkml:trace>
  <inkml:trace contextRef="#ctx0" brushRef="#br0" timeOffset="1">177 135 244 0 0,'5'6'3832'0'0,"2"2"-2972"0"0,2 2-556 0 0,-3-3-292 0 0,-1 1-440 0 0</inkml:trace>
  <inkml:trace contextRef="#ctx0" brushRef="#br0" timeOffset="2">381 314 896 0 0,'0'0'1056'0'0,"6"6"312"0"0,-1 1-212 0 0,1 3-736 0 0,-1-4-324 0 0,2 2-416 0 0,1-1-208 0 0,1-2-424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30.4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0 836 0 0,'0'0'6041'0'0,"34"14"-4551"0"0,-30-11-2146 0 0,-1 0 0 0 0,0 0 0 0 0,0 1 1 0 0,0-1-1 0 0,0 1 0 0 0,-1-1 0 0 0,4 6 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30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0 600 0 0,'22'30'8283'0'0,"-19"-22"-7596"0"0,-3-7-477 0 0,4 2-291 0 0,-2 0 1 0 0,1 0 0 0 0,0 0 0 0 0,-1 0-1 0 0,1 0 1 0 0,-1 0 0 0 0,0 1 0 0 0,0-1 0 0 0,0 1-1 0 0,0 0 1 0 0,1 6 0 0 0</inkml:trace>
  <inkml:trace contextRef="#ctx0" brushRef="#br0" timeOffset="1">167 258 24 0 0,'40'63'8741'0'0,"-20"-34"-9399"0"0,-3 0-3398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3:52:31.2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0 688,'25'44'7411,"-11"-19"-7669,1 1-4027,-11-18 3133</inkml:trace>
  <inkml:trace contextRef="#ctx0" brushRef="#br0" timeOffset="1">131 218 836,'21'34'5777,"-3"-5"-4129,4-2-5948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3:52:31.651"/>
    </inkml:context>
    <inkml:brush xml:id="br0">
      <inkml:brushProperty name="width" value="0.2" units="cm"/>
      <inkml:brushProperty name="height" value="0.2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1-09-08T03:52:31.652"/>
    </inkml:context>
  </inkml:definitions>
  <inkml:trace contextRef="#ctx0" brushRef="#br0">1 1 436,'10'31'5407,"12"13"-8026</inkml:trace>
  <inkml:trace contextRef="#ctx1" brushRef="#br0">106 309 1648 0 0,'0'0'1224'0'0,"3"11"420"0"0,5 0-623 0 0,-3 2-601 0 0,0-1-476 0 0,1 1-657 0 0,-1-2-1427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3:52:32.0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0 444,'0'0'1356,"5"13"404,-1-1-680,0 1-468,1-2-488,-1 2-424,1-2-1632</inkml:trace>
  <inkml:trace contextRef="#ctx0" brushRef="#br0" timeOffset="1">82 266 136,'13'45'6698,"-13"-43"-6465,5 45-3981</inkml:trace>
  <inkml:trace contextRef="#ctx0" brushRef="#br0" timeOffset="2">149 494 1096,'17'61'7267,"-12"-21"-11730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03:52:32.4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1368,'2'34'7954,"0"-16"-7189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35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13 364 0 0,'0'0'7099'0'0,"5"-13"-6975"0"0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7.28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1408 0 0,'79'9'5942'0'0,"-2"-3"-5100"0"0,82 9-2853 0 0,-105-7 1918 0 0,1-3 0 0 0,1-2 1 0 0,65-5-1 0 0,-61 0-2497 0 0,-42 1 1774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38.0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1 720 0 0,'0'0'2248'0'0,"7"6"-2276"0"0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38.8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1 600 0 0,'0'0'1616'0'0,"9"5"-1228"0"0,7-2-1428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39.2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1 272 0 0,'0'0'-48'0'0,"13"3"-84"0"0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39.5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48 304 0 0,'0'0'2980'0'0,"15"0"-2840"0"0,1-4-588 0 0,-3 1-1124 0 0</inkml:trace>
  <inkml:trace contextRef="#ctx0" brushRef="#br0" timeOffset="1">234 4 540 0 0,'0'0'3204'0'0,"18"0"-2612"0"0,-3-2-640 0 0,1 0-1736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40.0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7 624 0 0,'0'0'3776'0'0,"17"2"-3592"0"0,-1-1-2116 0 0</inkml:trace>
  <inkml:trace contextRef="#ctx0" brushRef="#br0" timeOffset="1">167 1 276 0 0,'0'0'4912'0'0,"14"1"-5688"0"0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43.9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47 468 0 0,'22'-38'4907'0'0,"-22"38"-4867"0"0,-1 0 0 0 0,1-1 0 0 0,0 1 0 0 0,0 0 0 0 0,0 0 0 0 0,0-1 0 0 0,0 1 0 0 0,1 0-1 0 0,-1-1 1 0 0,0 1 0 0 0,0 0 0 0 0,0-1 0 0 0,0 1 0 0 0,0 0 0 0 0,0 0 0 0 0,0-1 0 0 0,1 1 0 0 0,-1 0 0 0 0,0 0 0 0 0,0-1-1 0 0,0 1 1 0 0,1 0 0 0 0,-1 0 0 0 0,0-1 0 0 0,0 1 0 0 0,0 0 0 0 0,1 0 0 0 0,-1 0 0 0 0,0 0 0 0 0,1-1 0 0 0,-1 1 0 0 0,0 0 0 0 0,0 0-1 0 0,1 0 1 0 0,-1 0 0 0 0,0 0 0 0 0,1 0 0 0 0,-1 0 0 0 0,0 0 0 0 0,1 0 0 0 0,-1 0 0 0 0,0 0 0 0 0,0 0 0 0 0,1 0 0 0 0,-1 0-1 0 0,0 0 1 0 0,1 0 0 0 0,-1 0 0 0 0,0 0 0 0 0,0 0 0 0 0,1 1 0 0 0,-1-1 0 0 0,0 0 0 0 0,1 0 0 0 0,-1 0 0 0 0,0 0 0 0 0,1 1-1 0 0,6 25 379 0 0,-3 36-424 0 0,14 194 880 0 0,-19-264-865 0 0,0 1 0 0 0,0-1 1 0 0,-1 1-1 0 0,0 0 0 0 0,-6-13 0 0 0,-5-20-81 0 0,-1-20-118 0 0,7 35 155 0 0,1-1 0 0 0,2 0-1 0 0,-2-34 1 0 0,6 59 64 0 0,0 44-93 0 0,-11 88 114 0 0,0-2-28 0 0,11-128-24 0 0,0 16 115 0 0,2-31-58 0 0,1-51-275 0 0,-2 32 189 0 0,1 0 0 0 0,2 0-1 0 0,12-51 1 0 0,-9 67 50 0 0,1 15-13 0 0,-7 3-6 0 0,1 1 0 0 0,-1-1-1 0 0,0 1 1 0 0,0 0 0 0 0,0-1 0 0 0,0 1 0 0 0,0 0 0 0 0,0 0 0 0 0,0-1 0 0 0,0 1 0 0 0,-1 0-1 0 0,1 3 1 0 0,12 68 108 0 0,-13 39-1618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2:45.8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26 331 1184 0 0,'-1'-40'5009'0'0,"-11"-145"-74"0"0,12 184-4883 0 0,3 40 94 0 0,43 217 302 0 0,-46-246 26 0 0,-1-13-200 0 0,-7-29-140 0 0,-7-52-201 0 0,-19-157-36 0 0,30 219-27 0 0,4 20 112 0 0,2 4 28 0 0,0 2-13 0 0,1 1-1 0 0,-1 0 1 0 0,1-1 0 0 0,-2 1 0 0 0,1 0 0 0 0,0 0 0 0 0,-1 0-1 0 0,0 0 1 0 0,0 0 0 0 0,0 1 0 0 0,-1-1 0 0 0,0 0-1 0 0,0 9 1 0 0,1 11-8 0 0,21 178 61 0 0,-22-201-25 0 0,2-5 108 0 0,-4-36-258 0 0,-2-1 1 0 0,-9-42-1 0 0,-2-11-107 0 0,3 14-42 0 0,25 101 264 0 0,-2 10-126 0 0,-1 0 0 0 0,-2 0 1 0 0,7 48-1 0 0,-10-8-5897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5:58.9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66 16 0 0,'27'-7'12915'0'0,"-27"9"-12870"0"0,25 23 2169 0 0,-19-21-2172 0 0,-5-4 61 0 0,31 2 81 0 0,39 7 366 0 0,-68-8-505 0 0,16 1 92 0 0,66-2 651 0 0,-83-1-778 0 0,36 1 94 0 0,128 4 423 0 0,-163-4-507 0 0,49 1 246 0 0,8-4-74 0 0,-58 3-170 0 0,15-2 7 0 0,74-7 6 0 0,-89 9-20 0 0,58-4 56 0 0,86-5 93 0 0,-143 9-156 0 0,44-8-52 0 0,23 0 105 0 0,-68 7-48 0 0,48-6 15 0 0,3 1-40 0 0,-51 6 3 0 0,43-7 10 0 0,-16 5-1 0 0,-27 1 10 0 0,16 0-54 0 0,61-2 254 0 0,-76 3-209 0 0,34-2 100 0 0,35-3 64 0 0,-69 5-134 0 0,21 0 125 0 0,-11-1-110 0 0,99-9 168 0 0,-109 10-203 0 0,19-2 28 0 0,95 5-61 0 0,-114-3 16 0 0,17 2 35 0 0,84 4-18 0 0,-101-6-4 0 0,51 4 17 0 0,55 0 1 0 0,-106-3-38 0 0,47-1 54 0 0,31 0-63 0 0,-78 0 46 0 0,20-2 27 0 0,42-1-3 0 0,-62 3-33 0 0,49-1 40 0 0,-22 0-28 0 0,-27 1-13 0 0,18-2 2 0 0,10 1-9 0 0,-29 1-9 0 0,1 0-13 0 0,12-1 11 0 0,-1 0 0 0 0,-11 1-7 0 0,54 1 38 0 0,1-6 29 0 0,-56 4-47 0 0,16 1-6 0 0,-5 0 1 0 0,50-1 48 0 0,91-11-211 0 0,-99 6 135 0 0,-51 6 39 0 0,39 0 3 0 0,14 0-54 0 0,248 6 266 0 0,-258-7-218 0 0,39 7-61 0 0,38 12 68 0 0,-31-8-16 0 0,7 6-3 0 0,9-11-7 0 0,248 5-42 0 0,-309-10 90 0 0,-17 3-37 0 0,39 2 2 0 0,-42-4 28 0 0,-25 0-38 0 0,1-1 5 0 0,91 0-26 0 0,-60-2 31 0 0,203 9-196 0 0,-157-1 34 0 0,115-7 0 0 0,-100-1 74 0 0,-55 3 90 0 0,-37-1 0 0 0,61 0-42 0 0,272-9 144 0 0,-226 2-68 0 0,-108 7-33 0 0,39-4 48 0 0,-32 3-61 0 0,-5 1 6 0 0,4-1-12 0 0,93-5 40 0 0,297-24 0 0 0,-329 27-112 0 0,-68 2 100 0 0,47 0 30 0 0,37 2-52 0 0,-83-1 4 0 0,54 0 44 0 0,123-1-87 0 0,-83 7 120 0 0,-94-6-68 0 0,52 5-51 0 0,-29-2 66 0 0,1-1-1 0 0,28-2 1 0 0,83-3 20 0 0,-72 0-12 0 0,-64 3-44 0 0,1-1 14 0 0,8 0 1 0 0,52 1-3 0 0,-50 1-32 0 0,-10 0 52 0 0,14 0-6 0 0,-16-1 215 0 0,20 0-1342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00.1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19 1888 0 0,'-13'-3'8242'0'0,"22"0"-7947"0"0,0 0 0 0 0,0 0 0 0 0,0 1 0 0 0,0 1 0 0 0,0-1 0 0 0,0 2 0 0 0,1-1 1 0 0,-1 1-1 0 0,17 2 0 0 0,2-1 75 0 0,182 3 138 0 0,179-6-2549 0 0,-355-3-152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00.5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 44 1940 0 0,'-72'-39'13154'0'0,"72"38"-13005"0"0,0 1 0 0 0,-1-1 1 0 0,1 0-1 0 0,-1-1 0 0 0,25 4-99 0 0,-1 0 0 0 0,1 2 0 0 0,-1 0 1 0 0,35 12-1 0 0,93 40-722 0 0,-144-54 642 0 0,0 1 1 0 0,0 1-1 0 0,0-1 1 0 0,0 1 0 0 0,0 0-1 0 0,-1 1 1 0 0,8 7-1 0 0,-12-11 36 0 0,-1 1 0 0 0,0-1-1 0 0,1 1 1 0 0,-1 0-1 0 0,0-1 1 0 0,0 1-1 0 0,0 0 1 0 0,-1 0 0 0 0,1 0-1 0 0,0 0 1 0 0,-1 0-1 0 0,1 0 1 0 0,-1 0 0 0 0,0 0-1 0 0,1 0 1 0 0,-1 0-1 0 0,0 0 1 0 0,0 0 0 0 0,0 0-1 0 0,-1 0 1 0 0,1 0-1 0 0,0 0 1 0 0,-1 0 0 0 0,0 0-1 0 0,1-1 1 0 0,-1 1-1 0 0,0 0 1 0 0,0 0-1 0 0,0 0 1 0 0,0-1 0 0 0,0 1-1 0 0,0 0 1 0 0,-3 2-1 0 0,-15 19 148 0 0,0-2 0 0 0,-25 21 0 0 0,-25 29-2468 0 0,33-17-4887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7.68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13 552 0 0,'0'0'2528'0'0,"17"-4"-1244"0"0,-3 2-748 0 0,2-1-260 0 0,5 1-100 0 0,0 0-208 0 0,6 2-180 0 0,-9 0-24 0 0,15 2-860 0 0,-12-2-84 0 0,-1 0 988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00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68 552 0 0,'7'-33'7412'0'0,"5"-1"-2160"0"0,-11 43-4459 0 0,-1 224 401 0 0,0 11-950 0 0,4-196-143 0 0,3 0 0 0 0,1-1-1 0 0,16 54 1 0 0,-17-81-79 0 0,0 0 0 0 0,0 0 0 0 0,2-1 0 0 0,1 0 0 0 0,0 0 0 0 0,1-1 0 0 0,1-1 0 0 0,1 0 0 0 0,23 25 0 0 0,-31-38-264 0 0,0 1 0 0 0,0-1 1 0 0,0 0-1 0 0,1 0 0 0 0,-1-1 0 0 0,1 0 0 0 0,0 0 0 0 0,0 0 0 0 0,1-1 0 0 0,10 4 1 0 0,-13-6-355 0 0,1 1 0 0 0,-1-1 0 0 0,0 1 1 0 0,0-1-1 0 0,0-1 0 0 0,1 1 0 0 0,-1 0 1 0 0,0-1-1 0 0,0 0 0 0 0,0 0 0 0 0,5-2 1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01.3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60 141 496 0 0,'-3'-1'554'0'0,"-1"0"-1"0"0,1 0 1 0 0,-1 0 0 0 0,1-1-1 0 0,-1 1 1 0 0,1-1 0 0 0,0 0-1 0 0,0 0 1 0 0,0 0 0 0 0,0 0-1 0 0,0-1 1 0 0,0 1 0 0 0,1-1-1 0 0,-1 0 1 0 0,1 0-1 0 0,0 0 1 0 0,-1 0 0 0 0,2 0-1 0 0,-3-4 1 0 0,4 6-456 0 0,0 0 0 0 0,0-1 0 0 0,1 1-1 0 0,-1 0 1 0 0,0 0 0 0 0,1 0 0 0 0,-1-1 0 0 0,1 1 0 0 0,0 0 0 0 0,-1 0-1 0 0,1 0 1 0 0,0 0 0 0 0,-1 0 0 0 0,1 0 0 0 0,0 0 0 0 0,0 0 0 0 0,0 0-1 0 0,0 0 1 0 0,0 1 0 0 0,0-1 0 0 0,0 0 0 0 0,0 1 0 0 0,0-1 0 0 0,1 1-1 0 0,0-1 1 0 0,33-14 786 0 0,-30 14-750 0 0,41-11-521 0 0,0 2-1 0 0,1 2 1 0 0,1 3 0 0 0,71-1 0 0 0,-33 2-2088 0 0,-14-1-2240 0 0,-44 3 1114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02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1 156 0 0,'0'12'4043'0'0,"4"268"2394"0"0,27 377-3006 0 0,10-325-3510 0 0,-42-320-1337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03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151 168 1332 0 0,'-19'-30'8927'0'0,"17"32"-8871"0"0,0-1 0 0 0,0 1 1 0 0,-1 0-1 0 0,1 1 0 0 0,0-1 1 0 0,1 0-1 0 0,-1 1 0 0 0,0-1 0 0 0,1 1 1 0 0,-1-1-1 0 0,1 1 0 0 0,0 0 0 0 0,0 0 1 0 0,-1 4-1 0 0,-14 53 467 0 0,11-40-355 0 0,-79 255 1511 0 0,130-482-2593 0 0,-33 160 799 0 0,0-8 164 0 0,3 1-1 0 0,30-67 0 0 0,-44 118-35 0 0,0-2 8 0 0,0 1-1 0 0,0 0 1 0 0,0-1 0 0 0,0 1 0 0 0,1 0 0 0 0,0 1 0 0 0,-1-1 0 0 0,7-6 0 0 0,-8 10-15 0 0,0-1 1 0 0,-1 1 0 0 0,1 0 0 0 0,0-1 0 0 0,0 1-1 0 0,0 0 1 0 0,-1 0 0 0 0,1-1 0 0 0,0 1 0 0 0,0 0 0 0 0,0 0-1 0 0,0 0 1 0 0,-1 0 0 0 0,1 0 0 0 0,0 0 0 0 0,0 0-1 0 0,0 0 1 0 0,0 1 0 0 0,-1-1 0 0 0,2 0 0 0 0,23 19 223 0 0,22 39 354 0 0,-2 2 1 0 0,43 73-1 0 0,-42-60-381 0 0,-10-21-135 0 0,-17-26-610 0 0,-1 1 0 0 0,-2 1 1 0 0,14 29-1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03.8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21 157 1600 0 0,'-7'-31'3799'0'0,"-6"-17"1598"0"0,13 47-5104 0 0,0 1-266 0 0,0 0 0 0 0,0 0 1 0 0,0 1-1 0 0,1-1 0 0 0,-1 0 0 0 0,0 0 0 0 0,0 0 0 0 0,0 0 1 0 0,1 0-1 0 0,-1 0 0 0 0,0 0 0 0 0,0 0 0 0 0,0 0 0 0 0,1 0 1 0 0,-1 0-1 0 0,0 0 0 0 0,0 0 0 0 0,1 0 0 0 0,-1 0 1 0 0,0 0-1 0 0,0 0 0 0 0,0 0 0 0 0,1 0 0 0 0,-1 0 0 0 0,0 0 1 0 0,0 0-1 0 0,1 0 0 0 0,-1 0 0 0 0,0 0 0 0 0,0-1 0 0 0,0 1 1 0 0,0 0-1 0 0,1 0 0 0 0,-1 0 0 0 0,0 0 0 0 0,0-1 1 0 0,0 1-1 0 0,0 0 0 0 0,0 0 0 0 0,1 0 0 0 0,-1 0 0 0 0,0-1 1 0 0,0 1-1 0 0,0 0 0 0 0,0-1 0 0 0,98 207 1365 0 0,-69-137-1098 0 0,3-1-1 0 0,58 89 1 0 0,-66-121-137 0 0,-12-16 47 0 0,0-1 1 0 0,2-1 0 0 0,0 0 0 0 0,1-1 0 0 0,30 27-1 0 0,-44-43-162 0 0,1 0-1 0 0,-1 0 0 0 0,0 0 0 0 0,1 0 1 0 0,-1-1-1 0 0,1 1 0 0 0,-1 0 0 0 0,1-1 0 0 0,0 1 1 0 0,-1-1-1 0 0,1 0 0 0 0,-1 1 0 0 0,1-1 0 0 0,0 0 1 0 0,-1 0-1 0 0,1 0 0 0 0,0 0 0 0 0,-1 0 0 0 0,1 0 1 0 0,0-1-1 0 0,-1 1 0 0 0,1 0 0 0 0,-1-1 0 0 0,1 0 1 0 0,1 0-1 0 0,1-1-17 0 0,-1-1 0 0 0,0 1 0 0 0,0-1 0 0 0,0 1 0 0 0,0-1 0 0 0,0 0 0 0 0,-1 0-1 0 0,1-1 1 0 0,-1 1 0 0 0,3-5 0 0 0,3-8-42 0 0,0-2 0 0 0,0 1 0 0 0,6-26 0 0 0,50-254-543 0 0,-7 23 296 0 0,-41 224-1948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22.7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3919 316 0 0,'-29'2'13292'0'0,"46"-38"-11829"0"0,9-7-709 0 0,33-74-1 0 0,-48 76-526 0 0,-10 36-203 0 0,0-1 1 0 0,0 1 0 0 0,0 0-1 0 0,1 0 1 0 0,0-1 0 0 0,0 1-1 0 0,0 0 1 0 0,6-8 0 0 0,-6 9-14 0 0,0 0 0 0 0,1-1 0 0 0,-1 1 0 0 0,-1 0 0 0 0,1-1 0 0 0,-1 1-1 0 0,2-7 1 0 0,8-23 253 0 0,-1 10-187 0 0,-2 1-1 0 0,7-28 1 0 0,6-18-55 0 0,14-56 0 0 0,-28 95-19 0 0,11-45-16 0 0,-5 15-14 0 0,24-63 0 0 0,49-182 48 0 0,-58 191 304 0 0,55-270 126 0 0,-39 152-504 0 0,-33 187-51 0 0,-5 20 71 0 0,-1 0 0 0 0,3-35-1 0 0,32-190 1028 0 0,-40 246-976 0 0,16-89 277 0 0,-8 36 306 0 0,3 1 1 0 0,25-80-1 0 0,-9 72-527 0 0,3 1-1 0 0,59-89 1 0 0,-72 128-68 0 0,-5 8 8 0 0,-1 0-1 0 0,-1 0 1 0 0,9-19 0 0 0,8-12-72 0 0,4-2 63 0 0,2 1-1 0 0,56-62 1 0 0,-74 93 86 0 0,-1-1 1 0 0,18-31 0 0 0,-17 25-97 0 0,1 0 1 0 0,1 1-1 0 0,22-22 0 0 0,-14 20-28 0 0,0 1 0 0 0,1 1 0 0 0,2 2-1 0 0,0 1 1 0 0,1 1 0 0 0,1 1-1 0 0,1 1 1 0 0,35-13 0 0 0,-62 28 37 0 0,7-4-11 0 0,41-22-118 0 0,1 3-1 0 0,1 2 1 0 0,70-20-1 0 0,-72 27-15 0 0,-50 15 126 0 0,-1 0 9 0 0,-1 1 0 0 0,1-1-1 0 0,0 1 1 0 0,0-1 0 0 0,0 1 0 0 0,0-1 0 0 0,0 1 0 0 0,0-1 0 0 0,0 1 0 0 0,0 0 0 0 0,0-1 0 0 0,1 1 0 0 0,-1 0 0 0 0,0 0 0 0 0,0 0 0 0 0,0 0 0 0 0,0 0 0 0 0,0 0 0 0 0,0 0 0 0 0,2 1 0 0 0,27 1-17 0 0,110 43-80 0 0,-138-44 98 0 0,51 21-95 0 0,16 9-135 0 0,-68-31 138 0 0,11 6-1064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24.7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0 165 512 0 0,'0'0'4091'0'0,"34"-1"3115"0"0,63-4-7153 0 0,-94 5-22 0 0,51-8 987 0 0,347-47 2318 0 0,-206 33-2299 0 0,167-4-625 0 0,-221 14-224 0 0,-75 7-172 0 0,-49 4-20 0 0,-14 1 3 0 0,35-2 24 0 0,0-1-7 0 0,93-7 63 0 0,-115 9-76 0 0,9-2 22 0 0,70-1-53 0 0,-92 4 29 0 0,51-3 15 0 0,-20 1-31 0 0,-5 1-32 0 0,-26 1 47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26.8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1 189 536 0 0,'0'0'4565'0'0,"38"-18"96"0"0,-36 18-4407 0 0,28-19 782 0 0,9-3-461 0 0,67-26 0 0 0,-9 14-179 0 0,-94 33-367 0 0,8-1-14 0 0,-1 0-1 0 0,1 0 1 0 0,-1-1 0 0 0,17-7-1 0 0,-25 9-2 0 0,47-6 257 0 0,26-2 105 0 0,-73 9-346 0 0,59-6 188 0 0,-58 5-202 0 0,34 1 90 0 0,44-3 342 0 0,-78 3-294 0 0,55 6 126 0 0,-56-5-268 0 0,0-1-6 0 0,6 4-14 0 0,26 9 48 0 0,-33-12-48 0 0,1 0 0 0 0,5 3 6 0 0,52 35 34 0 0,-58-38-40 0 0,2 2-10 0 0,-1-1 6 0 0,1 1 1 0 0,-1 0-1 0 0,0 0 1 0 0,0 0 0 0 0,0 1-1 0 0,0-1 1 0 0,0 0 0 0 0,-1 1-1 0 0,1-1 1 0 0,1 8-1 0 0,-2-9-18 0 0,-1 0 14 0 0,10 38-1672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28.4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1 121 348 0 0,'0'0'1086'0'0,"31"-17"3613"0"0,289-41-1423 0 0,57 22-2804 0 0,-334 33-369 0 0,77-4 118 0 0,174 13 1 0 0,-111 6-170 0 0,-177-12-48 0 0,94 9 102 0 0,196-8 0 0 0,-143-1-114 0 0,-151 0-33 0 0,2 0 67 0 0,31 0-28 0 0,-32 0 35 0 0,0-1-55 0 0,29-1 14 0 0,163-8-104 0 0,-192 10 138 0 0,17-2-425 0 0,-10 4-1433 0 0,-40-4-4120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29.5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15 756 0 0,'-18'3'8481'0'0,"50"-6"-6844"0"0,48-4-2039 0 0,-8 0 496 0 0,-69 7-128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39.56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68 1216 0 0,'0'0'2224'0'0,"29"-20"1881"0"0,8-20-615 0 0,-36 39-3347 0 0,11-5 283 0 0,-10 6-412 0 0,-1 0-1 0 0,1 0 0 0 0,-1 0 1 0 0,0 0-1 0 0,1 0 1 0 0,-1 0-1 0 0,1 0 0 0 0,-1 1 1 0 0,0-1-1 0 0,1 0 0 0 0,-1 1 1 0 0,0-1-1 0 0,1 1 0 0 0,-1-1 1 0 0,0 1-1 0 0,0 0 1 0 0,1 0-1 0 0,-1-1 0 0 0,0 1 1 0 0,0 0-1 0 0,0 0 0 0 0,0 0 1 0 0,1 2-1 0 0,0 0 22 0 0,0 0 0 0 0,0 0-1 0 0,-1 1 1 0 0,1-1 0 0 0,-1 0 0 0 0,0 1-1 0 0,0 0 1 0 0,1 6 0 0 0,0 8 140 0 0,0 0 0 0 0,-3 34 0 0 0,1-47-142 0 0,-13 195 800 0 0,3-62-384 0 0,9 188 0 0 0,2-311-438 0 0,18 158 132 0 0,-17-162-322 0 0,1 7 601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34.7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1110 0 1244 0 0,'-27'21'1139'0'0,"1"1"0"0"0,1 1 1 0 0,1 1-1 0 0,2 1 0 0 0,-27 36 0 0 0,-86 147 1358 0 0,135-207-2490 0 0,-79 134 1243 0 0,-207 310 1321 0 0,194-326-2359 0 0,-119 171 1 0 0,87-41 786 0 0,116-230-882 0 0,7-18-145 0 0,0 5-609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35.2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10 149 704 0 0,'-9'-40'8028'0'0,"11"-25"-2513"0"0,0 22-1153 0 0,9 429-2464 0 0,-11-374-1793 0 0,1-1 1 0 0,0 0-1 0 0,0 0 1 0 0,2 0-1 0 0,4 17 1 0 0,-6-26-84 0 0,0-1 0 0 0,0 0 0 0 0,0 1 0 0 0,1-1 0 0 0,-1 0 0 0 0,0 0 0 0 0,0 1 0 0 0,1-1 0 0 0,-1 0 0 0 0,1 0 1 0 0,-1 0-1 0 0,0-1 0 0 0,1 1 0 0 0,0 0 0 0 0,-1-1 0 0 0,1 1 0 0 0,0-1 0 0 0,-1 1 0 0 0,1-1 0 0 0,0 0 0 0 0,-1 1 0 0 0,1-1 0 0 0,0 0 0 0 0,-1 0 0 0 0,1 0 0 0 0,0-1 0 0 0,0 1 0 0 0,1-1 0 0 0,46-10 14 0 0,185-74-2609 0 0,-157 53-1130 0 0,-1-2-3403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36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54 224 1468 0 0,'-28'-31'7888'0'0,"27"29"-7499"0"0,0 0 0 0 0,-11-14 3112 0 0,8 12-3112 0 0,-3 6 516 0 0,8 17-685 0 0,46 330 2251 0 0,-17-86-1891 0 0,-1-69-92 0 0,64 312 226 0 0,-92-502-707 0 0,5 19 83 0 0,0 0 0 0 0,2-1 0 0 0,0 0 0 0 0,18 31-1 0 0,-25-52-72 0 0,0 1-1 0 0,0 0 1 0 0,0-1-1 0 0,0 1 1 0 0,0-1-1 0 0,1 1 0 0 0,-1-1 1 0 0,1 0-1 0 0,-1 1 1 0 0,1-1-1 0 0,-1 0 0 0 0,1 0 1 0 0,0 0-1 0 0,-1 0 1 0 0,1 0-1 0 0,0-1 0 0 0,0 1 1 0 0,0 0-1 0 0,0-1 1 0 0,0 1-1 0 0,0-1 1 0 0,0 0-1 0 0,-1 0 0 0 0,1 0 1 0 0,0 0-1 0 0,0 0 1 0 0,0 0-1 0 0,0 0 0 0 0,0-1 1 0 0,0 1-1 0 0,0-1 1 0 0,0 1-1 0 0,0-1 0 0 0,0 0 1 0 0,2-1-1 0 0,14-6-36 0 0,0-1-1 0 0,-1-1 1 0 0,0-1-1 0 0,0 0 1 0 0,-1-2-1 0 0,-1 1 1 0 0,0-2-1 0 0,-1 0 1 0 0,0-1-1 0 0,22-31 1 0 0,-1-6-407 0 0,-3 0 0 0 0,32-71 0 0 0,6-32 228 0 0,-6-4-1 0 0,-8-2 1 0 0,61-289-1 0 0,-107 386 325 0 0,-3-1 0 0 0,0-97 0 0 0,-4 115-241 0 0,-3 46 100 0 0,1-9-91 0 0,-1 10 101 0 0,1 0 0 0 0,-1 0 1 0 0,0 0-1 0 0,0 0 0 0 0,0 0 0 0 0,0 0 0 0 0,1 0 0 0 0,-1 0 0 0 0,0 0 0 0 0,0 0 0 0 0,0 0 0 0 0,0 0 0 0 0,1 0 0 0 0,-1 0 0 0 0,0 0 0 0 0,0 0 1 0 0,0 0-1 0 0,0 0 0 0 0,0 0 0 0 0,1 0 0 0 0,-1 0 0 0 0,0 0 0 0 0,0 0 0 0 0,0 0 0 0 0,0 0 0 0 0,0-1 0 0 0,1 1 0 0 0,-1 0 0 0 0,0 0 0 0 0,0 0 1 0 0,0 0-1 0 0,0 0 0 0 0,0 0 0 0 0,0-1 0 0 0,0 1 0 0 0,0 0 0 0 0,0 0 0 0 0,0 0 0 0 0,1 0 0 0 0,-1-1 0 0 0,0 1 0 0 0,1 1 14 0 0,-6 17-2903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6:38.1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280 21 1184 0 0,'0'0'10941'0'0,"-26"-8"-9517"0"0,15 10-1232 0 0,1 1-1 0 0,0 0 0 0 0,0 1 0 0 0,0 0 1 0 0,0 0-1 0 0,1 1 0 0 0,0 0 1 0 0,0 1-1 0 0,0 0 0 0 0,1 0 0 0 0,-12 11 1 0 0,8-5 22 0 0,1 1 1 0 0,1 0-1 0 0,-1 0 1 0 0,2 1-1 0 0,0 0 1 0 0,-13 30-1 0 0,13-24-85 0 0,2 0 1 0 0,0 0-1 0 0,1 1 0 0 0,1 0 0 0 0,1 0 1 0 0,1 0-1 0 0,1 0 0 0 0,1 1 0 0 0,1-1 1 0 0,0 1-1 0 0,8 40 0 0 0,-6-49-74 0 0,1-1-1 0 0,1 0 1 0 0,0 0 0 0 0,10 20-1 0 0,-12-29-74 0 0,-1 0 0 0 0,1 1 0 0 0,1-1 0 0 0,-1 0 0 0 0,0-1 0 0 0,1 1 0 0 0,0 0 0 0 0,-1-1 0 0 0,1 1-1 0 0,0-1 1 0 0,0 0 0 0 0,0 0 0 0 0,1 0 0 0 0,-1-1 0 0 0,0 1 0 0 0,1-1 0 0 0,-1 1 0 0 0,1-1 0 0 0,0 0 0 0 0,-1-1-1 0 0,8 2 1 0 0,-1-1 10 0 0,1-1 0 0 0,0 0 0 0 0,0-1 0 0 0,-1 0 0 0 0,1 0-1 0 0,0-1 1 0 0,-1-1 0 0 0,1 0 0 0 0,-1 0 0 0 0,0-1 0 0 0,0 0 0 0 0,-1-1-1 0 0,1 0 1 0 0,-1 0 0 0 0,0-1 0 0 0,0-1 0 0 0,-1 1 0 0 0,1-1-1 0 0,-2-1 1 0 0,1 1 0 0 0,-1-1 0 0 0,0-1 0 0 0,-1 1 0 0 0,0-1-1 0 0,0 0 1 0 0,-1-1 0 0 0,0 1 0 0 0,0-1 0 0 0,4-17 0 0 0,1-5 58 0 0,-1 1 0 0 0,-2-1-1 0 0,-1-1 1 0 0,-1 1 0 0 0,-2-1 0 0 0,-1-42 0 0 0,-4 60-38 0 0,2 7-44 0 0,0 0 0 0 0,-1 0-1 0 0,0 0 1 0 0,-1 0 0 0 0,1 0-1 0 0,-1 1 1 0 0,-1-1 0 0 0,0 0-1 0 0,0 1 1 0 0,0 0 0 0 0,-1 0-1 0 0,0 0 1 0 0,0 0 0 0 0,-9-10-1 0 0,9 13 8 0 0,0 1-1 0 0,0-1 0 0 0,0 1 0 0 0,0 0 0 0 0,0 0 0 0 0,-1 0 0 0 0,-7-3 1 0 0,10 5-3 0 0,-13-4-216 0 0,-33 2-1189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08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0 728 0 0,'0'0'9220'0'0,"16"8"-9133"0"0,-20 29-6027 0 0,1-25 4249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08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0 476 0 0,'0'17'2786'0'0,"-6"73"151"0"0,5-27-6084 0 0,1-52 2499 0 0</inkml:trace>
  <inkml:trace contextRef="#ctx0" brushRef="#br0" timeOffset="1">52 606 252 0 0,'0'0'1088'0'0,"0"12"180"0"0,0 1-476 0 0,0-2-284 0 0,0 2-224 0 0,1 0-396 0 0,-1 2-872 0 0,2-3-656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08.7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0 328 0 0,'0'13'1444'0'0,"0"-3"-956"0"0,2 0-644 0 0,-1 0-996 0 0</inkml:trace>
  <inkml:trace contextRef="#ctx0" brushRef="#br0" timeOffset="1">46 276 1040 0 0,'2'11'1576'0'0,"0"-1"-664"0"0,1 3-352 0 0,1-2-280 0 0,0 1-236 0 0,-3-1-136 0 0,7 1-256 0 0,-8-4 124 0 0,3 5-1224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09.1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1 184 0 0,'0'0'1272'0'0,"4"10"276"0"0,-2-1-472 0 0,-1 1-460 0 0,3 0-220 0 0,-2 0-208 0 0,0 0-332 0 0,-1-1-444 0 0,-1 1-1164 0 0</inkml:trace>
  <inkml:trace contextRef="#ctx0" brushRef="#br0" timeOffset="1">29 299 1264 0 0,'6'46'6025'0'0,"-6"-19"-5279"0"0,-1 25-5001 0 0,0-43 2879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09.5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1668 0 0,'8'38'5404'0'0,"-4"-19"-4985"0"0,-1-1 0 0 0,2 34 0 0 0,3 20-5430 0 0</inkml:trace>
  <inkml:trace contextRef="#ctx0" brushRef="#br0" timeOffset="1">51 491 1248 0 0,'8'62'6084'0'0,"-6"0"-4439"0"0,1 23-3662 0 0,-3-64-1238 0 0,0-8 1954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09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0 356 0 0,'0'58'7953'0'0,"-7"13"-7177"0"0,3-22-4127 0 0,3-37 1889 0 0,0-1-406 0 0</inkml:trace>
  <inkml:trace contextRef="#ctx0" brushRef="#br0" timeOffset="1">20 444 228 0 0,'8'32'4590'0'0,"6"34"-1292"0"0,-3 3-7849 0 0,-9-55 3390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40.16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53 59 728 0 0,'-28'-25'10409'0'0,"3"-8"-4922"0"0,42 53-5368 0 0,23 40 1 0 0,-25-36-99 0 0,25 31 0 0 0,-29-42-19 0 0,-5-4-1 0 0,2 0 0 0 0,-1-1 0 0 0,1 0 1 0 0,0-1-1 0 0,0 0 0 0 0,1 0 0 0 0,13 7 0 0 0,-20-12 21 0 0,1-2-22 0 0,1 0 1 0 0,0 0-1 0 0,-1-1 1 0 0,1 1-1 0 0,-1-1 1 0 0,1 0-1 0 0,-1 0 1 0 0,5-2-1 0 0,10-5-151 0 0,0-1 1 0 0,0-1-1 0 0,-1 0 0 0 0,0-1 0 0 0,-1-1 0 0 0,20-19 0 0 0,-8 8-475 0 0,44-43-1959 0 0,-27 18-3561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10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60 0 0,'14'82'10049'0'0,"-9"-3"-9798"0"0,0 10-4732 0 0,-2-71 3773 0 0,0 1 1 0 0,1-1-1 0 0,1 0 1 0 0,11 27 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56.6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83 1056 0 0,'1'-8'1660'0'0,"1"-1"0"0"0,0 1-1 0 0,0 0 1 0 0,0 0 0 0 0,1 0 0 0 0,0 0-1 0 0,9-18 2151 0 0,-7 37-3087 0 0,33 213 1316 0 0,9 45-1540 0 0,-7-91 237 0 0,113 310 0 0 0,-137-451-3646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57.3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174 141 1148 0 0,'10'-72'10274'0'0,"-9"64"-8946"0"0,-12 49-916 0 0,-1 0 0 0 0,-2 0-1 0 0,-29 55 1 0 0,19-43-237 0 0,-18 59 0 0 0,28-72-133 0 0,9-28 16 0 0,1 1 0 0 0,0-1-1 0 0,0 1 1 0 0,1 1 0 0 0,-1 21 0 0 0,27-71-71 0 0,83-246-139 0 0,-34 82 1954 0 0,-69 191-1716 0 0,1 0 1 0 0,0 1 0 0 0,0 0-1 0 0,1 0 1 0 0,11-14-1 0 0,-14 20-28 0 0,29 23 237 0 0,79 185 230 0 0,-41-69-424 0 0,64 122-541 0 0,-82-147-8712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57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6 399 2188 0 0,'-5'-101'15086'0'0,"13"126"-14690"0"0,-1 0 1 0 0,9 50-1 0 0,-1 3-145 0 0,22 53 200 0 0,5-3 1 0 0,6-2 0 0 0,68 129 0 0 0,-107-238-273 0 0,-3-4 217 0 0,0-1 1 0 0,1 0 0 0 0,17 22-1 0 0,-24-34-372 0 0,1 1 1 0 0,-1-1-1 0 0,1 1 1 0 0,-1 0-1 0 0,1-1 0 0 0,0 1 1 0 0,-1-1-1 0 0,1 0 1 0 0,0 1-1 0 0,0-1 0 0 0,-1 0 1 0 0,1 1-1 0 0,0-1 1 0 0,0 0-1 0 0,-1 0 0 0 0,1 1 1 0 0,0-1-1 0 0,0 0 1 0 0,-1 0-1 0 0,1 0 0 0 0,0 0 1 0 0,0 0-1 0 0,0 0 1 0 0,-1-1-1 0 0,1 1 0 0 0,0 0 1 0 0,0 0-1 0 0,0-1 1 0 0,21-17 236 0 0,5-30-133 0 0,10-42-185 0 0,36-145-1 0 0,5-103-193 0 0,-70 301 221 0 0,72-381-3044 0 0,-79 413 2612 0 0,0 0 0 0 0,0 1 0 0 0,1-1 1 0 0,0 1-1 0 0,0-1 0 0 0,0 1 0 0 0,0 0 0 0 0,1 0 0 0 0,3-5 0 0 0,-5 10 236 0 0,0-1 1 0 0,0 1-1 0 0,0 0 0 0 0,0 0 0 0 0,0 0 1 0 0,2 2-452 0 0,-2-2 451 0 0,0 0 0 0 0,0 1 0 0 0,-1-1 1 0 0,1 0-1 0 0,0 0 0 0 0,-1 1 0 0 0,1-1 1 0 0,0 3-1 0 0,6 32-4846 0 0,-4-14 1317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58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90 18 756 0 0,'17'-17'14748'0'0,"-22"20"-14611"0"0,-1 0 0 0 0,1 1 0 0 0,0 0 0 0 0,0 0 0 0 0,0 0 1 0 0,0 0-1 0 0,0 1 0 0 0,1 0 0 0 0,0 0 0 0 0,0 0 0 0 0,1 0 0 0 0,-1 1 0 0 0,1 0 0 0 0,0-1 0 0 0,-3 11 0 0 0,-1 3 172 0 0,0 1 0 0 0,1-1-1 0 0,-5 37 1 0 0,9-36-193 0 0,1 0 1 0 0,1 0 0 0 0,0 0 0 0 0,2 1-1 0 0,0-1 1 0 0,2-1 0 0 0,0 1-1 0 0,1 0 1 0 0,13 32 0 0 0,-14-41-132 0 0,1-1 1 0 0,-1 1-1 0 0,2-1 0 0 0,0 0 1 0 0,0-1-1 0 0,1 1 1 0 0,0-1-1 0 0,0 0 0 0 0,1-1 1 0 0,0 0-1 0 0,1 0 0 0 0,0-1 1 0 0,0 0-1 0 0,0 0 1 0 0,1-1-1 0 0,0 0 0 0 0,0-1 1 0 0,14 5-1 0 0,-20-8-60 0 0,0-1-1 0 0,0 0 1 0 0,0 0-1 0 0,0-1 1 0 0,0 1 0 0 0,1-1-1 0 0,-1 0 1 0 0,0 0-1 0 0,0 0 1 0 0,0-1-1 0 0,0 0 1 0 0,0 1 0 0 0,0-1-1 0 0,0-1 1 0 0,0 1-1 0 0,0 0 1 0 0,-1-1-1 0 0,6-3 1 0 0,-4 2-30 0 0,0-1 0 0 0,0-1 0 0 0,0 1 0 0 0,-1-1 0 0 0,0 1 0 0 0,0-1 0 0 0,0 0 0 0 0,-1-1 0 0 0,1 1 0 0 0,4-11 0 0 0,-1-4 2 0 0,0 0 0 0 0,-1-1 0 0 0,0 1 1 0 0,-2-1-1 0 0,3-42 0 0 0,-5 39 420 0 0,-1 1 0 0 0,-2-1-1 0 0,0 0 1 0 0,-1 0-1 0 0,-9-37 1 0 0,9 52-315 0 0,-1 1 0 0 0,0 0 0 0 0,0 0-1 0 0,-1 1 1 0 0,1-1 0 0 0,-2 1 0 0 0,1-1 0 0 0,-1 1-1 0 0,0 1 1 0 0,-1-1 0 0 0,1 1 0 0 0,-1 0 0 0 0,-1 0-1 0 0,1 0 1 0 0,-1 1 0 0 0,0 0 0 0 0,0 0 0 0 0,-14-6-1 0 0,-17-4-2285 0 0,-13-6-6752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15.7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1821 364 0 0,'-5'1'15022'0'0,"1"-2"-15307"0"0,4-20 718 0 0,0 15-347 0 0,0 5 189 0 0,6-46 345 0 0,-6 45-542 0 0,5-26 175 0 0,6-35 490 0 0,-11 61-733 0 0,9-35 157 0 0,0-12-169 0 0,-9 47 2 0 0,15-47-102 0 0,8-16-67 0 0,22-54-63 0 0,57-120-471 0 0,-14 30 482 0 0,15 6 35 0 0,-11-10 322 0 0,-54 120-43 0 0,-27 63 12 0 0,23-46 0 0 0,-1 13-50 0 0,-15 26-32 0 0,1 0 0 0 0,31-41 0 0 0,-26 39 44 0 0,-24 37-150 0 0,5-8-753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0:24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0 316 0 0,'0'0'945'0'0,"-13"31"2785"0"0,7 17-2128 0 0,0 71 0 0 0,6-79 677 0 0,-1-41-2262 0 0,0 0 1 0 0,0 0-1 0 0,1 0 1 0 0,-1 0 0 0 0,0 0-1 0 0,1 0 1 0 0,-1 0-1 0 0,1 0 1 0 0,-1-1 0 0 0,1 1-1 0 0,-1 0 1 0 0,1 0-1 0 0,0-1 1 0 0,0 1 0 0 0,-1 0-1 0 0,1-1 1 0 0,0 1-1 0 0,0 0 1 0 0,1-3 0 0 0,-2-29 49 0 0,1 31-56 0 0,4-81 194 0 0,-4 81-123 0 0,0-12 229 0 0,4 9-212 0 0,1 14-128 0 0,0 10-45 0 0,-1-1 0 0 0,-1 1 0 0 0,-1 1 0 0 0,-1-1 0 0 0,0 0 0 0 0,-1 0 0 0 0,-4 25 0 0 0,1 25 181 0 0,3-67-16 0 0,1-22-179 0 0,1 0 0 0 0,1 0 0 0 0,7-22 0 0 0,-5 19 32 0 0,-5 22 62 0 0,0 1-7 0 0,0 0 0 0 0,0-1-1 0 0,0 1 1 0 0,0 0-1 0 0,0 0 1 0 0,0 0 0 0 0,0-1-1 0 0,0 1 1 0 0,1 0-1 0 0,-1 0 1 0 0,0 0-1 0 0,0-1 1 0 0,0 1 0 0 0,0 0-1 0 0,0 0 1 0 0,0 0-1 0 0,0-1 1 0 0,0 1 0 0 0,1 0-1 0 0,-1 0 1 0 0,0 0-1 0 0,0 0 1 0 0,0-1 0 0 0,0 1-1 0 0,0 0 1 0 0,1 0-1 0 0,-1 0 1 0 0,0 0 0 0 0,0 0-1 0 0,0 0 1 0 0,1-1-1 0 0,-1 1 1 0 0,0 0 0 0 0,0 0-1 0 0,0 0 1 0 0,1 0-1 0 0,-1 0 1 0 0,0 0 0 0 0,0 0-1 0 0,1 0 1 0 0,-1 0-1 0 0,0 0 1 0 0,0 0 0 0 0,0 0-1 0 0,1 0 1 0 0,-1 0-1 0 0,0 0 1 0 0,0 0 0 0 0,0 1-1 0 0,1-1 1 0 0,-1 0-1 0 0,0 0 1 0 0,0 0 0 0 0,0 0-1 0 0,1 0 1 0 0,-1 0-1 0 0,0 1 1 0 0,0-1 0 0 0,0 0-1 0 0,0 0 1 0 0,0 0-1 0 0,1 0 1 0 0,-1 1 0 0 0,0-1-1 0 0,0 0 1 0 0,0 0-1 0 0,1 1-8 0 0,5 38-111 0 0,-4-1 230 0 0,1-12-1653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1:05.9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1406 16 0 0,'0'0'7684'0'0,"-13"-15"-5674"0"0,14 4-1653 0 0,-1 0 0 0 0,-1 0 0 0 0,0 0-1 0 0,0 1 1 0 0,-1-1 0 0 0,-4-13 0 0 0,-6-44 1314 0 0,-2-189 1253 0 0,18 162-2673 0 0,4-1-1 0 0,32-146 1 0 0,-29 195-212 0 0,2 0 0 0 0,24-54 0 0 0,-34 90-28 0 0,18-28 14 0 0,-10 21-27 0 0,1 1-1 0 0,0 0 0 0 0,1 1 0 0 0,1 1 1 0 0,0 0-1 0 0,1 0 0 0 0,0 2 0 0 0,2 0 1 0 0,-1 1-1 0 0,21-11 0 0 0,-4 6-26 0 0,1 2 1 0 0,0 1-1 0 0,49-13 0 0 0,-17 6-58 0 0,-4 6 22 0 0,-23 8-4 0 0,43-1 12 0 0,-21 8 74 0 0,9 1 26 0 0,-49-1-38 0 0,-2 0 3 0 0,0 1-1 0 0,0 0 1 0 0,0 2-1 0 0,35 8 1 0 0,-5 1 112 0 0,-1 3 1 0 0,-1 1 0 0 0,0 3 0 0 0,-1 2 0 0 0,58 35-1 0 0,109 85 1667 0 0,-183-119-1622 0 0,-1 2-1 0 0,-2 1 1 0 0,43 50-1 0 0,-57-59-145 0 0,0 1 0 0 0,-1 0 0 0 0,-2 1 0 0 0,1 0 0 0 0,-2 1 1 0 0,-1 0-1 0 0,0 0 0 0 0,6 25 0 0 0,13 42 36 0 0,-18-62-26 0 0,-1 1-1 0 0,8 47 1 0 0,-5 14 78 0 0,27 171 36 0 0,-5-38-145 0 0,3 10 96 0 0,44 410 1012 0 0,-75-568-983 0 0,27 493 252 0 0,-34-401-702 0 0,-14 79 355 0 0,3-168 28 0 0,-33 108 0 0 0,5-25-88 0 0,2 2-195 0 0,-66 169 0 0 0,84-277 252 0 0,-3-2 1 0 0,-1-1 0 0 0,-3-1 0 0 0,-1-1-1 0 0,-3-1 1 0 0,-1-2 0 0 0,-69 68 0 0 0,41-57-97 0 0,-2-3-1 0 0,-131 79 1 0 0,179-122 31 0 0,0 0 0 0 0,-1-2-1 0 0,0 1 1 0 0,0-2 0 0 0,-1 0-1 0 0,0-1 1 0 0,-20 3 0 0 0,-125 5-359 0 0,117-10 410 0 0,-18 3 104 0 0,51-3-66 0 0,0-1 0 0 0,0 0 0 0 0,-1-1 0 0 0,1-1 0 0 0,-17-2 0 0 0,20 2-82 0 0,0-2-1 0 0,1 1 1 0 0,-1-1-1 0 0,0-1 1 0 0,1 0 0 0 0,0 0-1 0 0,0 0 1 0 0,0-1-1 0 0,0 0 1 0 0,-11-10 0 0 0,3-1-110 0 0,1 0 0 0 0,-23-30 0 0 0,20 22 50 0 0,-3-2 167 0 0,0 0 0 0 0,2-1 0 0 0,1-1-1 0 0,2-1 1 0 0,-22-50 0 0 0,20 33-332 0 0,6 16 62 0 0,1-1-1 0 0,-14-63 1 0 0,18 26 235 0 0,4-47 126 0 0,-2-36-597 0 0,-6 39 92 0 0,11 110 307 0 0,0-42-323 0 0,-5-64-225 0 0,5 107 562 0 0,-6-24-293 0 0,-1 113 98 0 0,7-73 147 0 0,0 1-1 0 0,-1 0 1 0 0,-1-1 0 0 0,0 1 0 0 0,-2-1-1 0 0,-6 23 1 0 0,-11 18-271 0 0,10-26 198 0 0,-1-1 1 0 0,-1 0-1 0 0,-26 44 0 0 0,38-72 116 0 0,-8 12 14 0 0,11-35 92 0 0,1 0 0 0 0,1 0 0 0 0,13-39 0 0 0,-3 12-10 0 0,-1-4 136 0 0,3 1 0 0 0,2 0 0 0 0,29-55 0 0 0,-23 61-168 0 0,-23 45-24 0 0,15-13 204 0 0,-6 23-127 0 0,-1 0 0 0 0,0 1 0 0 0,-1 0 0 0 0,0 1 0 0 0,0-1 0 0 0,-1 2 0 0 0,-1-1 0 0 0,8 19 0 0 0,13 19 66 0 0,29 40 412 0 0,3-2 0 0 0,5-3-1 0 0,97 101 1 0 0,-106-126-505 0 0,-54-58-146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4:28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71 76 0 0,'15'-37'7088'0'0,"-10"26"-5591"0"0,-5 10-1398 0 0,0 0 1 0 0,0 0-1 0 0,0 0 1 0 0,1 0-1 0 0,-1 0 1 0 0,0 0-1 0 0,1 0 0 0 0,-1 0 1 0 0,1 0-1 0 0,-1 0 1 0 0,1 0-1 0 0,-1 0 1 0 0,1 1-1 0 0,0-1 0 0 0,-1 0 1 0 0,1 0-1 0 0,0 0 1 0 0,0 1-1 0 0,-1-1 0 0 0,1 1 1 0 0,0-1-1 0 0,0 0 1 0 0,0 1-1 0 0,0 0 1 0 0,0-1-1 0 0,0 1 0 0 0,0 0 1 0 0,0-1-1 0 0,0 1 1 0 0,1 0-1 0 0,1 0-18 0 0,45 17 589 0 0,-15-2-559 0 0,1 0 0 0 0,-2 3 0 0 0,0 0 0 0 0,-1 3 1 0 0,-1 0-1 0 0,52 49 0 0 0,257 260 1174 0 0,-269-252-1051 0 0,-3 3 0 0 0,84 133 0 0 0,-111-144-131 0 0,-4 1 0 0 0,-3 2 1 0 0,-2 1-1 0 0,-5 2 0 0 0,-2 1 0 0 0,-4 0 1 0 0,-3 2-1 0 0,12 155 0 0 0,-25-151-6 0 0,-4 0 1 0 0,-12 97-1 0 0,6-135-43 0 0,-3-1 0 0 0,-1-1 0 0 0,-2 0 0 0 0,-1 0 0 0 0,-35 70 0 0 0,-4-22 449 0 0,-4-3-1 0 0,-115 138 1 0 0,105-141 33 0 0,40-53-401 0 0,-46 45 0 0 0,71-76-151 0 0,-10 10 398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24.9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1 984 0 0,'0'0'3444'0'0,"1"16"-5075"0"0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2T05:24:40.88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262 44 1252 0 0,'12'-44'11103'0'0,"-27"65"-10598"0"0,-65 63 112 0 0,37-41-500 0 0,2 2 0 0 0,-43 61-1 0 0,82-105-111 0 0,1 0 1 0 0,0 1-1 0 0,1-1 0 0 0,-1 0 0 0 0,0 1 0 0 0,0-1 0 0 0,1 1 0 0 0,-1-1 0 0 0,1 1 1 0 0,-1-1-1 0 0,1 1 0 0 0,-1-1 0 0 0,1 1 0 0 0,0 0 0 0 0,0-1 0 0 0,0 1 0 0 0,0-1 1 0 0,0 1-1 0 0,0 0 0 0 0,0-1 0 0 0,1 1 0 0 0,0 2 0 0 0,0-3 11 0 0,0-1-16 0 0,1 1 0 0 0,-1-1 0 0 0,1 0 0 0 0,0 0 0 0 0,-1 0 0 0 0,1 0 0 0 0,-1 0 0 0 0,1 0 0 0 0,0 0 0 0 0,-1 0 0 0 0,1-1 0 0 0,-1 1 0 0 0,1-1 0 0 0,-1 1 0 0 0,1-1 0 0 0,-1 0 0 0 0,1 1 1 0 0,-1-1-1 0 0,0 0 0 0 0,2-1 0 0 0,30-19 29 0 0,-13 2-1 0 0,0 0 0 0 0,-2-1 0 0 0,0-1 1 0 0,-2 0-1 0 0,22-36 0 0 0,30-40 210 0 0,-66 96-236 0 0,-1-1 0 0 0,1 0 0 0 0,0 1 0 0 0,0-1-1 0 0,-1 1 1 0 0,1 0 0 0 0,0 0 0 0 0,0 0 0 0 0,0 0 0 0 0,0 0 0 0 0,0 0 0 0 0,1 0 0 0 0,-1 0 0 0 0,0 1-1 0 0,0-1 1 0 0,0 1 0 0 0,1 0 0 0 0,-1-1 0 0 0,0 1 0 0 0,1 0 0 0 0,-1 1 0 0 0,0-1 0 0 0,0 0 0 0 0,1 1-1 0 0,-1-1 1 0 0,0 1 0 0 0,0-1 0 0 0,0 1 0 0 0,0 0 0 0 0,0 0 0 0 0,0 0 0 0 0,0 0 0 0 0,0 1 0 0 0,3 2 0 0 0,7 4-7 0 0,-1 1 1 0 0,0 1 0 0 0,0 0-1 0 0,10 14 1 0 0,-13-16-8 0 0,53 69-747 0 0,-33-41-1313 0 0,1-1-3519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5:30.8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36 832 0 0,'-44'-22'14608'0'0,"44"22"-14551"0"0,2-1 3 0 0,44-7 24 0 0,17 6-16 0 0,-60 2-40 0 0,9-1-38 0 0,0 0-1 0 0,0 1 1 0 0,18 1 0 0 0,108 7 292 0 0,-135-8-288 0 0,14 2 13 0 0,43 4 29 0 0,-58-6-16 0 0,48 4 29 0 0,64 8 17 0 0,-111-12-76 0 0,68 10 33 0 0,-22-2-3 0 0,121 21 101 0 0,-167-28-99 0 0,17 2-18 0 0,8 1-27 0 0,-25-3 21 0 0,12 1 30 0 0,59 11-8 0 0,-70-12-31 0 0,56 9 9 0 0,-57-10-5 0 0,5 0 14 0 0,0 0-1 0 0,0 1 1 0 0,0 0-1 0 0,0 0 0 0 0,16 6 1 0 0,23 3 4 0 0,292 27 58 0 0,-336-37-63 0 0,34 1-46 0 0,36 7 106 0 0,134 7 128 0 0,-204-15-184 0 0,35 2 12 0 0,-23 1-17 0 0,145 8 12 0 0,220 27 728 0 0,-212-21-605 0 0,-133-15-117 0 0,91 11 76 0 0,-7-1-49 0 0,31 9-40 0 0,71 8 7 0 0,-215-28-19 0 0,58 10-36 0 0,-12-2 66 0 0,70 2 0 0 0,15 0-48 0 0,-97-6 23 0 0,285 39-48 0 0,-296-40 41 0 0,185 46-208 0 0,-144-33 228 0 0,-32-8-41 0 0,64 15-236 0 0,120 13 1 0 0,87 4 276 0 0,-201-27-238 0 0,480 46 412 0 0,-247-33 377 0 0,-79-4 62 0 0,-187-16-251 0 0,133 16 1171 0 0,-54-4-572 0 0,320 42 162 0 0,-458-59-1155 0 0,65 10-1 0 0,125 28 41 0 0,-178-32-117 0 0,21 6-57 0 0,-17-11-3687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4:06:50.7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539 110 600 0 0,'-18'-20'10840'0'0,"45"20"-10234"0"0,-24 0-510 0 0,1 0-6 0 0,116-5 1589 0 0,138-26 0 0 0,-5 1-1343 0 0,-61 10-269 0 0,-189 20-91 0 0,55-3-178 0 0,-57 3 201 0 0,0 0 0 0 0,1 1 0 0 0,-1-1 1 0 0,0 0-1 0 0,1 1 0 0 0,-1-1 0 0 0,0 1 0 0 0,0 0 1 0 0,0 0-1 0 0,1-1 0 0 0,-1 1 0 0 0,0 0 0 0 0,0 0 1 0 0,0 0-1 0 0,0 0 0 0 0,0 0 0 0 0,-1 0 0 0 0,1 0 1 0 0,0 0-1 0 0,0 0 0 0 0,-1 1 0 0 0,1-1 0 0 0,0 2 0 0 0,10 22 25 0 0,1 27 487 0 0,-2 1-1 0 0,5 89 0 0 0,-9-65-117 0 0,22 156 712 0 0,13 174 913 0 0,-32-222-1209 0 0,-9-184-811 0 0,-1 32-122 0 0,-6-24 111 0 0,0-1 1 0 0,-1 1 0 0 0,0-1-1 0 0,0-1 1 0 0,-1 0-1 0 0,0 0 1 0 0,-18 10 0 0 0,-81 38-57 0 0,63-34 63 0 0,26-11-22 0 0,9-7 30 0 0,1 1 1 0 0,0 1-1 0 0,0-1 1 0 0,1 2-1 0 0,-1-1 1 0 0,1 1-1 0 0,0 0 1 0 0,1 1-1 0 0,-12 12 1 0 0,19-18 1 0 0,-1 1-1 0 0,1 0 1 0 0,-1-1 0 0 0,1 1 0 0 0,0-1-1 0 0,0 1 1 0 0,0 0 0 0 0,0-1-1 0 0,0 1 1 0 0,0 0 0 0 0,0-1 0 0 0,0 1-1 0 0,1 0 1 0 0,-1-1 0 0 0,0 1 0 0 0,1-1-1 0 0,0 1 1 0 0,-1-1 0 0 0,1 1-1 0 0,0-1 1 0 0,0 1 0 0 0,0-1 0 0 0,0 0-1 0 0,0 1 1 0 0,0-1 0 0 0,0 0 0 0 0,0 0-1 0 0,0 0 1 0 0,1 0 0 0 0,-1 0-1 0 0,0 0 1 0 0,1 0 0 0 0,2 1 0 0 0,49 27 54 0 0,49 8-257 0 0,-75-29-58 0 0,0 0 0 0 0,-1 2 0 0 0,-1 1-1 0 0,0 2 1 0 0,37 23 0 0 0,-60-35 215 0 0,1 1 1 0 0,-1 0-1 0 0,0-1 0 0 0,0 1 0 0 0,0 0 1 0 0,0 0-1 0 0,0 1 0 0 0,-1-1 1 0 0,1 0-1 0 0,-1 1 0 0 0,1-1 0 0 0,-1 0 1 0 0,0 1-1 0 0,0 0 0 0 0,0-1 0 0 0,0 1 1 0 0,0 0-1 0 0,-1-1 0 0 0,1 1 0 0 0,0 4 1 0 0,-2-3-1 0 0,1 0 0 0 0,-1 0 0 0 0,0 0 0 0 0,0 0-1 0 0,-1 0 1 0 0,1 0 0 0 0,-1-1 0 0 0,1 1 0 0 0,-1 0 0 0 0,0-1 0 0 0,-1 1 0 0 0,-3 4 0 0 0,-8 8-49 0 0,-1-1 0 0 0,0-1 0 0 0,-1-1-1 0 0,-24 16 1 0 0,31-22 69 0 0,-2 1 5 0 0,-11 7 78 0 0,0 1 1 0 0,1 0 0 0 0,1 2 0 0 0,-35 40 0 0 0,55-56-59 0 0,-1 0-1 0 0,1 0 1 0 0,0 0 0 0 0,-1 1 0 0 0,1-1 0 0 0,0 0 0 0 0,1 0-1 0 0,-1 1 1 0 0,0-1 0 0 0,1 0 0 0 0,-1 0 0 0 0,1 1 0 0 0,-1-1 0 0 0,1 0-1 0 0,0 0 1 0 0,0 0 0 0 0,0 0 0 0 0,0 0 0 0 0,1 0 0 0 0,-1 0 0 0 0,2 1-1 0 0,7 7-61 0 0,0-2 1 0 0,0 1-1 0 0,0-2 0 0 0,1 1 0 0 0,1-1 0 0 0,12 5 0 0 0,-16-8 41 0 0,0-1 1 0 0,0 1-1 0 0,-1 0 0 0 0,1 1 0 0 0,-1 0 0 0 0,0 0 0 0 0,-1 1 1 0 0,1-1-1 0 0,-1 1 0 0 0,0 1 0 0 0,0-1 0 0 0,-1 1 0 0 0,0 0 0 0 0,0 0 1 0 0,-1 1-1 0 0,5 9 0 0 0,5 35 362 0 0,-1 1 0 0 0,6 62 0 0 0,-5-29 44 0 0,6 15-29 0 0,12 78 32 0 0,-19-97-262 0 0,-13-80-96 0 0,-3 8 16 0 0,-2-6-31 0 0,4-4 4 0 0,-30-5-478 0 0,-27 0 383 0 0,-1 2 0 0 0,-88 8 0 0 0,48-1-42 0 0,-427 25 954 0 0,176 24 391 0 0,134 5-898 0 0,104-27-154 0 0,35-17 292 0 0,75-14-422 0 0,0 1-349 0 0,-5 0-1184 0 0,18-9-762 0 0,0 3 366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8:36.6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66 2576 0 0,'-58'-25'10199'0'0,"62"23"-9958"0"0,1 1 0 0 0,-1-1-1 0 0,1 1 1 0 0,0 0 0 0 0,-1 1 0 0 0,1-1 0 0 0,0 1-1 0 0,8 0 1 0 0,295-15 684 0 0,-13 1-3338 0 0,-269 10 31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5.3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78 1512 0 0,'0'0'7145'0'0,"18"-32"-7747"0"0,-12-2-3243 0 0,-6 23 2039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5.7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6 359 392 0 0,'-1'-12'4144'0'0,"-1"2"-2943"0"0,2 1-629 0 0,-2-3-628 0 0,4 3-192 0 0,-2-1-557 0 0,3-3-1427 0 0</inkml:trace>
  <inkml:trace contextRef="#ctx0" brushRef="#br0" timeOffset="1">110 54 1440 0 0,'0'0'3008'0'0,"-4"-8"-1415"0"0,4-5-1445 0 0,5 3-396 0 0,-3 0-769 0 0,4-3-1503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6.1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4 397 524 0 0,'-2'-7'5077'0'0,"1"-4"-4569"0"0,2 1-632 0 0,-1 2-561 0 0,4-5-1479 0 0</inkml:trace>
  <inkml:trace contextRef="#ctx0" brushRef="#br0" timeOffset="1">102 90 1556 0 0,'0'0'1359'0'0,"-2"-34"3117"0"0,1 26-5369 0 0,1-1-1 0 0,0 1 0 0 0,0 0 0 0 0,3-14 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6.4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1 477 1460 0 0,'3'-10'1024'0'0,"0"0"1"0"0,-1 0-1 0 0,0 0 0 0 0,-1-1 0 0 0,1-13 0 0 0,-2 22-1006 0 0,8-44-4355 0 0,-4 37 3455 0 0</inkml:trace>
  <inkml:trace contextRef="#ctx0" brushRef="#br0" timeOffset="1">186 56 800 0 0,'0'0'2040'0'0,"0"-9"-724"0"0,0-3-1144 0 0,0 1-376 0 0,2-4-1352 0 0,-1 7 1392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6.8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0 416 184 0 0,'0'0'2336'0'0,"0"-10"-488"0"0,0-1-956 0 0,2-1-780 0 0,0 3-484 0 0</inkml:trace>
  <inkml:trace contextRef="#ctx0" brushRef="#br0" timeOffset="1">134 96 732 0 0,'0'0'1132'0'0,"2"-9"344"0"0,0 1-600 0 0,0-2-424 0 0,-1 0-368 0 0,3-1-232 0 0,0-3-340 0 0,1 1-160 0 0,0 0-820 0 0,-1 5 836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7.6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0 110 844 0 0,'4'-8'2304'0'0,"2"-2"-1484"0"0,-1 0-312 0 0,0-1-200 0 0,3-2-220 0 0,-1 1-152 0 0,0-3-352 0 0,-3 7 32 0 0,3-6-1348 0 0,-3 5 1016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8T03:59:48.1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1 476 684 0 0,'0'0'1512'0'0,"3"-11"400"0"0,-1 0-559 0 0,0 1-509 0 0,0-2-352 0 0,0 3-304 0 0,1-3-268 0 0,1 1-516 0 0,1-1-573 0 0,3-2-1567 0 0</inkml:trace>
  <inkml:trace contextRef="#ctx0" brushRef="#br0" timeOffset="1">202 128 140 0 0,'13'-26'7555'0'0,"-6"8"-8655"0"0,0 1-1 0 0,2 0 1 0 0,13-22-1 0 0,-15 28 212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BA97-02EE-45B2-AD05-40ADDE871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74E1-FC85-47A2-ADB1-479C9498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0B50-9B15-47EF-8E89-C3E92D89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CB83-EFB9-4DA4-B0B1-2B71DEA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E5A0-581B-4991-A1BD-BC85BF48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5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A067-505D-47A0-9B87-012B039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30532-0F74-4647-8144-7E0E49A09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B852E-18BD-4049-A47E-FFA65F8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2AB5-858B-402D-9285-CB48A63D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DD26-B31A-470B-83C7-0E7E0845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8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72760-05DC-4B8A-B703-D177D0F24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3321A-45C3-4184-8D6E-047FDE19C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D36E-1DB9-4328-B8A9-17AA9E65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C31E-6127-41EE-868B-300920A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A28E-13A9-4A45-A871-6D7F9956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241-ECAD-4E85-9854-FF6544E3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728F-C88D-46CD-B04E-8E1B6A8D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F412-D921-4347-9E02-FFE385BE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9931-D2F6-40AB-BDD7-7824F59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8666-D1DA-4A19-B8C8-1EF9CDED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9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44DD-3DD9-4D95-ABCC-CA9E1243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10FA-74F0-435B-A686-CCDB2337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7305-519F-482B-B6CA-C26CEB4F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D116-D576-4AC7-87AA-B5F02085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8B95-22B1-40B3-AB98-560F9215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9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D8AF-A550-428F-8325-B252AFF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2D3F-7BB6-488F-A147-C753F6E1C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D44A-0A0C-46A8-A2F2-537CB905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5F2DF-AFF0-436E-8CAB-574D13DC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81C11-3E38-4FA3-A79B-DBDC6B9B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1FC62-384E-4108-B1FC-F06D023F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81D9-1644-4B5B-A71D-03980D19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82DF-C410-4F22-8443-602E208B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11A0-6BFE-40FC-9458-3DAED480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5560E-0403-4F6F-B9EB-DE6C2255A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C1506-4101-414D-A150-7103E9D2E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172C7-7B03-4E4C-9FEC-DA52736C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B010F-C553-4EF9-B213-DC96482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0F392-D64E-4176-8B76-766A755A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0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74A3-6C51-412F-9730-84DBC5B4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B5634-C9B8-4667-82AD-8C91A59E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E03E7-1123-4B64-862C-39C49BDB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F891F-04C4-4603-92E0-F06773AB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C969A-8922-4261-8E49-B45C1C78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C432B-EC82-4D96-95A6-49927FD2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FC57-4CD0-41D9-A3D8-930FED83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9FE-847C-4A18-9CCB-83513B0B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5531-93E0-40BA-8389-E5F9742C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F61E3-CCD8-4993-9918-04CC7C204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21B4-8798-4CDB-A938-E979C901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BFF7-AB8D-482B-973C-F17B2A92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1E152-672B-4ECF-BE7A-DD49DFED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20A3-6DA7-48CD-A20E-AE99126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BD28-2B29-4A18-B899-FEA43E0C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8ED4C-A74B-4FE4-8AC9-B36AF30EC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6F21-156D-4293-B245-4A6BE1C6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B3F86-F993-45F3-AC94-17C10265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E1B80-6148-447C-B748-81ED91CE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9681A-6000-4A3C-A0FE-691D2369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C73E-C58B-478B-A835-9CA4F7E0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72E98-829E-409C-96E0-AB73F7C4A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C9A4-6FB9-4894-9AD9-8D0DD0D585A5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DF75-5063-41B5-BE5B-81CCD2A8E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BE28B-156A-4164-9299-3EC157EE2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D58-1BF8-45C3-8A8A-0671F0AB0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1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2.png"/><Relationship Id="rId21" Type="http://schemas.openxmlformats.org/officeDocument/2006/relationships/image" Target="../media/image1195.png"/><Relationship Id="rId42" Type="http://schemas.openxmlformats.org/officeDocument/2006/relationships/customXml" Target="../ink/ink1284.xml"/><Relationship Id="rId63" Type="http://schemas.openxmlformats.org/officeDocument/2006/relationships/image" Target="../media/image1215.png"/><Relationship Id="rId84" Type="http://schemas.openxmlformats.org/officeDocument/2006/relationships/customXml" Target="../ink/ink1305.xml"/><Relationship Id="rId138" Type="http://schemas.openxmlformats.org/officeDocument/2006/relationships/customXml" Target="../ink/ink1332.xml"/><Relationship Id="rId159" Type="http://schemas.openxmlformats.org/officeDocument/2006/relationships/image" Target="../media/image1263.png"/><Relationship Id="rId170" Type="http://schemas.openxmlformats.org/officeDocument/2006/relationships/customXml" Target="../ink/ink1348.xml"/><Relationship Id="rId107" Type="http://schemas.openxmlformats.org/officeDocument/2006/relationships/image" Target="../media/image1237.png"/><Relationship Id="rId11" Type="http://schemas.openxmlformats.org/officeDocument/2006/relationships/image" Target="../media/image1190.png"/><Relationship Id="rId32" Type="http://schemas.openxmlformats.org/officeDocument/2006/relationships/customXml" Target="../ink/ink1279.xml"/><Relationship Id="rId53" Type="http://schemas.openxmlformats.org/officeDocument/2006/relationships/image" Target="../media/image1210.png"/><Relationship Id="rId74" Type="http://schemas.openxmlformats.org/officeDocument/2006/relationships/customXml" Target="../ink/ink1300.xml"/><Relationship Id="rId128" Type="http://schemas.openxmlformats.org/officeDocument/2006/relationships/customXml" Target="../ink/ink1327.xml"/><Relationship Id="rId149" Type="http://schemas.openxmlformats.org/officeDocument/2006/relationships/image" Target="../media/image1258.png"/><Relationship Id="rId5" Type="http://schemas.openxmlformats.org/officeDocument/2006/relationships/image" Target="../media/image1187.png"/><Relationship Id="rId95" Type="http://schemas.openxmlformats.org/officeDocument/2006/relationships/image" Target="../media/image1231.png"/><Relationship Id="rId160" Type="http://schemas.openxmlformats.org/officeDocument/2006/relationships/customXml" Target="../ink/ink1343.xml"/><Relationship Id="rId22" Type="http://schemas.openxmlformats.org/officeDocument/2006/relationships/customXml" Target="../ink/ink1274.xml"/><Relationship Id="rId43" Type="http://schemas.openxmlformats.org/officeDocument/2006/relationships/image" Target="../media/image1206.png"/><Relationship Id="rId64" Type="http://schemas.openxmlformats.org/officeDocument/2006/relationships/customXml" Target="../ink/ink1295.xml"/><Relationship Id="rId118" Type="http://schemas.openxmlformats.org/officeDocument/2006/relationships/customXml" Target="../ink/ink1322.xml"/><Relationship Id="rId139" Type="http://schemas.openxmlformats.org/officeDocument/2006/relationships/image" Target="../media/image1253.png"/><Relationship Id="rId85" Type="http://schemas.openxmlformats.org/officeDocument/2006/relationships/image" Target="../media/image1226.png"/><Relationship Id="rId150" Type="http://schemas.openxmlformats.org/officeDocument/2006/relationships/customXml" Target="../ink/ink1338.xml"/><Relationship Id="rId171" Type="http://schemas.openxmlformats.org/officeDocument/2006/relationships/image" Target="../media/image1269.png"/><Relationship Id="rId12" Type="http://schemas.openxmlformats.org/officeDocument/2006/relationships/customXml" Target="../ink/ink1269.xml"/><Relationship Id="rId33" Type="http://schemas.openxmlformats.org/officeDocument/2006/relationships/image" Target="../media/image1201.png"/><Relationship Id="rId108" Type="http://schemas.openxmlformats.org/officeDocument/2006/relationships/customXml" Target="../ink/ink1317.xml"/><Relationship Id="rId129" Type="http://schemas.openxmlformats.org/officeDocument/2006/relationships/image" Target="../media/image1248.png"/><Relationship Id="rId54" Type="http://schemas.openxmlformats.org/officeDocument/2006/relationships/customXml" Target="../ink/ink1290.xml"/><Relationship Id="rId75" Type="http://schemas.openxmlformats.org/officeDocument/2006/relationships/image" Target="../media/image1221.png"/><Relationship Id="rId96" Type="http://schemas.openxmlformats.org/officeDocument/2006/relationships/customXml" Target="../ink/ink1311.xml"/><Relationship Id="rId140" Type="http://schemas.openxmlformats.org/officeDocument/2006/relationships/customXml" Target="../ink/ink1333.xml"/><Relationship Id="rId161" Type="http://schemas.openxmlformats.org/officeDocument/2006/relationships/image" Target="../media/image1264.png"/><Relationship Id="rId6" Type="http://schemas.openxmlformats.org/officeDocument/2006/relationships/customXml" Target="../ink/ink1266.xml"/><Relationship Id="rId23" Type="http://schemas.openxmlformats.org/officeDocument/2006/relationships/image" Target="../media/image1196.png"/><Relationship Id="rId28" Type="http://schemas.openxmlformats.org/officeDocument/2006/relationships/customXml" Target="../ink/ink1277.xml"/><Relationship Id="rId49" Type="http://schemas.openxmlformats.org/officeDocument/2006/relationships/image" Target="../media/image586.png"/><Relationship Id="rId114" Type="http://schemas.openxmlformats.org/officeDocument/2006/relationships/customXml" Target="../ink/ink1320.xml"/><Relationship Id="rId119" Type="http://schemas.openxmlformats.org/officeDocument/2006/relationships/image" Target="../media/image1243.png"/><Relationship Id="rId44" Type="http://schemas.openxmlformats.org/officeDocument/2006/relationships/customXml" Target="../ink/ink1285.xml"/><Relationship Id="rId60" Type="http://schemas.openxmlformats.org/officeDocument/2006/relationships/customXml" Target="../ink/ink1293.xml"/><Relationship Id="rId65" Type="http://schemas.openxmlformats.org/officeDocument/2006/relationships/image" Target="../media/image1216.png"/><Relationship Id="rId81" Type="http://schemas.openxmlformats.org/officeDocument/2006/relationships/image" Target="../media/image1224.png"/><Relationship Id="rId86" Type="http://schemas.openxmlformats.org/officeDocument/2006/relationships/customXml" Target="../ink/ink1306.xml"/><Relationship Id="rId130" Type="http://schemas.openxmlformats.org/officeDocument/2006/relationships/customXml" Target="../ink/ink1328.xml"/><Relationship Id="rId135" Type="http://schemas.openxmlformats.org/officeDocument/2006/relationships/image" Target="../media/image1251.png"/><Relationship Id="rId151" Type="http://schemas.openxmlformats.org/officeDocument/2006/relationships/image" Target="../media/image1259.png"/><Relationship Id="rId156" Type="http://schemas.openxmlformats.org/officeDocument/2006/relationships/customXml" Target="../ink/ink1341.xml"/><Relationship Id="rId177" Type="http://schemas.openxmlformats.org/officeDocument/2006/relationships/image" Target="../media/image1272.png"/><Relationship Id="rId172" Type="http://schemas.openxmlformats.org/officeDocument/2006/relationships/customXml" Target="../ink/ink1349.xml"/><Relationship Id="rId13" Type="http://schemas.openxmlformats.org/officeDocument/2006/relationships/image" Target="../media/image1191.png"/><Relationship Id="rId18" Type="http://schemas.openxmlformats.org/officeDocument/2006/relationships/customXml" Target="../ink/ink1272.xml"/><Relationship Id="rId39" Type="http://schemas.openxmlformats.org/officeDocument/2006/relationships/image" Target="../media/image1204.png"/><Relationship Id="rId109" Type="http://schemas.openxmlformats.org/officeDocument/2006/relationships/image" Target="../media/image1238.png"/><Relationship Id="rId34" Type="http://schemas.openxmlformats.org/officeDocument/2006/relationships/customXml" Target="../ink/ink1280.xml"/><Relationship Id="rId50" Type="http://schemas.openxmlformats.org/officeDocument/2006/relationships/customXml" Target="../ink/ink1288.xml"/><Relationship Id="rId55" Type="http://schemas.openxmlformats.org/officeDocument/2006/relationships/image" Target="../media/image1211.png"/><Relationship Id="rId76" Type="http://schemas.openxmlformats.org/officeDocument/2006/relationships/customXml" Target="../ink/ink1301.xml"/><Relationship Id="rId97" Type="http://schemas.openxmlformats.org/officeDocument/2006/relationships/image" Target="../media/image1232.png"/><Relationship Id="rId104" Type="http://schemas.openxmlformats.org/officeDocument/2006/relationships/customXml" Target="../ink/ink1315.xml"/><Relationship Id="rId120" Type="http://schemas.openxmlformats.org/officeDocument/2006/relationships/customXml" Target="../ink/ink1323.xml"/><Relationship Id="rId125" Type="http://schemas.openxmlformats.org/officeDocument/2006/relationships/image" Target="../media/image1246.png"/><Relationship Id="rId141" Type="http://schemas.openxmlformats.org/officeDocument/2006/relationships/image" Target="../media/image1254.png"/><Relationship Id="rId146" Type="http://schemas.openxmlformats.org/officeDocument/2006/relationships/customXml" Target="../ink/ink1336.xml"/><Relationship Id="rId167" Type="http://schemas.openxmlformats.org/officeDocument/2006/relationships/image" Target="../media/image1267.png"/><Relationship Id="rId7" Type="http://schemas.openxmlformats.org/officeDocument/2006/relationships/image" Target="../media/image1188.png"/><Relationship Id="rId71" Type="http://schemas.openxmlformats.org/officeDocument/2006/relationships/image" Target="../media/image1219.png"/><Relationship Id="rId92" Type="http://schemas.openxmlformats.org/officeDocument/2006/relationships/customXml" Target="../ink/ink1309.xml"/><Relationship Id="rId162" Type="http://schemas.openxmlformats.org/officeDocument/2006/relationships/customXml" Target="../ink/ink1344.xml"/><Relationship Id="rId2" Type="http://schemas.openxmlformats.org/officeDocument/2006/relationships/customXml" Target="../ink/ink1264.xml"/><Relationship Id="rId29" Type="http://schemas.openxmlformats.org/officeDocument/2006/relationships/image" Target="../media/image1199.png"/><Relationship Id="rId24" Type="http://schemas.openxmlformats.org/officeDocument/2006/relationships/customXml" Target="../ink/ink1275.xml"/><Relationship Id="rId40" Type="http://schemas.openxmlformats.org/officeDocument/2006/relationships/customXml" Target="../ink/ink1283.xml"/><Relationship Id="rId45" Type="http://schemas.openxmlformats.org/officeDocument/2006/relationships/image" Target="../media/image1207.png"/><Relationship Id="rId66" Type="http://schemas.openxmlformats.org/officeDocument/2006/relationships/customXml" Target="../ink/ink1296.xml"/><Relationship Id="rId87" Type="http://schemas.openxmlformats.org/officeDocument/2006/relationships/image" Target="../media/image1227.png"/><Relationship Id="rId110" Type="http://schemas.openxmlformats.org/officeDocument/2006/relationships/customXml" Target="../ink/ink1318.xml"/><Relationship Id="rId115" Type="http://schemas.openxmlformats.org/officeDocument/2006/relationships/image" Target="../media/image1241.png"/><Relationship Id="rId131" Type="http://schemas.openxmlformats.org/officeDocument/2006/relationships/image" Target="../media/image1249.png"/><Relationship Id="rId136" Type="http://schemas.openxmlformats.org/officeDocument/2006/relationships/customXml" Target="../ink/ink1331.xml"/><Relationship Id="rId157" Type="http://schemas.openxmlformats.org/officeDocument/2006/relationships/image" Target="../media/image1262.png"/><Relationship Id="rId178" Type="http://schemas.openxmlformats.org/officeDocument/2006/relationships/customXml" Target="../ink/ink1352.xml"/><Relationship Id="rId61" Type="http://schemas.openxmlformats.org/officeDocument/2006/relationships/image" Target="../media/image1214.png"/><Relationship Id="rId82" Type="http://schemas.openxmlformats.org/officeDocument/2006/relationships/customXml" Target="../ink/ink1304.xml"/><Relationship Id="rId152" Type="http://schemas.openxmlformats.org/officeDocument/2006/relationships/customXml" Target="../ink/ink1339.xml"/><Relationship Id="rId173" Type="http://schemas.openxmlformats.org/officeDocument/2006/relationships/image" Target="../media/image1270.png"/><Relationship Id="rId19" Type="http://schemas.openxmlformats.org/officeDocument/2006/relationships/image" Target="../media/image1194.png"/><Relationship Id="rId14" Type="http://schemas.openxmlformats.org/officeDocument/2006/relationships/customXml" Target="../ink/ink1270.xml"/><Relationship Id="rId30" Type="http://schemas.openxmlformats.org/officeDocument/2006/relationships/customXml" Target="../ink/ink1278.xml"/><Relationship Id="rId35" Type="http://schemas.openxmlformats.org/officeDocument/2006/relationships/image" Target="../media/image1202.png"/><Relationship Id="rId56" Type="http://schemas.openxmlformats.org/officeDocument/2006/relationships/customXml" Target="../ink/ink1291.xml"/><Relationship Id="rId77" Type="http://schemas.openxmlformats.org/officeDocument/2006/relationships/image" Target="../media/image1222.png"/><Relationship Id="rId100" Type="http://schemas.openxmlformats.org/officeDocument/2006/relationships/customXml" Target="../ink/ink1313.xml"/><Relationship Id="rId105" Type="http://schemas.openxmlformats.org/officeDocument/2006/relationships/image" Target="../media/image1236.png"/><Relationship Id="rId126" Type="http://schemas.openxmlformats.org/officeDocument/2006/relationships/customXml" Target="../ink/ink1326.xml"/><Relationship Id="rId147" Type="http://schemas.openxmlformats.org/officeDocument/2006/relationships/image" Target="../media/image1257.png"/><Relationship Id="rId168" Type="http://schemas.openxmlformats.org/officeDocument/2006/relationships/customXml" Target="../ink/ink1347.xml"/><Relationship Id="rId8" Type="http://schemas.openxmlformats.org/officeDocument/2006/relationships/customXml" Target="../ink/ink1267.xml"/><Relationship Id="rId51" Type="http://schemas.openxmlformats.org/officeDocument/2006/relationships/image" Target="../media/image1209.png"/><Relationship Id="rId72" Type="http://schemas.openxmlformats.org/officeDocument/2006/relationships/customXml" Target="../ink/ink1299.xml"/><Relationship Id="rId93" Type="http://schemas.openxmlformats.org/officeDocument/2006/relationships/image" Target="../media/image1230.png"/><Relationship Id="rId98" Type="http://schemas.openxmlformats.org/officeDocument/2006/relationships/customXml" Target="../ink/ink1312.xml"/><Relationship Id="rId121" Type="http://schemas.openxmlformats.org/officeDocument/2006/relationships/image" Target="../media/image1244.png"/><Relationship Id="rId142" Type="http://schemas.openxmlformats.org/officeDocument/2006/relationships/customXml" Target="../ink/ink1334.xml"/><Relationship Id="rId163" Type="http://schemas.openxmlformats.org/officeDocument/2006/relationships/image" Target="../media/image1265.png"/><Relationship Id="rId3" Type="http://schemas.openxmlformats.org/officeDocument/2006/relationships/image" Target="../media/image1186.png"/><Relationship Id="rId25" Type="http://schemas.openxmlformats.org/officeDocument/2006/relationships/image" Target="../media/image1197.png"/><Relationship Id="rId46" Type="http://schemas.openxmlformats.org/officeDocument/2006/relationships/customXml" Target="../ink/ink1286.xml"/><Relationship Id="rId67" Type="http://schemas.openxmlformats.org/officeDocument/2006/relationships/image" Target="../media/image1217.png"/><Relationship Id="rId116" Type="http://schemas.openxmlformats.org/officeDocument/2006/relationships/customXml" Target="../ink/ink1321.xml"/><Relationship Id="rId137" Type="http://schemas.openxmlformats.org/officeDocument/2006/relationships/image" Target="../media/image1252.png"/><Relationship Id="rId158" Type="http://schemas.openxmlformats.org/officeDocument/2006/relationships/customXml" Target="../ink/ink1342.xml"/><Relationship Id="rId20" Type="http://schemas.openxmlformats.org/officeDocument/2006/relationships/customXml" Target="../ink/ink1273.xml"/><Relationship Id="rId41" Type="http://schemas.openxmlformats.org/officeDocument/2006/relationships/image" Target="../media/image1205.png"/><Relationship Id="rId62" Type="http://schemas.openxmlformats.org/officeDocument/2006/relationships/customXml" Target="../ink/ink1294.xml"/><Relationship Id="rId83" Type="http://schemas.openxmlformats.org/officeDocument/2006/relationships/image" Target="../media/image1225.png"/><Relationship Id="rId88" Type="http://schemas.openxmlformats.org/officeDocument/2006/relationships/customXml" Target="../ink/ink1307.xml"/><Relationship Id="rId111" Type="http://schemas.openxmlformats.org/officeDocument/2006/relationships/image" Target="../media/image1239.png"/><Relationship Id="rId132" Type="http://schemas.openxmlformats.org/officeDocument/2006/relationships/customXml" Target="../ink/ink1329.xml"/><Relationship Id="rId153" Type="http://schemas.openxmlformats.org/officeDocument/2006/relationships/image" Target="../media/image1260.png"/><Relationship Id="rId174" Type="http://schemas.openxmlformats.org/officeDocument/2006/relationships/customXml" Target="../ink/ink1350.xml"/><Relationship Id="rId179" Type="http://schemas.openxmlformats.org/officeDocument/2006/relationships/image" Target="../media/image1273.png"/><Relationship Id="rId15" Type="http://schemas.openxmlformats.org/officeDocument/2006/relationships/image" Target="../media/image1192.png"/><Relationship Id="rId36" Type="http://schemas.openxmlformats.org/officeDocument/2006/relationships/customXml" Target="../ink/ink1281.xml"/><Relationship Id="rId57" Type="http://schemas.openxmlformats.org/officeDocument/2006/relationships/image" Target="../media/image1212.png"/><Relationship Id="rId106" Type="http://schemas.openxmlformats.org/officeDocument/2006/relationships/customXml" Target="../ink/ink1316.xml"/><Relationship Id="rId127" Type="http://schemas.openxmlformats.org/officeDocument/2006/relationships/image" Target="../media/image1247.png"/><Relationship Id="rId10" Type="http://schemas.openxmlformats.org/officeDocument/2006/relationships/customXml" Target="../ink/ink1268.xml"/><Relationship Id="rId31" Type="http://schemas.openxmlformats.org/officeDocument/2006/relationships/image" Target="../media/image1200.png"/><Relationship Id="rId52" Type="http://schemas.openxmlformats.org/officeDocument/2006/relationships/customXml" Target="../ink/ink1289.xml"/><Relationship Id="rId73" Type="http://schemas.openxmlformats.org/officeDocument/2006/relationships/image" Target="../media/image1220.png"/><Relationship Id="rId78" Type="http://schemas.openxmlformats.org/officeDocument/2006/relationships/customXml" Target="../ink/ink1302.xml"/><Relationship Id="rId94" Type="http://schemas.openxmlformats.org/officeDocument/2006/relationships/customXml" Target="../ink/ink1310.xml"/><Relationship Id="rId99" Type="http://schemas.openxmlformats.org/officeDocument/2006/relationships/image" Target="../media/image1233.png"/><Relationship Id="rId101" Type="http://schemas.openxmlformats.org/officeDocument/2006/relationships/image" Target="../media/image1234.png"/><Relationship Id="rId122" Type="http://schemas.openxmlformats.org/officeDocument/2006/relationships/customXml" Target="../ink/ink1324.xml"/><Relationship Id="rId143" Type="http://schemas.openxmlformats.org/officeDocument/2006/relationships/image" Target="../media/image1255.png"/><Relationship Id="rId148" Type="http://schemas.openxmlformats.org/officeDocument/2006/relationships/customXml" Target="../ink/ink1337.xml"/><Relationship Id="rId164" Type="http://schemas.openxmlformats.org/officeDocument/2006/relationships/customXml" Target="../ink/ink1345.xml"/><Relationship Id="rId169" Type="http://schemas.openxmlformats.org/officeDocument/2006/relationships/image" Target="../media/image1268.png"/><Relationship Id="rId4" Type="http://schemas.openxmlformats.org/officeDocument/2006/relationships/customXml" Target="../ink/ink1265.xml"/><Relationship Id="rId9" Type="http://schemas.openxmlformats.org/officeDocument/2006/relationships/image" Target="../media/image1189.png"/><Relationship Id="rId26" Type="http://schemas.openxmlformats.org/officeDocument/2006/relationships/customXml" Target="../ink/ink1276.xml"/><Relationship Id="rId47" Type="http://schemas.openxmlformats.org/officeDocument/2006/relationships/image" Target="../media/image1208.png"/><Relationship Id="rId68" Type="http://schemas.openxmlformats.org/officeDocument/2006/relationships/customXml" Target="../ink/ink1297.xml"/><Relationship Id="rId89" Type="http://schemas.openxmlformats.org/officeDocument/2006/relationships/image" Target="../media/image1228.png"/><Relationship Id="rId112" Type="http://schemas.openxmlformats.org/officeDocument/2006/relationships/customXml" Target="../ink/ink1319.xml"/><Relationship Id="rId133" Type="http://schemas.openxmlformats.org/officeDocument/2006/relationships/image" Target="../media/image1250.png"/><Relationship Id="rId154" Type="http://schemas.openxmlformats.org/officeDocument/2006/relationships/customXml" Target="../ink/ink1340.xml"/><Relationship Id="rId175" Type="http://schemas.openxmlformats.org/officeDocument/2006/relationships/image" Target="../media/image1271.png"/><Relationship Id="rId16" Type="http://schemas.openxmlformats.org/officeDocument/2006/relationships/customXml" Target="../ink/ink1271.xml"/><Relationship Id="rId37" Type="http://schemas.openxmlformats.org/officeDocument/2006/relationships/image" Target="../media/image1203.png"/><Relationship Id="rId58" Type="http://schemas.openxmlformats.org/officeDocument/2006/relationships/customXml" Target="../ink/ink1292.xml"/><Relationship Id="rId79" Type="http://schemas.openxmlformats.org/officeDocument/2006/relationships/image" Target="../media/image1223.png"/><Relationship Id="rId102" Type="http://schemas.openxmlformats.org/officeDocument/2006/relationships/customXml" Target="../ink/ink1314.xml"/><Relationship Id="rId123" Type="http://schemas.openxmlformats.org/officeDocument/2006/relationships/image" Target="../media/image1245.png"/><Relationship Id="rId144" Type="http://schemas.openxmlformats.org/officeDocument/2006/relationships/customXml" Target="../ink/ink1335.xml"/><Relationship Id="rId90" Type="http://schemas.openxmlformats.org/officeDocument/2006/relationships/customXml" Target="../ink/ink1308.xml"/><Relationship Id="rId165" Type="http://schemas.openxmlformats.org/officeDocument/2006/relationships/image" Target="../media/image1266.png"/><Relationship Id="rId27" Type="http://schemas.openxmlformats.org/officeDocument/2006/relationships/image" Target="../media/image1198.png"/><Relationship Id="rId48" Type="http://schemas.openxmlformats.org/officeDocument/2006/relationships/customXml" Target="../ink/ink1287.xml"/><Relationship Id="rId69" Type="http://schemas.openxmlformats.org/officeDocument/2006/relationships/image" Target="../media/image1218.png"/><Relationship Id="rId113" Type="http://schemas.openxmlformats.org/officeDocument/2006/relationships/image" Target="../media/image1240.png"/><Relationship Id="rId134" Type="http://schemas.openxmlformats.org/officeDocument/2006/relationships/customXml" Target="../ink/ink1330.xml"/><Relationship Id="rId80" Type="http://schemas.openxmlformats.org/officeDocument/2006/relationships/customXml" Target="../ink/ink1303.xml"/><Relationship Id="rId155" Type="http://schemas.openxmlformats.org/officeDocument/2006/relationships/image" Target="../media/image1261.png"/><Relationship Id="rId176" Type="http://schemas.openxmlformats.org/officeDocument/2006/relationships/customXml" Target="../ink/ink1351.xml"/><Relationship Id="rId17" Type="http://schemas.openxmlformats.org/officeDocument/2006/relationships/image" Target="../media/image1193.png"/><Relationship Id="rId38" Type="http://schemas.openxmlformats.org/officeDocument/2006/relationships/customXml" Target="../ink/ink1282.xml"/><Relationship Id="rId59" Type="http://schemas.openxmlformats.org/officeDocument/2006/relationships/image" Target="../media/image1213.png"/><Relationship Id="rId103" Type="http://schemas.openxmlformats.org/officeDocument/2006/relationships/image" Target="../media/image1235.png"/><Relationship Id="rId124" Type="http://schemas.openxmlformats.org/officeDocument/2006/relationships/customXml" Target="../ink/ink1325.xml"/><Relationship Id="rId70" Type="http://schemas.openxmlformats.org/officeDocument/2006/relationships/customXml" Target="../ink/ink1298.xml"/><Relationship Id="rId91" Type="http://schemas.openxmlformats.org/officeDocument/2006/relationships/image" Target="../media/image1229.png"/><Relationship Id="rId145" Type="http://schemas.openxmlformats.org/officeDocument/2006/relationships/image" Target="../media/image1256.png"/><Relationship Id="rId166" Type="http://schemas.openxmlformats.org/officeDocument/2006/relationships/customXml" Target="../ink/ink134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30.png"/><Relationship Id="rId299" Type="http://schemas.openxmlformats.org/officeDocument/2006/relationships/image" Target="../media/image1421.png"/><Relationship Id="rId21" Type="http://schemas.openxmlformats.org/officeDocument/2006/relationships/image" Target="../media/image1282.png"/><Relationship Id="rId63" Type="http://schemas.openxmlformats.org/officeDocument/2006/relationships/image" Target="../media/image1303.png"/><Relationship Id="rId159" Type="http://schemas.openxmlformats.org/officeDocument/2006/relationships/image" Target="../media/image1351.png"/><Relationship Id="rId170" Type="http://schemas.openxmlformats.org/officeDocument/2006/relationships/customXml" Target="../ink/ink1437.xml"/><Relationship Id="rId226" Type="http://schemas.openxmlformats.org/officeDocument/2006/relationships/customXml" Target="../ink/ink1465.xml"/><Relationship Id="rId268" Type="http://schemas.openxmlformats.org/officeDocument/2006/relationships/customXml" Target="../ink/ink1486.xml"/><Relationship Id="rId32" Type="http://schemas.openxmlformats.org/officeDocument/2006/relationships/customXml" Target="../ink/ink1368.xml"/><Relationship Id="rId74" Type="http://schemas.openxmlformats.org/officeDocument/2006/relationships/customXml" Target="../ink/ink1389.xml"/><Relationship Id="rId128" Type="http://schemas.openxmlformats.org/officeDocument/2006/relationships/customXml" Target="../ink/ink1416.xml"/><Relationship Id="rId5" Type="http://schemas.openxmlformats.org/officeDocument/2006/relationships/image" Target="../media/image1274.png"/><Relationship Id="rId181" Type="http://schemas.openxmlformats.org/officeDocument/2006/relationships/image" Target="../media/image1362.png"/><Relationship Id="rId237" Type="http://schemas.openxmlformats.org/officeDocument/2006/relationships/image" Target="../media/image1390.png"/><Relationship Id="rId279" Type="http://schemas.openxmlformats.org/officeDocument/2006/relationships/image" Target="../media/image1411.png"/><Relationship Id="rId43" Type="http://schemas.openxmlformats.org/officeDocument/2006/relationships/image" Target="../media/image1293.png"/><Relationship Id="rId139" Type="http://schemas.openxmlformats.org/officeDocument/2006/relationships/image" Target="../media/image1341.png"/><Relationship Id="rId290" Type="http://schemas.openxmlformats.org/officeDocument/2006/relationships/customXml" Target="../ink/ink1497.xml"/><Relationship Id="rId85" Type="http://schemas.openxmlformats.org/officeDocument/2006/relationships/image" Target="../media/image1314.png"/><Relationship Id="rId150" Type="http://schemas.openxmlformats.org/officeDocument/2006/relationships/customXml" Target="../ink/ink1427.xml"/><Relationship Id="rId192" Type="http://schemas.openxmlformats.org/officeDocument/2006/relationships/customXml" Target="../ink/ink1448.xml"/><Relationship Id="rId206" Type="http://schemas.openxmlformats.org/officeDocument/2006/relationships/customXml" Target="../ink/ink1455.xml"/><Relationship Id="rId248" Type="http://schemas.openxmlformats.org/officeDocument/2006/relationships/customXml" Target="../ink/ink1476.xml"/><Relationship Id="rId12" Type="http://schemas.openxmlformats.org/officeDocument/2006/relationships/customXml" Target="../ink/ink1358.xml"/><Relationship Id="rId108" Type="http://schemas.openxmlformats.org/officeDocument/2006/relationships/customXml" Target="../ink/ink1406.xml"/><Relationship Id="rId54" Type="http://schemas.openxmlformats.org/officeDocument/2006/relationships/customXml" Target="../ink/ink1379.xml"/><Relationship Id="rId96" Type="http://schemas.openxmlformats.org/officeDocument/2006/relationships/customXml" Target="../ink/ink1400.xml"/><Relationship Id="rId161" Type="http://schemas.openxmlformats.org/officeDocument/2006/relationships/image" Target="../media/image1352.png"/><Relationship Id="rId217" Type="http://schemas.openxmlformats.org/officeDocument/2006/relationships/image" Target="../media/image1380.png"/><Relationship Id="rId6" Type="http://schemas.openxmlformats.org/officeDocument/2006/relationships/customXml" Target="../ink/ink1355.xml"/><Relationship Id="rId238" Type="http://schemas.openxmlformats.org/officeDocument/2006/relationships/customXml" Target="../ink/ink1471.xml"/><Relationship Id="rId259" Type="http://schemas.openxmlformats.org/officeDocument/2006/relationships/image" Target="../media/image1401.png"/><Relationship Id="rId23" Type="http://schemas.openxmlformats.org/officeDocument/2006/relationships/image" Target="../media/image1283.png"/><Relationship Id="rId119" Type="http://schemas.openxmlformats.org/officeDocument/2006/relationships/image" Target="../media/image1331.png"/><Relationship Id="rId270" Type="http://schemas.openxmlformats.org/officeDocument/2006/relationships/customXml" Target="../ink/ink1487.xml"/><Relationship Id="rId291" Type="http://schemas.openxmlformats.org/officeDocument/2006/relationships/image" Target="../media/image1417.png"/><Relationship Id="rId44" Type="http://schemas.openxmlformats.org/officeDocument/2006/relationships/customXml" Target="../ink/ink1374.xml"/><Relationship Id="rId65" Type="http://schemas.openxmlformats.org/officeDocument/2006/relationships/image" Target="../media/image1304.png"/><Relationship Id="rId86" Type="http://schemas.openxmlformats.org/officeDocument/2006/relationships/customXml" Target="../ink/ink1395.xml"/><Relationship Id="rId130" Type="http://schemas.openxmlformats.org/officeDocument/2006/relationships/customXml" Target="../ink/ink1417.xml"/><Relationship Id="rId151" Type="http://schemas.openxmlformats.org/officeDocument/2006/relationships/image" Target="../media/image1347.png"/><Relationship Id="rId172" Type="http://schemas.openxmlformats.org/officeDocument/2006/relationships/customXml" Target="../ink/ink1438.xml"/><Relationship Id="rId193" Type="http://schemas.openxmlformats.org/officeDocument/2006/relationships/image" Target="../media/image1368.png"/><Relationship Id="rId207" Type="http://schemas.openxmlformats.org/officeDocument/2006/relationships/image" Target="../media/image1375.png"/><Relationship Id="rId228" Type="http://schemas.openxmlformats.org/officeDocument/2006/relationships/customXml" Target="../ink/ink1466.xml"/><Relationship Id="rId249" Type="http://schemas.openxmlformats.org/officeDocument/2006/relationships/image" Target="../media/image1396.png"/><Relationship Id="rId13" Type="http://schemas.openxmlformats.org/officeDocument/2006/relationships/image" Target="../media/image1278.png"/><Relationship Id="rId109" Type="http://schemas.openxmlformats.org/officeDocument/2006/relationships/image" Target="../media/image1326.png"/><Relationship Id="rId260" Type="http://schemas.openxmlformats.org/officeDocument/2006/relationships/customXml" Target="../ink/ink1482.xml"/><Relationship Id="rId281" Type="http://schemas.openxmlformats.org/officeDocument/2006/relationships/image" Target="../media/image1412.png"/><Relationship Id="rId34" Type="http://schemas.openxmlformats.org/officeDocument/2006/relationships/customXml" Target="../ink/ink1369.xml"/><Relationship Id="rId55" Type="http://schemas.openxmlformats.org/officeDocument/2006/relationships/image" Target="../media/image1299.png"/><Relationship Id="rId76" Type="http://schemas.openxmlformats.org/officeDocument/2006/relationships/customXml" Target="../ink/ink1390.xml"/><Relationship Id="rId97" Type="http://schemas.openxmlformats.org/officeDocument/2006/relationships/image" Target="../media/image1320.png"/><Relationship Id="rId120" Type="http://schemas.openxmlformats.org/officeDocument/2006/relationships/customXml" Target="../ink/ink1412.xml"/><Relationship Id="rId141" Type="http://schemas.openxmlformats.org/officeDocument/2006/relationships/image" Target="../media/image1342.png"/><Relationship Id="rId7" Type="http://schemas.openxmlformats.org/officeDocument/2006/relationships/image" Target="../media/image1275.png"/><Relationship Id="rId162" Type="http://schemas.openxmlformats.org/officeDocument/2006/relationships/customXml" Target="../ink/ink1433.xml"/><Relationship Id="rId183" Type="http://schemas.openxmlformats.org/officeDocument/2006/relationships/image" Target="../media/image1363.png"/><Relationship Id="rId218" Type="http://schemas.openxmlformats.org/officeDocument/2006/relationships/customXml" Target="../ink/ink1461.xml"/><Relationship Id="rId239" Type="http://schemas.openxmlformats.org/officeDocument/2006/relationships/image" Target="../media/image1391.png"/><Relationship Id="rId250" Type="http://schemas.openxmlformats.org/officeDocument/2006/relationships/customXml" Target="../ink/ink1477.xml"/><Relationship Id="rId271" Type="http://schemas.openxmlformats.org/officeDocument/2006/relationships/image" Target="../media/image1407.png"/><Relationship Id="rId292" Type="http://schemas.openxmlformats.org/officeDocument/2006/relationships/customXml" Target="../ink/ink1498.xml"/><Relationship Id="rId24" Type="http://schemas.openxmlformats.org/officeDocument/2006/relationships/customXml" Target="../ink/ink1364.xml"/><Relationship Id="rId45" Type="http://schemas.openxmlformats.org/officeDocument/2006/relationships/image" Target="../media/image1294.png"/><Relationship Id="rId66" Type="http://schemas.openxmlformats.org/officeDocument/2006/relationships/customXml" Target="../ink/ink1385.xml"/><Relationship Id="rId87" Type="http://schemas.openxmlformats.org/officeDocument/2006/relationships/image" Target="../media/image1315.png"/><Relationship Id="rId110" Type="http://schemas.openxmlformats.org/officeDocument/2006/relationships/customXml" Target="../ink/ink1407.xml"/><Relationship Id="rId131" Type="http://schemas.openxmlformats.org/officeDocument/2006/relationships/image" Target="../media/image1337.png"/><Relationship Id="rId152" Type="http://schemas.openxmlformats.org/officeDocument/2006/relationships/customXml" Target="../ink/ink1428.xml"/><Relationship Id="rId173" Type="http://schemas.openxmlformats.org/officeDocument/2006/relationships/image" Target="../media/image1358.png"/><Relationship Id="rId194" Type="http://schemas.openxmlformats.org/officeDocument/2006/relationships/customXml" Target="../ink/ink1449.xml"/><Relationship Id="rId208" Type="http://schemas.openxmlformats.org/officeDocument/2006/relationships/customXml" Target="../ink/ink1456.xml"/><Relationship Id="rId229" Type="http://schemas.openxmlformats.org/officeDocument/2006/relationships/image" Target="../media/image1386.png"/><Relationship Id="rId240" Type="http://schemas.openxmlformats.org/officeDocument/2006/relationships/customXml" Target="../ink/ink1472.xml"/><Relationship Id="rId261" Type="http://schemas.openxmlformats.org/officeDocument/2006/relationships/image" Target="../media/image1402.png"/><Relationship Id="rId14" Type="http://schemas.openxmlformats.org/officeDocument/2006/relationships/customXml" Target="../ink/ink1359.xml"/><Relationship Id="rId35" Type="http://schemas.openxmlformats.org/officeDocument/2006/relationships/image" Target="../media/image1289.png"/><Relationship Id="rId56" Type="http://schemas.openxmlformats.org/officeDocument/2006/relationships/customXml" Target="../ink/ink1380.xml"/><Relationship Id="rId77" Type="http://schemas.openxmlformats.org/officeDocument/2006/relationships/image" Target="../media/image1310.png"/><Relationship Id="rId100" Type="http://schemas.openxmlformats.org/officeDocument/2006/relationships/customXml" Target="../ink/ink1402.xml"/><Relationship Id="rId282" Type="http://schemas.openxmlformats.org/officeDocument/2006/relationships/customXml" Target="../ink/ink1493.xml"/><Relationship Id="rId8" Type="http://schemas.openxmlformats.org/officeDocument/2006/relationships/customXml" Target="../ink/ink1356.xml"/><Relationship Id="rId98" Type="http://schemas.openxmlformats.org/officeDocument/2006/relationships/customXml" Target="../ink/ink1401.xml"/><Relationship Id="rId121" Type="http://schemas.openxmlformats.org/officeDocument/2006/relationships/image" Target="../media/image1332.png"/><Relationship Id="rId142" Type="http://schemas.openxmlformats.org/officeDocument/2006/relationships/customXml" Target="../ink/ink1423.xml"/><Relationship Id="rId163" Type="http://schemas.openxmlformats.org/officeDocument/2006/relationships/image" Target="../media/image1353.png"/><Relationship Id="rId184" Type="http://schemas.openxmlformats.org/officeDocument/2006/relationships/customXml" Target="../ink/ink1444.xml"/><Relationship Id="rId219" Type="http://schemas.openxmlformats.org/officeDocument/2006/relationships/image" Target="../media/image1381.png"/><Relationship Id="rId230" Type="http://schemas.openxmlformats.org/officeDocument/2006/relationships/customXml" Target="../ink/ink1467.xml"/><Relationship Id="rId251" Type="http://schemas.openxmlformats.org/officeDocument/2006/relationships/image" Target="../media/image1397.png"/><Relationship Id="rId25" Type="http://schemas.openxmlformats.org/officeDocument/2006/relationships/image" Target="../media/image1284.png"/><Relationship Id="rId46" Type="http://schemas.openxmlformats.org/officeDocument/2006/relationships/customXml" Target="../ink/ink1375.xml"/><Relationship Id="rId67" Type="http://schemas.openxmlformats.org/officeDocument/2006/relationships/image" Target="../media/image1305.png"/><Relationship Id="rId272" Type="http://schemas.openxmlformats.org/officeDocument/2006/relationships/customXml" Target="../ink/ink1488.xml"/><Relationship Id="rId293" Type="http://schemas.openxmlformats.org/officeDocument/2006/relationships/image" Target="../media/image1418.png"/><Relationship Id="rId88" Type="http://schemas.openxmlformats.org/officeDocument/2006/relationships/customXml" Target="../ink/ink1396.xml"/><Relationship Id="rId111" Type="http://schemas.openxmlformats.org/officeDocument/2006/relationships/image" Target="../media/image1327.png"/><Relationship Id="rId132" Type="http://schemas.openxmlformats.org/officeDocument/2006/relationships/customXml" Target="../ink/ink1418.xml"/><Relationship Id="rId153" Type="http://schemas.openxmlformats.org/officeDocument/2006/relationships/image" Target="../media/image1348.png"/><Relationship Id="rId174" Type="http://schemas.openxmlformats.org/officeDocument/2006/relationships/customXml" Target="../ink/ink1439.xml"/><Relationship Id="rId195" Type="http://schemas.openxmlformats.org/officeDocument/2006/relationships/image" Target="../media/image1369.png"/><Relationship Id="rId209" Type="http://schemas.openxmlformats.org/officeDocument/2006/relationships/image" Target="../media/image1376.png"/><Relationship Id="rId220" Type="http://schemas.openxmlformats.org/officeDocument/2006/relationships/customXml" Target="../ink/ink1462.xml"/><Relationship Id="rId241" Type="http://schemas.openxmlformats.org/officeDocument/2006/relationships/image" Target="../media/image1392.png"/><Relationship Id="rId15" Type="http://schemas.openxmlformats.org/officeDocument/2006/relationships/image" Target="../media/image1279.png"/><Relationship Id="rId36" Type="http://schemas.openxmlformats.org/officeDocument/2006/relationships/customXml" Target="../ink/ink1370.xml"/><Relationship Id="rId57" Type="http://schemas.openxmlformats.org/officeDocument/2006/relationships/image" Target="../media/image1300.png"/><Relationship Id="rId262" Type="http://schemas.openxmlformats.org/officeDocument/2006/relationships/customXml" Target="../ink/ink1483.xml"/><Relationship Id="rId283" Type="http://schemas.openxmlformats.org/officeDocument/2006/relationships/image" Target="../media/image1413.png"/><Relationship Id="rId78" Type="http://schemas.openxmlformats.org/officeDocument/2006/relationships/customXml" Target="../ink/ink1391.xml"/><Relationship Id="rId99" Type="http://schemas.openxmlformats.org/officeDocument/2006/relationships/image" Target="../media/image1321.png"/><Relationship Id="rId101" Type="http://schemas.openxmlformats.org/officeDocument/2006/relationships/image" Target="../media/image1322.png"/><Relationship Id="rId122" Type="http://schemas.openxmlformats.org/officeDocument/2006/relationships/customXml" Target="../ink/ink1413.xml"/><Relationship Id="rId143" Type="http://schemas.openxmlformats.org/officeDocument/2006/relationships/image" Target="../media/image1343.png"/><Relationship Id="rId164" Type="http://schemas.openxmlformats.org/officeDocument/2006/relationships/customXml" Target="../ink/ink1434.xml"/><Relationship Id="rId185" Type="http://schemas.openxmlformats.org/officeDocument/2006/relationships/image" Target="../media/image1364.png"/><Relationship Id="rId9" Type="http://schemas.openxmlformats.org/officeDocument/2006/relationships/image" Target="../media/image1276.png"/><Relationship Id="rId210" Type="http://schemas.openxmlformats.org/officeDocument/2006/relationships/customXml" Target="../ink/ink1457.xml"/><Relationship Id="rId26" Type="http://schemas.openxmlformats.org/officeDocument/2006/relationships/customXml" Target="../ink/ink1365.xml"/><Relationship Id="rId231" Type="http://schemas.openxmlformats.org/officeDocument/2006/relationships/image" Target="../media/image1387.png"/><Relationship Id="rId252" Type="http://schemas.openxmlformats.org/officeDocument/2006/relationships/customXml" Target="../ink/ink1478.xml"/><Relationship Id="rId273" Type="http://schemas.openxmlformats.org/officeDocument/2006/relationships/image" Target="../media/image1408.png"/><Relationship Id="rId294" Type="http://schemas.openxmlformats.org/officeDocument/2006/relationships/customXml" Target="../ink/ink1499.xml"/><Relationship Id="rId47" Type="http://schemas.openxmlformats.org/officeDocument/2006/relationships/image" Target="../media/image1295.png"/><Relationship Id="rId68" Type="http://schemas.openxmlformats.org/officeDocument/2006/relationships/customXml" Target="../ink/ink1386.xml"/><Relationship Id="rId89" Type="http://schemas.openxmlformats.org/officeDocument/2006/relationships/image" Target="../media/image1316.png"/><Relationship Id="rId112" Type="http://schemas.openxmlformats.org/officeDocument/2006/relationships/customXml" Target="../ink/ink1408.xml"/><Relationship Id="rId133" Type="http://schemas.openxmlformats.org/officeDocument/2006/relationships/image" Target="../media/image1338.png"/><Relationship Id="rId154" Type="http://schemas.openxmlformats.org/officeDocument/2006/relationships/customXml" Target="../ink/ink1429.xml"/><Relationship Id="rId175" Type="http://schemas.openxmlformats.org/officeDocument/2006/relationships/image" Target="../media/image1359.png"/><Relationship Id="rId196" Type="http://schemas.openxmlformats.org/officeDocument/2006/relationships/customXml" Target="../ink/ink1450.xml"/><Relationship Id="rId200" Type="http://schemas.openxmlformats.org/officeDocument/2006/relationships/customXml" Target="../ink/ink1452.xml"/><Relationship Id="rId16" Type="http://schemas.openxmlformats.org/officeDocument/2006/relationships/customXml" Target="../ink/ink1360.xml"/><Relationship Id="rId221" Type="http://schemas.openxmlformats.org/officeDocument/2006/relationships/image" Target="../media/image1382.png"/><Relationship Id="rId242" Type="http://schemas.openxmlformats.org/officeDocument/2006/relationships/customXml" Target="../ink/ink1473.xml"/><Relationship Id="rId263" Type="http://schemas.openxmlformats.org/officeDocument/2006/relationships/image" Target="../media/image1403.png"/><Relationship Id="rId284" Type="http://schemas.openxmlformats.org/officeDocument/2006/relationships/customXml" Target="../ink/ink1494.xml"/><Relationship Id="rId37" Type="http://schemas.openxmlformats.org/officeDocument/2006/relationships/image" Target="../media/image1290.png"/><Relationship Id="rId58" Type="http://schemas.openxmlformats.org/officeDocument/2006/relationships/customXml" Target="../ink/ink1381.xml"/><Relationship Id="rId79" Type="http://schemas.openxmlformats.org/officeDocument/2006/relationships/image" Target="../media/image1311.png"/><Relationship Id="rId102" Type="http://schemas.openxmlformats.org/officeDocument/2006/relationships/customXml" Target="../ink/ink1403.xml"/><Relationship Id="rId123" Type="http://schemas.openxmlformats.org/officeDocument/2006/relationships/image" Target="../media/image1333.png"/><Relationship Id="rId144" Type="http://schemas.openxmlformats.org/officeDocument/2006/relationships/customXml" Target="../ink/ink1424.xml"/><Relationship Id="rId90" Type="http://schemas.openxmlformats.org/officeDocument/2006/relationships/customXml" Target="../ink/ink1397.xml"/><Relationship Id="rId165" Type="http://schemas.openxmlformats.org/officeDocument/2006/relationships/image" Target="../media/image1354.png"/><Relationship Id="rId186" Type="http://schemas.openxmlformats.org/officeDocument/2006/relationships/customXml" Target="../ink/ink1445.xml"/><Relationship Id="rId211" Type="http://schemas.openxmlformats.org/officeDocument/2006/relationships/image" Target="../media/image1377.png"/><Relationship Id="rId232" Type="http://schemas.openxmlformats.org/officeDocument/2006/relationships/customXml" Target="../ink/ink1468.xml"/><Relationship Id="rId253" Type="http://schemas.openxmlformats.org/officeDocument/2006/relationships/image" Target="../media/image1398.png"/><Relationship Id="rId274" Type="http://schemas.openxmlformats.org/officeDocument/2006/relationships/customXml" Target="../ink/ink1489.xml"/><Relationship Id="rId295" Type="http://schemas.openxmlformats.org/officeDocument/2006/relationships/image" Target="../media/image1419.png"/><Relationship Id="rId27" Type="http://schemas.openxmlformats.org/officeDocument/2006/relationships/image" Target="../media/image1285.png"/><Relationship Id="rId48" Type="http://schemas.openxmlformats.org/officeDocument/2006/relationships/customXml" Target="../ink/ink1376.xml"/><Relationship Id="rId69" Type="http://schemas.openxmlformats.org/officeDocument/2006/relationships/image" Target="../media/image1306.png"/><Relationship Id="rId113" Type="http://schemas.openxmlformats.org/officeDocument/2006/relationships/image" Target="../media/image1328.png"/><Relationship Id="rId134" Type="http://schemas.openxmlformats.org/officeDocument/2006/relationships/customXml" Target="../ink/ink1419.xml"/><Relationship Id="rId80" Type="http://schemas.openxmlformats.org/officeDocument/2006/relationships/customXml" Target="../ink/ink1392.xml"/><Relationship Id="rId155" Type="http://schemas.openxmlformats.org/officeDocument/2006/relationships/image" Target="../media/image1349.png"/><Relationship Id="rId176" Type="http://schemas.openxmlformats.org/officeDocument/2006/relationships/customXml" Target="../ink/ink1440.xml"/><Relationship Id="rId197" Type="http://schemas.openxmlformats.org/officeDocument/2006/relationships/image" Target="../media/image1370.png"/><Relationship Id="rId201" Type="http://schemas.openxmlformats.org/officeDocument/2006/relationships/image" Target="../media/image1372.png"/><Relationship Id="rId222" Type="http://schemas.openxmlformats.org/officeDocument/2006/relationships/customXml" Target="../ink/ink1463.xml"/><Relationship Id="rId243" Type="http://schemas.openxmlformats.org/officeDocument/2006/relationships/image" Target="../media/image1393.png"/><Relationship Id="rId264" Type="http://schemas.openxmlformats.org/officeDocument/2006/relationships/customXml" Target="../ink/ink1484.xml"/><Relationship Id="rId285" Type="http://schemas.openxmlformats.org/officeDocument/2006/relationships/image" Target="../media/image1414.png"/><Relationship Id="rId17" Type="http://schemas.openxmlformats.org/officeDocument/2006/relationships/image" Target="../media/image1280.png"/><Relationship Id="rId38" Type="http://schemas.openxmlformats.org/officeDocument/2006/relationships/customXml" Target="../ink/ink1371.xml"/><Relationship Id="rId59" Type="http://schemas.openxmlformats.org/officeDocument/2006/relationships/image" Target="../media/image1301.png"/><Relationship Id="rId103" Type="http://schemas.openxmlformats.org/officeDocument/2006/relationships/image" Target="../media/image1323.png"/><Relationship Id="rId124" Type="http://schemas.openxmlformats.org/officeDocument/2006/relationships/customXml" Target="../ink/ink1414.xml"/><Relationship Id="rId70" Type="http://schemas.openxmlformats.org/officeDocument/2006/relationships/customXml" Target="../ink/ink1387.xml"/><Relationship Id="rId91" Type="http://schemas.openxmlformats.org/officeDocument/2006/relationships/image" Target="../media/image1317.png"/><Relationship Id="rId145" Type="http://schemas.openxmlformats.org/officeDocument/2006/relationships/image" Target="../media/image1344.png"/><Relationship Id="rId166" Type="http://schemas.openxmlformats.org/officeDocument/2006/relationships/customXml" Target="../ink/ink1435.xml"/><Relationship Id="rId187" Type="http://schemas.openxmlformats.org/officeDocument/2006/relationships/image" Target="../media/image136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58.xml"/><Relationship Id="rId233" Type="http://schemas.openxmlformats.org/officeDocument/2006/relationships/image" Target="../media/image1388.png"/><Relationship Id="rId254" Type="http://schemas.openxmlformats.org/officeDocument/2006/relationships/customXml" Target="../ink/ink1479.xml"/><Relationship Id="rId28" Type="http://schemas.openxmlformats.org/officeDocument/2006/relationships/customXml" Target="../ink/ink1366.xml"/><Relationship Id="rId49" Type="http://schemas.openxmlformats.org/officeDocument/2006/relationships/image" Target="../media/image1296.png"/><Relationship Id="rId114" Type="http://schemas.openxmlformats.org/officeDocument/2006/relationships/customXml" Target="../ink/ink1409.xml"/><Relationship Id="rId275" Type="http://schemas.openxmlformats.org/officeDocument/2006/relationships/image" Target="../media/image1409.png"/><Relationship Id="rId296" Type="http://schemas.openxmlformats.org/officeDocument/2006/relationships/customXml" Target="../ink/ink1500.xml"/><Relationship Id="rId300" Type="http://schemas.openxmlformats.org/officeDocument/2006/relationships/customXml" Target="../ink/ink1502.xml"/><Relationship Id="rId60" Type="http://schemas.openxmlformats.org/officeDocument/2006/relationships/customXml" Target="../ink/ink1382.xml"/><Relationship Id="rId81" Type="http://schemas.openxmlformats.org/officeDocument/2006/relationships/image" Target="../media/image1312.png"/><Relationship Id="rId135" Type="http://schemas.openxmlformats.org/officeDocument/2006/relationships/image" Target="../media/image1339.png"/><Relationship Id="rId156" Type="http://schemas.openxmlformats.org/officeDocument/2006/relationships/customXml" Target="../ink/ink1430.xml"/><Relationship Id="rId177" Type="http://schemas.openxmlformats.org/officeDocument/2006/relationships/image" Target="../media/image1360.png"/><Relationship Id="rId198" Type="http://schemas.openxmlformats.org/officeDocument/2006/relationships/customXml" Target="../ink/ink1451.xml"/><Relationship Id="rId202" Type="http://schemas.openxmlformats.org/officeDocument/2006/relationships/customXml" Target="../ink/ink1453.xml"/><Relationship Id="rId223" Type="http://schemas.openxmlformats.org/officeDocument/2006/relationships/image" Target="../media/image1383.png"/><Relationship Id="rId244" Type="http://schemas.openxmlformats.org/officeDocument/2006/relationships/customXml" Target="../ink/ink1474.xml"/><Relationship Id="rId18" Type="http://schemas.openxmlformats.org/officeDocument/2006/relationships/customXml" Target="../ink/ink1361.xml"/><Relationship Id="rId39" Type="http://schemas.openxmlformats.org/officeDocument/2006/relationships/image" Target="../media/image1291.png"/><Relationship Id="rId265" Type="http://schemas.openxmlformats.org/officeDocument/2006/relationships/image" Target="../media/image1404.png"/><Relationship Id="rId286" Type="http://schemas.openxmlformats.org/officeDocument/2006/relationships/customXml" Target="../ink/ink1495.xml"/><Relationship Id="rId50" Type="http://schemas.openxmlformats.org/officeDocument/2006/relationships/customXml" Target="../ink/ink1377.xml"/><Relationship Id="rId104" Type="http://schemas.openxmlformats.org/officeDocument/2006/relationships/customXml" Target="../ink/ink1404.xml"/><Relationship Id="rId125" Type="http://schemas.openxmlformats.org/officeDocument/2006/relationships/image" Target="../media/image1334.png"/><Relationship Id="rId146" Type="http://schemas.openxmlformats.org/officeDocument/2006/relationships/customXml" Target="../ink/ink1425.xml"/><Relationship Id="rId167" Type="http://schemas.openxmlformats.org/officeDocument/2006/relationships/image" Target="../media/image1355.png"/><Relationship Id="rId188" Type="http://schemas.openxmlformats.org/officeDocument/2006/relationships/customXml" Target="../ink/ink1446.xml"/><Relationship Id="rId71" Type="http://schemas.openxmlformats.org/officeDocument/2006/relationships/image" Target="../media/image1307.png"/><Relationship Id="rId92" Type="http://schemas.openxmlformats.org/officeDocument/2006/relationships/customXml" Target="../ink/ink1398.xml"/><Relationship Id="rId213" Type="http://schemas.openxmlformats.org/officeDocument/2006/relationships/image" Target="../media/image1378.png"/><Relationship Id="rId234" Type="http://schemas.openxmlformats.org/officeDocument/2006/relationships/customXml" Target="../ink/ink1469.xml"/><Relationship Id="rId2" Type="http://schemas.openxmlformats.org/officeDocument/2006/relationships/customXml" Target="../ink/ink1353.xml"/><Relationship Id="rId29" Type="http://schemas.openxmlformats.org/officeDocument/2006/relationships/image" Target="../media/image1286.png"/><Relationship Id="rId255" Type="http://schemas.openxmlformats.org/officeDocument/2006/relationships/image" Target="../media/image1399.png"/><Relationship Id="rId276" Type="http://schemas.openxmlformats.org/officeDocument/2006/relationships/customXml" Target="../ink/ink1490.xml"/><Relationship Id="rId297" Type="http://schemas.openxmlformats.org/officeDocument/2006/relationships/image" Target="../media/image1420.png"/><Relationship Id="rId40" Type="http://schemas.openxmlformats.org/officeDocument/2006/relationships/customXml" Target="../ink/ink1372.xml"/><Relationship Id="rId115" Type="http://schemas.openxmlformats.org/officeDocument/2006/relationships/image" Target="../media/image1329.png"/><Relationship Id="rId136" Type="http://schemas.openxmlformats.org/officeDocument/2006/relationships/customXml" Target="../ink/ink1420.xml"/><Relationship Id="rId157" Type="http://schemas.openxmlformats.org/officeDocument/2006/relationships/image" Target="../media/image1350.png"/><Relationship Id="rId178" Type="http://schemas.openxmlformats.org/officeDocument/2006/relationships/customXml" Target="../ink/ink1441.xml"/><Relationship Id="rId301" Type="http://schemas.openxmlformats.org/officeDocument/2006/relationships/image" Target="../media/image1422.png"/><Relationship Id="rId61" Type="http://schemas.openxmlformats.org/officeDocument/2006/relationships/image" Target="../media/image1302.png"/><Relationship Id="rId82" Type="http://schemas.openxmlformats.org/officeDocument/2006/relationships/customXml" Target="../ink/ink1393.xml"/><Relationship Id="rId199" Type="http://schemas.openxmlformats.org/officeDocument/2006/relationships/image" Target="../media/image1371.png"/><Relationship Id="rId203" Type="http://schemas.openxmlformats.org/officeDocument/2006/relationships/image" Target="../media/image1373.png"/><Relationship Id="rId19" Type="http://schemas.openxmlformats.org/officeDocument/2006/relationships/image" Target="../media/image1281.png"/><Relationship Id="rId224" Type="http://schemas.openxmlformats.org/officeDocument/2006/relationships/customXml" Target="../ink/ink1464.xml"/><Relationship Id="rId245" Type="http://schemas.openxmlformats.org/officeDocument/2006/relationships/image" Target="../media/image1394.png"/><Relationship Id="rId266" Type="http://schemas.openxmlformats.org/officeDocument/2006/relationships/customXml" Target="../ink/ink1485.xml"/><Relationship Id="rId287" Type="http://schemas.openxmlformats.org/officeDocument/2006/relationships/image" Target="../media/image1415.png"/><Relationship Id="rId30" Type="http://schemas.openxmlformats.org/officeDocument/2006/relationships/customXml" Target="../ink/ink1367.xml"/><Relationship Id="rId105" Type="http://schemas.openxmlformats.org/officeDocument/2006/relationships/image" Target="../media/image1324.png"/><Relationship Id="rId126" Type="http://schemas.openxmlformats.org/officeDocument/2006/relationships/customXml" Target="../ink/ink1415.xml"/><Relationship Id="rId147" Type="http://schemas.openxmlformats.org/officeDocument/2006/relationships/image" Target="../media/image1345.png"/><Relationship Id="rId168" Type="http://schemas.openxmlformats.org/officeDocument/2006/relationships/customXml" Target="../ink/ink1436.xml"/><Relationship Id="rId51" Type="http://schemas.openxmlformats.org/officeDocument/2006/relationships/image" Target="../media/image1297.png"/><Relationship Id="rId72" Type="http://schemas.openxmlformats.org/officeDocument/2006/relationships/customXml" Target="../ink/ink1388.xml"/><Relationship Id="rId93" Type="http://schemas.openxmlformats.org/officeDocument/2006/relationships/image" Target="../media/image1318.png"/><Relationship Id="rId189" Type="http://schemas.openxmlformats.org/officeDocument/2006/relationships/image" Target="../media/image1366.png"/><Relationship Id="rId3" Type="http://schemas.openxmlformats.org/officeDocument/2006/relationships/image" Target="../media/image586.png"/><Relationship Id="rId214" Type="http://schemas.openxmlformats.org/officeDocument/2006/relationships/customXml" Target="../ink/ink1459.xml"/><Relationship Id="rId235" Type="http://schemas.openxmlformats.org/officeDocument/2006/relationships/image" Target="../media/image1389.png"/><Relationship Id="rId256" Type="http://schemas.openxmlformats.org/officeDocument/2006/relationships/customXml" Target="../ink/ink1480.xml"/><Relationship Id="rId277" Type="http://schemas.openxmlformats.org/officeDocument/2006/relationships/image" Target="../media/image1410.png"/><Relationship Id="rId298" Type="http://schemas.openxmlformats.org/officeDocument/2006/relationships/customXml" Target="../ink/ink1501.xml"/><Relationship Id="rId116" Type="http://schemas.openxmlformats.org/officeDocument/2006/relationships/customXml" Target="../ink/ink1410.xml"/><Relationship Id="rId137" Type="http://schemas.openxmlformats.org/officeDocument/2006/relationships/image" Target="../media/image1340.png"/><Relationship Id="rId158" Type="http://schemas.openxmlformats.org/officeDocument/2006/relationships/customXml" Target="../ink/ink1431.xml"/><Relationship Id="rId302" Type="http://schemas.openxmlformats.org/officeDocument/2006/relationships/customXml" Target="../ink/ink1503.xml"/><Relationship Id="rId20" Type="http://schemas.openxmlformats.org/officeDocument/2006/relationships/customXml" Target="../ink/ink1362.xml"/><Relationship Id="rId41" Type="http://schemas.openxmlformats.org/officeDocument/2006/relationships/image" Target="../media/image1292.png"/><Relationship Id="rId62" Type="http://schemas.openxmlformats.org/officeDocument/2006/relationships/customXml" Target="../ink/ink1383.xml"/><Relationship Id="rId83" Type="http://schemas.openxmlformats.org/officeDocument/2006/relationships/image" Target="../media/image1313.png"/><Relationship Id="rId179" Type="http://schemas.openxmlformats.org/officeDocument/2006/relationships/image" Target="../media/image1361.png"/><Relationship Id="rId190" Type="http://schemas.openxmlformats.org/officeDocument/2006/relationships/customXml" Target="../ink/ink1447.xml"/><Relationship Id="rId204" Type="http://schemas.openxmlformats.org/officeDocument/2006/relationships/customXml" Target="../ink/ink1454.xml"/><Relationship Id="rId225" Type="http://schemas.openxmlformats.org/officeDocument/2006/relationships/image" Target="../media/image1384.png"/><Relationship Id="rId246" Type="http://schemas.openxmlformats.org/officeDocument/2006/relationships/customXml" Target="../ink/ink1475.xml"/><Relationship Id="rId267" Type="http://schemas.openxmlformats.org/officeDocument/2006/relationships/image" Target="../media/image1405.png"/><Relationship Id="rId288" Type="http://schemas.openxmlformats.org/officeDocument/2006/relationships/customXml" Target="../ink/ink1496.xml"/><Relationship Id="rId106" Type="http://schemas.openxmlformats.org/officeDocument/2006/relationships/customXml" Target="../ink/ink1405.xml"/><Relationship Id="rId127" Type="http://schemas.openxmlformats.org/officeDocument/2006/relationships/image" Target="../media/image1335.png"/><Relationship Id="rId10" Type="http://schemas.openxmlformats.org/officeDocument/2006/relationships/customXml" Target="../ink/ink1357.xml"/><Relationship Id="rId31" Type="http://schemas.openxmlformats.org/officeDocument/2006/relationships/image" Target="../media/image1287.png"/><Relationship Id="rId52" Type="http://schemas.openxmlformats.org/officeDocument/2006/relationships/customXml" Target="../ink/ink1378.xml"/><Relationship Id="rId73" Type="http://schemas.openxmlformats.org/officeDocument/2006/relationships/image" Target="../media/image1308.png"/><Relationship Id="rId94" Type="http://schemas.openxmlformats.org/officeDocument/2006/relationships/customXml" Target="../ink/ink1399.xml"/><Relationship Id="rId148" Type="http://schemas.openxmlformats.org/officeDocument/2006/relationships/customXml" Target="../ink/ink1426.xml"/><Relationship Id="rId169" Type="http://schemas.openxmlformats.org/officeDocument/2006/relationships/image" Target="../media/image1356.png"/><Relationship Id="rId4" Type="http://schemas.openxmlformats.org/officeDocument/2006/relationships/customXml" Target="../ink/ink1354.xml"/><Relationship Id="rId180" Type="http://schemas.openxmlformats.org/officeDocument/2006/relationships/customXml" Target="../ink/ink1442.xml"/><Relationship Id="rId215" Type="http://schemas.openxmlformats.org/officeDocument/2006/relationships/image" Target="../media/image1379.png"/><Relationship Id="rId236" Type="http://schemas.openxmlformats.org/officeDocument/2006/relationships/customXml" Target="../ink/ink1470.xml"/><Relationship Id="rId257" Type="http://schemas.openxmlformats.org/officeDocument/2006/relationships/image" Target="../media/image1400.png"/><Relationship Id="rId278" Type="http://schemas.openxmlformats.org/officeDocument/2006/relationships/customXml" Target="../ink/ink1491.xml"/><Relationship Id="rId303" Type="http://schemas.openxmlformats.org/officeDocument/2006/relationships/image" Target="../media/image1423.png"/><Relationship Id="rId42" Type="http://schemas.openxmlformats.org/officeDocument/2006/relationships/customXml" Target="../ink/ink1373.xml"/><Relationship Id="rId84" Type="http://schemas.openxmlformats.org/officeDocument/2006/relationships/customXml" Target="../ink/ink1394.xml"/><Relationship Id="rId138" Type="http://schemas.openxmlformats.org/officeDocument/2006/relationships/customXml" Target="../ink/ink1421.xml"/><Relationship Id="rId191" Type="http://schemas.openxmlformats.org/officeDocument/2006/relationships/image" Target="../media/image1367.png"/><Relationship Id="rId205" Type="http://schemas.openxmlformats.org/officeDocument/2006/relationships/image" Target="../media/image1374.png"/><Relationship Id="rId247" Type="http://schemas.openxmlformats.org/officeDocument/2006/relationships/image" Target="../media/image1395.png"/><Relationship Id="rId107" Type="http://schemas.openxmlformats.org/officeDocument/2006/relationships/image" Target="../media/image1325.png"/><Relationship Id="rId289" Type="http://schemas.openxmlformats.org/officeDocument/2006/relationships/image" Target="../media/image1416.png"/><Relationship Id="rId11" Type="http://schemas.openxmlformats.org/officeDocument/2006/relationships/image" Target="../media/image1277.png"/><Relationship Id="rId53" Type="http://schemas.openxmlformats.org/officeDocument/2006/relationships/image" Target="../media/image1298.png"/><Relationship Id="rId149" Type="http://schemas.openxmlformats.org/officeDocument/2006/relationships/image" Target="../media/image1346.png"/><Relationship Id="rId95" Type="http://schemas.openxmlformats.org/officeDocument/2006/relationships/image" Target="../media/image1319.png"/><Relationship Id="rId160" Type="http://schemas.openxmlformats.org/officeDocument/2006/relationships/customXml" Target="../ink/ink1432.xml"/><Relationship Id="rId216" Type="http://schemas.openxmlformats.org/officeDocument/2006/relationships/customXml" Target="../ink/ink1460.xml"/><Relationship Id="rId258" Type="http://schemas.openxmlformats.org/officeDocument/2006/relationships/customXml" Target="../ink/ink1481.xml"/><Relationship Id="rId22" Type="http://schemas.openxmlformats.org/officeDocument/2006/relationships/customXml" Target="../ink/ink1363.xml"/><Relationship Id="rId64" Type="http://schemas.openxmlformats.org/officeDocument/2006/relationships/customXml" Target="../ink/ink1384.xml"/><Relationship Id="rId118" Type="http://schemas.openxmlformats.org/officeDocument/2006/relationships/customXml" Target="../ink/ink1411.xml"/><Relationship Id="rId171" Type="http://schemas.openxmlformats.org/officeDocument/2006/relationships/image" Target="../media/image1357.png"/><Relationship Id="rId227" Type="http://schemas.openxmlformats.org/officeDocument/2006/relationships/image" Target="../media/image1385.png"/><Relationship Id="rId269" Type="http://schemas.openxmlformats.org/officeDocument/2006/relationships/image" Target="../media/image1406.png"/><Relationship Id="rId33" Type="http://schemas.openxmlformats.org/officeDocument/2006/relationships/image" Target="../media/image1288.png"/><Relationship Id="rId129" Type="http://schemas.openxmlformats.org/officeDocument/2006/relationships/image" Target="../media/image1336.png"/><Relationship Id="rId280" Type="http://schemas.openxmlformats.org/officeDocument/2006/relationships/customXml" Target="../ink/ink1492.xml"/><Relationship Id="rId75" Type="http://schemas.openxmlformats.org/officeDocument/2006/relationships/image" Target="../media/image1309.png"/><Relationship Id="rId140" Type="http://schemas.openxmlformats.org/officeDocument/2006/relationships/customXml" Target="../ink/ink1422.xml"/><Relationship Id="rId182" Type="http://schemas.openxmlformats.org/officeDocument/2006/relationships/customXml" Target="../ink/ink144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1.png"/><Relationship Id="rId21" Type="http://schemas.openxmlformats.org/officeDocument/2006/relationships/image" Target="../media/image1433.png"/><Relationship Id="rId63" Type="http://schemas.openxmlformats.org/officeDocument/2006/relationships/image" Target="../media/image1454.png"/><Relationship Id="rId159" Type="http://schemas.openxmlformats.org/officeDocument/2006/relationships/image" Target="../media/image1502.png"/><Relationship Id="rId170" Type="http://schemas.openxmlformats.org/officeDocument/2006/relationships/customXml" Target="../ink/ink1588.xml"/><Relationship Id="rId226" Type="http://schemas.openxmlformats.org/officeDocument/2006/relationships/customXml" Target="../ink/ink1616.xml"/><Relationship Id="rId268" Type="http://schemas.openxmlformats.org/officeDocument/2006/relationships/customXml" Target="../ink/ink1637.xml"/><Relationship Id="rId32" Type="http://schemas.openxmlformats.org/officeDocument/2006/relationships/customXml" Target="../ink/ink1519.xml"/><Relationship Id="rId74" Type="http://schemas.openxmlformats.org/officeDocument/2006/relationships/customXml" Target="../ink/ink1540.xml"/><Relationship Id="rId128" Type="http://schemas.openxmlformats.org/officeDocument/2006/relationships/customXml" Target="../ink/ink1567.xml"/><Relationship Id="rId5" Type="http://schemas.openxmlformats.org/officeDocument/2006/relationships/image" Target="../media/image1425.png"/><Relationship Id="rId181" Type="http://schemas.openxmlformats.org/officeDocument/2006/relationships/image" Target="../media/image1513.png"/><Relationship Id="rId237" Type="http://schemas.openxmlformats.org/officeDocument/2006/relationships/image" Target="../media/image1541.png"/><Relationship Id="rId279" Type="http://schemas.openxmlformats.org/officeDocument/2006/relationships/image" Target="../media/image1562.png"/><Relationship Id="rId43" Type="http://schemas.openxmlformats.org/officeDocument/2006/relationships/image" Target="../media/image1444.png"/><Relationship Id="rId139" Type="http://schemas.openxmlformats.org/officeDocument/2006/relationships/image" Target="../media/image1492.png"/><Relationship Id="rId290" Type="http://schemas.openxmlformats.org/officeDocument/2006/relationships/customXml" Target="../ink/ink1648.xml"/><Relationship Id="rId85" Type="http://schemas.openxmlformats.org/officeDocument/2006/relationships/image" Target="../media/image1465.png"/><Relationship Id="rId150" Type="http://schemas.openxmlformats.org/officeDocument/2006/relationships/customXml" Target="../ink/ink1578.xml"/><Relationship Id="rId192" Type="http://schemas.openxmlformats.org/officeDocument/2006/relationships/customXml" Target="../ink/ink1599.xml"/><Relationship Id="rId206" Type="http://schemas.openxmlformats.org/officeDocument/2006/relationships/customXml" Target="../ink/ink1606.xml"/><Relationship Id="rId248" Type="http://schemas.openxmlformats.org/officeDocument/2006/relationships/customXml" Target="../ink/ink1627.xml"/><Relationship Id="rId269" Type="http://schemas.openxmlformats.org/officeDocument/2006/relationships/image" Target="../media/image1557.png"/><Relationship Id="rId12" Type="http://schemas.openxmlformats.org/officeDocument/2006/relationships/customXml" Target="../ink/ink1509.xml"/><Relationship Id="rId33" Type="http://schemas.openxmlformats.org/officeDocument/2006/relationships/image" Target="../media/image1439.png"/><Relationship Id="rId108" Type="http://schemas.openxmlformats.org/officeDocument/2006/relationships/customXml" Target="../ink/ink1557.xml"/><Relationship Id="rId129" Type="http://schemas.openxmlformats.org/officeDocument/2006/relationships/image" Target="../media/image1487.png"/><Relationship Id="rId280" Type="http://schemas.openxmlformats.org/officeDocument/2006/relationships/customXml" Target="../ink/ink1643.xml"/><Relationship Id="rId54" Type="http://schemas.openxmlformats.org/officeDocument/2006/relationships/customXml" Target="../ink/ink1530.xml"/><Relationship Id="rId75" Type="http://schemas.openxmlformats.org/officeDocument/2006/relationships/image" Target="../media/image1460.png"/><Relationship Id="rId96" Type="http://schemas.openxmlformats.org/officeDocument/2006/relationships/customXml" Target="../ink/ink1551.xml"/><Relationship Id="rId140" Type="http://schemas.openxmlformats.org/officeDocument/2006/relationships/customXml" Target="../ink/ink1573.xml"/><Relationship Id="rId161" Type="http://schemas.openxmlformats.org/officeDocument/2006/relationships/image" Target="../media/image1503.png"/><Relationship Id="rId182" Type="http://schemas.openxmlformats.org/officeDocument/2006/relationships/customXml" Target="../ink/ink1594.xml"/><Relationship Id="rId217" Type="http://schemas.openxmlformats.org/officeDocument/2006/relationships/image" Target="../media/image1531.png"/><Relationship Id="rId6" Type="http://schemas.openxmlformats.org/officeDocument/2006/relationships/customXml" Target="../ink/ink1506.xml"/><Relationship Id="rId238" Type="http://schemas.openxmlformats.org/officeDocument/2006/relationships/customXml" Target="../ink/ink1622.xml"/><Relationship Id="rId259" Type="http://schemas.openxmlformats.org/officeDocument/2006/relationships/image" Target="../media/image1552.png"/><Relationship Id="rId23" Type="http://schemas.openxmlformats.org/officeDocument/2006/relationships/image" Target="../media/image1434.png"/><Relationship Id="rId119" Type="http://schemas.openxmlformats.org/officeDocument/2006/relationships/image" Target="../media/image1482.png"/><Relationship Id="rId270" Type="http://schemas.openxmlformats.org/officeDocument/2006/relationships/customXml" Target="../ink/ink1638.xml"/><Relationship Id="rId291" Type="http://schemas.openxmlformats.org/officeDocument/2006/relationships/image" Target="../media/image1568.png"/><Relationship Id="rId44" Type="http://schemas.openxmlformats.org/officeDocument/2006/relationships/customXml" Target="../ink/ink1525.xml"/><Relationship Id="rId65" Type="http://schemas.openxmlformats.org/officeDocument/2006/relationships/image" Target="../media/image1455.png"/><Relationship Id="rId86" Type="http://schemas.openxmlformats.org/officeDocument/2006/relationships/customXml" Target="../ink/ink1546.xml"/><Relationship Id="rId130" Type="http://schemas.openxmlformats.org/officeDocument/2006/relationships/customXml" Target="../ink/ink1568.xml"/><Relationship Id="rId151" Type="http://schemas.openxmlformats.org/officeDocument/2006/relationships/image" Target="../media/image1498.png"/><Relationship Id="rId172" Type="http://schemas.openxmlformats.org/officeDocument/2006/relationships/customXml" Target="../ink/ink1589.xml"/><Relationship Id="rId193" Type="http://schemas.openxmlformats.org/officeDocument/2006/relationships/image" Target="../media/image1519.png"/><Relationship Id="rId207" Type="http://schemas.openxmlformats.org/officeDocument/2006/relationships/image" Target="../media/image1526.png"/><Relationship Id="rId228" Type="http://schemas.openxmlformats.org/officeDocument/2006/relationships/customXml" Target="../ink/ink1617.xml"/><Relationship Id="rId249" Type="http://schemas.openxmlformats.org/officeDocument/2006/relationships/image" Target="../media/image1547.png"/><Relationship Id="rId13" Type="http://schemas.openxmlformats.org/officeDocument/2006/relationships/image" Target="../media/image1429.png"/><Relationship Id="rId109" Type="http://schemas.openxmlformats.org/officeDocument/2006/relationships/image" Target="../media/image1477.png"/><Relationship Id="rId260" Type="http://schemas.openxmlformats.org/officeDocument/2006/relationships/customXml" Target="../ink/ink1633.xml"/><Relationship Id="rId281" Type="http://schemas.openxmlformats.org/officeDocument/2006/relationships/image" Target="../media/image1563.png"/><Relationship Id="rId34" Type="http://schemas.openxmlformats.org/officeDocument/2006/relationships/customXml" Target="../ink/ink1520.xml"/><Relationship Id="rId55" Type="http://schemas.openxmlformats.org/officeDocument/2006/relationships/image" Target="../media/image1450.png"/><Relationship Id="rId76" Type="http://schemas.openxmlformats.org/officeDocument/2006/relationships/customXml" Target="../ink/ink1541.xml"/><Relationship Id="rId97" Type="http://schemas.openxmlformats.org/officeDocument/2006/relationships/image" Target="../media/image1471.png"/><Relationship Id="rId120" Type="http://schemas.openxmlformats.org/officeDocument/2006/relationships/customXml" Target="../ink/ink1563.xml"/><Relationship Id="rId141" Type="http://schemas.openxmlformats.org/officeDocument/2006/relationships/image" Target="../media/image1493.png"/><Relationship Id="rId7" Type="http://schemas.openxmlformats.org/officeDocument/2006/relationships/image" Target="../media/image1426.png"/><Relationship Id="rId162" Type="http://schemas.openxmlformats.org/officeDocument/2006/relationships/customXml" Target="../ink/ink1584.xml"/><Relationship Id="rId183" Type="http://schemas.openxmlformats.org/officeDocument/2006/relationships/image" Target="../media/image1514.png"/><Relationship Id="rId218" Type="http://schemas.openxmlformats.org/officeDocument/2006/relationships/customXml" Target="../ink/ink1612.xml"/><Relationship Id="rId239" Type="http://schemas.openxmlformats.org/officeDocument/2006/relationships/image" Target="../media/image1542.png"/><Relationship Id="rId250" Type="http://schemas.openxmlformats.org/officeDocument/2006/relationships/customXml" Target="../ink/ink1628.xml"/><Relationship Id="rId271" Type="http://schemas.openxmlformats.org/officeDocument/2006/relationships/image" Target="../media/image1558.png"/><Relationship Id="rId24" Type="http://schemas.openxmlformats.org/officeDocument/2006/relationships/customXml" Target="../ink/ink1515.xml"/><Relationship Id="rId45" Type="http://schemas.openxmlformats.org/officeDocument/2006/relationships/image" Target="../media/image1445.png"/><Relationship Id="rId66" Type="http://schemas.openxmlformats.org/officeDocument/2006/relationships/customXml" Target="../ink/ink1536.xml"/><Relationship Id="rId87" Type="http://schemas.openxmlformats.org/officeDocument/2006/relationships/image" Target="../media/image1466.png"/><Relationship Id="rId110" Type="http://schemas.openxmlformats.org/officeDocument/2006/relationships/customXml" Target="../ink/ink1558.xml"/><Relationship Id="rId131" Type="http://schemas.openxmlformats.org/officeDocument/2006/relationships/image" Target="../media/image1488.png"/><Relationship Id="rId152" Type="http://schemas.openxmlformats.org/officeDocument/2006/relationships/customXml" Target="../ink/ink1579.xml"/><Relationship Id="rId173" Type="http://schemas.openxmlformats.org/officeDocument/2006/relationships/image" Target="../media/image1509.png"/><Relationship Id="rId194" Type="http://schemas.openxmlformats.org/officeDocument/2006/relationships/customXml" Target="../ink/ink1600.xml"/><Relationship Id="rId208" Type="http://schemas.openxmlformats.org/officeDocument/2006/relationships/customXml" Target="../ink/ink1607.xml"/><Relationship Id="rId229" Type="http://schemas.openxmlformats.org/officeDocument/2006/relationships/image" Target="../media/image1537.png"/><Relationship Id="rId240" Type="http://schemas.openxmlformats.org/officeDocument/2006/relationships/customXml" Target="../ink/ink1623.xml"/><Relationship Id="rId261" Type="http://schemas.openxmlformats.org/officeDocument/2006/relationships/image" Target="../media/image1553.png"/><Relationship Id="rId14" Type="http://schemas.openxmlformats.org/officeDocument/2006/relationships/customXml" Target="../ink/ink1510.xml"/><Relationship Id="rId35" Type="http://schemas.openxmlformats.org/officeDocument/2006/relationships/image" Target="../media/image1440.png"/><Relationship Id="rId56" Type="http://schemas.openxmlformats.org/officeDocument/2006/relationships/customXml" Target="../ink/ink1531.xml"/><Relationship Id="rId77" Type="http://schemas.openxmlformats.org/officeDocument/2006/relationships/image" Target="../media/image1461.png"/><Relationship Id="rId100" Type="http://schemas.openxmlformats.org/officeDocument/2006/relationships/customXml" Target="../ink/ink1553.xml"/><Relationship Id="rId282" Type="http://schemas.openxmlformats.org/officeDocument/2006/relationships/customXml" Target="../ink/ink1644.xml"/><Relationship Id="rId8" Type="http://schemas.openxmlformats.org/officeDocument/2006/relationships/customXml" Target="../ink/ink1507.xml"/><Relationship Id="rId98" Type="http://schemas.openxmlformats.org/officeDocument/2006/relationships/customXml" Target="../ink/ink1552.xml"/><Relationship Id="rId121" Type="http://schemas.openxmlformats.org/officeDocument/2006/relationships/image" Target="../media/image1483.png"/><Relationship Id="rId142" Type="http://schemas.openxmlformats.org/officeDocument/2006/relationships/customXml" Target="../ink/ink1574.xml"/><Relationship Id="rId163" Type="http://schemas.openxmlformats.org/officeDocument/2006/relationships/image" Target="../media/image1504.png"/><Relationship Id="rId184" Type="http://schemas.openxmlformats.org/officeDocument/2006/relationships/customXml" Target="../ink/ink1595.xml"/><Relationship Id="rId219" Type="http://schemas.openxmlformats.org/officeDocument/2006/relationships/image" Target="../media/image1532.png"/><Relationship Id="rId230" Type="http://schemas.openxmlformats.org/officeDocument/2006/relationships/customXml" Target="../ink/ink1618.xml"/><Relationship Id="rId251" Type="http://schemas.openxmlformats.org/officeDocument/2006/relationships/image" Target="../media/image1548.png"/><Relationship Id="rId25" Type="http://schemas.openxmlformats.org/officeDocument/2006/relationships/image" Target="../media/image1435.png"/><Relationship Id="rId46" Type="http://schemas.openxmlformats.org/officeDocument/2006/relationships/customXml" Target="../ink/ink1526.xml"/><Relationship Id="rId67" Type="http://schemas.openxmlformats.org/officeDocument/2006/relationships/image" Target="../media/image1456.png"/><Relationship Id="rId272" Type="http://schemas.openxmlformats.org/officeDocument/2006/relationships/customXml" Target="../ink/ink1639.xml"/><Relationship Id="rId88" Type="http://schemas.openxmlformats.org/officeDocument/2006/relationships/customXml" Target="../ink/ink1547.xml"/><Relationship Id="rId111" Type="http://schemas.openxmlformats.org/officeDocument/2006/relationships/image" Target="../media/image1478.png"/><Relationship Id="rId132" Type="http://schemas.openxmlformats.org/officeDocument/2006/relationships/customXml" Target="../ink/ink1569.xml"/><Relationship Id="rId153" Type="http://schemas.openxmlformats.org/officeDocument/2006/relationships/image" Target="../media/image1499.png"/><Relationship Id="rId174" Type="http://schemas.openxmlformats.org/officeDocument/2006/relationships/customXml" Target="../ink/ink1590.xml"/><Relationship Id="rId195" Type="http://schemas.openxmlformats.org/officeDocument/2006/relationships/image" Target="../media/image1520.png"/><Relationship Id="rId209" Type="http://schemas.openxmlformats.org/officeDocument/2006/relationships/image" Target="../media/image1527.png"/><Relationship Id="rId220" Type="http://schemas.openxmlformats.org/officeDocument/2006/relationships/customXml" Target="../ink/ink1613.xml"/><Relationship Id="rId241" Type="http://schemas.openxmlformats.org/officeDocument/2006/relationships/image" Target="../media/image1543.png"/><Relationship Id="rId15" Type="http://schemas.openxmlformats.org/officeDocument/2006/relationships/image" Target="../media/image1430.png"/><Relationship Id="rId36" Type="http://schemas.openxmlformats.org/officeDocument/2006/relationships/customXml" Target="../ink/ink1521.xml"/><Relationship Id="rId57" Type="http://schemas.openxmlformats.org/officeDocument/2006/relationships/image" Target="../media/image1451.png"/><Relationship Id="rId262" Type="http://schemas.openxmlformats.org/officeDocument/2006/relationships/customXml" Target="../ink/ink1634.xml"/><Relationship Id="rId283" Type="http://schemas.openxmlformats.org/officeDocument/2006/relationships/image" Target="../media/image1564.png"/><Relationship Id="rId78" Type="http://schemas.openxmlformats.org/officeDocument/2006/relationships/customXml" Target="../ink/ink1542.xml"/><Relationship Id="rId99" Type="http://schemas.openxmlformats.org/officeDocument/2006/relationships/image" Target="../media/image1472.png"/><Relationship Id="rId101" Type="http://schemas.openxmlformats.org/officeDocument/2006/relationships/image" Target="../media/image1473.png"/><Relationship Id="rId122" Type="http://schemas.openxmlformats.org/officeDocument/2006/relationships/customXml" Target="../ink/ink1564.xml"/><Relationship Id="rId143" Type="http://schemas.openxmlformats.org/officeDocument/2006/relationships/image" Target="../media/image1494.png"/><Relationship Id="rId164" Type="http://schemas.openxmlformats.org/officeDocument/2006/relationships/customXml" Target="../ink/ink1585.xml"/><Relationship Id="rId185" Type="http://schemas.openxmlformats.org/officeDocument/2006/relationships/image" Target="../media/image1515.png"/><Relationship Id="rId9" Type="http://schemas.openxmlformats.org/officeDocument/2006/relationships/image" Target="../media/image1427.png"/><Relationship Id="rId210" Type="http://schemas.openxmlformats.org/officeDocument/2006/relationships/customXml" Target="../ink/ink1608.xml"/><Relationship Id="rId26" Type="http://schemas.openxmlformats.org/officeDocument/2006/relationships/customXml" Target="../ink/ink1516.xml"/><Relationship Id="rId231" Type="http://schemas.openxmlformats.org/officeDocument/2006/relationships/image" Target="../media/image1538.png"/><Relationship Id="rId252" Type="http://schemas.openxmlformats.org/officeDocument/2006/relationships/customXml" Target="../ink/ink1629.xml"/><Relationship Id="rId273" Type="http://schemas.openxmlformats.org/officeDocument/2006/relationships/image" Target="../media/image1559.png"/><Relationship Id="rId47" Type="http://schemas.openxmlformats.org/officeDocument/2006/relationships/image" Target="../media/image1446.png"/><Relationship Id="rId68" Type="http://schemas.openxmlformats.org/officeDocument/2006/relationships/customXml" Target="../ink/ink1537.xml"/><Relationship Id="rId89" Type="http://schemas.openxmlformats.org/officeDocument/2006/relationships/image" Target="../media/image1467.png"/><Relationship Id="rId112" Type="http://schemas.openxmlformats.org/officeDocument/2006/relationships/customXml" Target="../ink/ink1559.xml"/><Relationship Id="rId133" Type="http://schemas.openxmlformats.org/officeDocument/2006/relationships/image" Target="../media/image1489.png"/><Relationship Id="rId154" Type="http://schemas.openxmlformats.org/officeDocument/2006/relationships/customXml" Target="../ink/ink1580.xml"/><Relationship Id="rId175" Type="http://schemas.openxmlformats.org/officeDocument/2006/relationships/image" Target="../media/image1510.png"/><Relationship Id="rId196" Type="http://schemas.openxmlformats.org/officeDocument/2006/relationships/customXml" Target="../ink/ink1601.xml"/><Relationship Id="rId200" Type="http://schemas.openxmlformats.org/officeDocument/2006/relationships/customXml" Target="../ink/ink1603.xml"/><Relationship Id="rId16" Type="http://schemas.openxmlformats.org/officeDocument/2006/relationships/customXml" Target="../ink/ink1511.xml"/><Relationship Id="rId221" Type="http://schemas.openxmlformats.org/officeDocument/2006/relationships/image" Target="../media/image1533.png"/><Relationship Id="rId242" Type="http://schemas.openxmlformats.org/officeDocument/2006/relationships/customXml" Target="../ink/ink1624.xml"/><Relationship Id="rId263" Type="http://schemas.openxmlformats.org/officeDocument/2006/relationships/image" Target="../media/image1554.png"/><Relationship Id="rId284" Type="http://schemas.openxmlformats.org/officeDocument/2006/relationships/customXml" Target="../ink/ink1645.xml"/><Relationship Id="rId37" Type="http://schemas.openxmlformats.org/officeDocument/2006/relationships/image" Target="../media/image1441.png"/><Relationship Id="rId58" Type="http://schemas.openxmlformats.org/officeDocument/2006/relationships/customXml" Target="../ink/ink1532.xml"/><Relationship Id="rId79" Type="http://schemas.openxmlformats.org/officeDocument/2006/relationships/image" Target="../media/image1462.png"/><Relationship Id="rId102" Type="http://schemas.openxmlformats.org/officeDocument/2006/relationships/customXml" Target="../ink/ink1554.xml"/><Relationship Id="rId123" Type="http://schemas.openxmlformats.org/officeDocument/2006/relationships/image" Target="../media/image1484.png"/><Relationship Id="rId144" Type="http://schemas.openxmlformats.org/officeDocument/2006/relationships/customXml" Target="../ink/ink1575.xml"/><Relationship Id="rId90" Type="http://schemas.openxmlformats.org/officeDocument/2006/relationships/customXml" Target="../ink/ink1548.xml"/><Relationship Id="rId165" Type="http://schemas.openxmlformats.org/officeDocument/2006/relationships/image" Target="../media/image1505.png"/><Relationship Id="rId186" Type="http://schemas.openxmlformats.org/officeDocument/2006/relationships/customXml" Target="../ink/ink1596.xml"/><Relationship Id="rId211" Type="http://schemas.openxmlformats.org/officeDocument/2006/relationships/image" Target="../media/image1528.png"/><Relationship Id="rId232" Type="http://schemas.openxmlformats.org/officeDocument/2006/relationships/customXml" Target="../ink/ink1619.xml"/><Relationship Id="rId253" Type="http://schemas.openxmlformats.org/officeDocument/2006/relationships/image" Target="../media/image1549.png"/><Relationship Id="rId274" Type="http://schemas.openxmlformats.org/officeDocument/2006/relationships/customXml" Target="../ink/ink1640.xml"/><Relationship Id="rId27" Type="http://schemas.openxmlformats.org/officeDocument/2006/relationships/image" Target="../media/image1436.png"/><Relationship Id="rId48" Type="http://schemas.openxmlformats.org/officeDocument/2006/relationships/customXml" Target="../ink/ink1527.xml"/><Relationship Id="rId69" Type="http://schemas.openxmlformats.org/officeDocument/2006/relationships/image" Target="../media/image1457.png"/><Relationship Id="rId113" Type="http://schemas.openxmlformats.org/officeDocument/2006/relationships/image" Target="../media/image1479.png"/><Relationship Id="rId134" Type="http://schemas.openxmlformats.org/officeDocument/2006/relationships/customXml" Target="../ink/ink1570.xml"/><Relationship Id="rId80" Type="http://schemas.openxmlformats.org/officeDocument/2006/relationships/customXml" Target="../ink/ink1543.xml"/><Relationship Id="rId155" Type="http://schemas.openxmlformats.org/officeDocument/2006/relationships/image" Target="../media/image1500.png"/><Relationship Id="rId176" Type="http://schemas.openxmlformats.org/officeDocument/2006/relationships/customXml" Target="../ink/ink1591.xml"/><Relationship Id="rId197" Type="http://schemas.openxmlformats.org/officeDocument/2006/relationships/image" Target="../media/image1521.png"/><Relationship Id="rId201" Type="http://schemas.openxmlformats.org/officeDocument/2006/relationships/image" Target="../media/image1523.png"/><Relationship Id="rId222" Type="http://schemas.openxmlformats.org/officeDocument/2006/relationships/customXml" Target="../ink/ink1614.xml"/><Relationship Id="rId243" Type="http://schemas.openxmlformats.org/officeDocument/2006/relationships/image" Target="../media/image1544.png"/><Relationship Id="rId264" Type="http://schemas.openxmlformats.org/officeDocument/2006/relationships/customXml" Target="../ink/ink1635.xml"/><Relationship Id="rId285" Type="http://schemas.openxmlformats.org/officeDocument/2006/relationships/image" Target="../media/image1565.png"/><Relationship Id="rId17" Type="http://schemas.openxmlformats.org/officeDocument/2006/relationships/image" Target="../media/image1431.png"/><Relationship Id="rId38" Type="http://schemas.openxmlformats.org/officeDocument/2006/relationships/customXml" Target="../ink/ink1522.xml"/><Relationship Id="rId59" Type="http://schemas.openxmlformats.org/officeDocument/2006/relationships/image" Target="../media/image1452.png"/><Relationship Id="rId103" Type="http://schemas.openxmlformats.org/officeDocument/2006/relationships/image" Target="../media/image1474.png"/><Relationship Id="rId124" Type="http://schemas.openxmlformats.org/officeDocument/2006/relationships/customXml" Target="../ink/ink1565.xml"/><Relationship Id="rId70" Type="http://schemas.openxmlformats.org/officeDocument/2006/relationships/customXml" Target="../ink/ink1538.xml"/><Relationship Id="rId91" Type="http://schemas.openxmlformats.org/officeDocument/2006/relationships/image" Target="../media/image1468.png"/><Relationship Id="rId145" Type="http://schemas.openxmlformats.org/officeDocument/2006/relationships/image" Target="../media/image1495.png"/><Relationship Id="rId166" Type="http://schemas.openxmlformats.org/officeDocument/2006/relationships/customXml" Target="../ink/ink1586.xml"/><Relationship Id="rId187" Type="http://schemas.openxmlformats.org/officeDocument/2006/relationships/image" Target="../media/image15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09.xml"/><Relationship Id="rId233" Type="http://schemas.openxmlformats.org/officeDocument/2006/relationships/image" Target="../media/image1539.png"/><Relationship Id="rId254" Type="http://schemas.openxmlformats.org/officeDocument/2006/relationships/customXml" Target="../ink/ink1630.xml"/><Relationship Id="rId28" Type="http://schemas.openxmlformats.org/officeDocument/2006/relationships/customXml" Target="../ink/ink1517.xml"/><Relationship Id="rId49" Type="http://schemas.openxmlformats.org/officeDocument/2006/relationships/image" Target="../media/image1447.png"/><Relationship Id="rId114" Type="http://schemas.openxmlformats.org/officeDocument/2006/relationships/customXml" Target="../ink/ink1560.xml"/><Relationship Id="rId275" Type="http://schemas.openxmlformats.org/officeDocument/2006/relationships/image" Target="../media/image1560.png"/><Relationship Id="rId60" Type="http://schemas.openxmlformats.org/officeDocument/2006/relationships/customXml" Target="../ink/ink1533.xml"/><Relationship Id="rId81" Type="http://schemas.openxmlformats.org/officeDocument/2006/relationships/image" Target="../media/image1463.png"/><Relationship Id="rId135" Type="http://schemas.openxmlformats.org/officeDocument/2006/relationships/image" Target="../media/image1490.png"/><Relationship Id="rId156" Type="http://schemas.openxmlformats.org/officeDocument/2006/relationships/customXml" Target="../ink/ink1581.xml"/><Relationship Id="rId177" Type="http://schemas.openxmlformats.org/officeDocument/2006/relationships/image" Target="../media/image1511.png"/><Relationship Id="rId198" Type="http://schemas.openxmlformats.org/officeDocument/2006/relationships/customXml" Target="../ink/ink1602.xml"/><Relationship Id="rId202" Type="http://schemas.openxmlformats.org/officeDocument/2006/relationships/customXml" Target="../ink/ink1604.xml"/><Relationship Id="rId223" Type="http://schemas.openxmlformats.org/officeDocument/2006/relationships/image" Target="../media/image1534.png"/><Relationship Id="rId244" Type="http://schemas.openxmlformats.org/officeDocument/2006/relationships/customXml" Target="../ink/ink1625.xml"/><Relationship Id="rId18" Type="http://schemas.openxmlformats.org/officeDocument/2006/relationships/customXml" Target="../ink/ink1512.xml"/><Relationship Id="rId39" Type="http://schemas.openxmlformats.org/officeDocument/2006/relationships/image" Target="../media/image1442.png"/><Relationship Id="rId265" Type="http://schemas.openxmlformats.org/officeDocument/2006/relationships/image" Target="../media/image1555.png"/><Relationship Id="rId286" Type="http://schemas.openxmlformats.org/officeDocument/2006/relationships/customXml" Target="../ink/ink1646.xml"/><Relationship Id="rId50" Type="http://schemas.openxmlformats.org/officeDocument/2006/relationships/customXml" Target="../ink/ink1528.xml"/><Relationship Id="rId104" Type="http://schemas.openxmlformats.org/officeDocument/2006/relationships/customXml" Target="../ink/ink1555.xml"/><Relationship Id="rId125" Type="http://schemas.openxmlformats.org/officeDocument/2006/relationships/image" Target="../media/image1485.png"/><Relationship Id="rId146" Type="http://schemas.openxmlformats.org/officeDocument/2006/relationships/customXml" Target="../ink/ink1576.xml"/><Relationship Id="rId167" Type="http://schemas.openxmlformats.org/officeDocument/2006/relationships/image" Target="../media/image1506.png"/><Relationship Id="rId188" Type="http://schemas.openxmlformats.org/officeDocument/2006/relationships/customXml" Target="../ink/ink1597.xml"/><Relationship Id="rId71" Type="http://schemas.openxmlformats.org/officeDocument/2006/relationships/image" Target="../media/image1458.png"/><Relationship Id="rId92" Type="http://schemas.openxmlformats.org/officeDocument/2006/relationships/customXml" Target="../ink/ink1549.xml"/><Relationship Id="rId213" Type="http://schemas.openxmlformats.org/officeDocument/2006/relationships/image" Target="../media/image1529.png"/><Relationship Id="rId234" Type="http://schemas.openxmlformats.org/officeDocument/2006/relationships/customXml" Target="../ink/ink1620.xml"/><Relationship Id="rId2" Type="http://schemas.openxmlformats.org/officeDocument/2006/relationships/customXml" Target="../ink/ink1504.xml"/><Relationship Id="rId29" Type="http://schemas.openxmlformats.org/officeDocument/2006/relationships/image" Target="../media/image1437.png"/><Relationship Id="rId255" Type="http://schemas.openxmlformats.org/officeDocument/2006/relationships/image" Target="../media/image1550.png"/><Relationship Id="rId276" Type="http://schemas.openxmlformats.org/officeDocument/2006/relationships/customXml" Target="../ink/ink1641.xml"/><Relationship Id="rId40" Type="http://schemas.openxmlformats.org/officeDocument/2006/relationships/customXml" Target="../ink/ink1523.xml"/><Relationship Id="rId115" Type="http://schemas.openxmlformats.org/officeDocument/2006/relationships/image" Target="../media/image1480.png"/><Relationship Id="rId136" Type="http://schemas.openxmlformats.org/officeDocument/2006/relationships/customXml" Target="../ink/ink1571.xml"/><Relationship Id="rId157" Type="http://schemas.openxmlformats.org/officeDocument/2006/relationships/image" Target="../media/image1501.png"/><Relationship Id="rId178" Type="http://schemas.openxmlformats.org/officeDocument/2006/relationships/customXml" Target="../ink/ink1592.xml"/><Relationship Id="rId61" Type="http://schemas.openxmlformats.org/officeDocument/2006/relationships/image" Target="../media/image1453.png"/><Relationship Id="rId82" Type="http://schemas.openxmlformats.org/officeDocument/2006/relationships/customXml" Target="../ink/ink1544.xml"/><Relationship Id="rId199" Type="http://schemas.openxmlformats.org/officeDocument/2006/relationships/image" Target="../media/image1522.png"/><Relationship Id="rId203" Type="http://schemas.openxmlformats.org/officeDocument/2006/relationships/image" Target="../media/image1524.png"/><Relationship Id="rId19" Type="http://schemas.openxmlformats.org/officeDocument/2006/relationships/image" Target="../media/image1432.png"/><Relationship Id="rId224" Type="http://schemas.openxmlformats.org/officeDocument/2006/relationships/customXml" Target="../ink/ink1615.xml"/><Relationship Id="rId245" Type="http://schemas.openxmlformats.org/officeDocument/2006/relationships/image" Target="../media/image1545.png"/><Relationship Id="rId266" Type="http://schemas.openxmlformats.org/officeDocument/2006/relationships/customXml" Target="../ink/ink1636.xml"/><Relationship Id="rId287" Type="http://schemas.openxmlformats.org/officeDocument/2006/relationships/image" Target="../media/image1566.png"/><Relationship Id="rId30" Type="http://schemas.openxmlformats.org/officeDocument/2006/relationships/customXml" Target="../ink/ink1518.xml"/><Relationship Id="rId105" Type="http://schemas.openxmlformats.org/officeDocument/2006/relationships/image" Target="../media/image1475.png"/><Relationship Id="rId126" Type="http://schemas.openxmlformats.org/officeDocument/2006/relationships/customXml" Target="../ink/ink1566.xml"/><Relationship Id="rId147" Type="http://schemas.openxmlformats.org/officeDocument/2006/relationships/image" Target="../media/image1496.png"/><Relationship Id="rId168" Type="http://schemas.openxmlformats.org/officeDocument/2006/relationships/customXml" Target="../ink/ink1587.xml"/><Relationship Id="rId51" Type="http://schemas.openxmlformats.org/officeDocument/2006/relationships/image" Target="../media/image1448.png"/><Relationship Id="rId72" Type="http://schemas.openxmlformats.org/officeDocument/2006/relationships/customXml" Target="../ink/ink1539.xml"/><Relationship Id="rId93" Type="http://schemas.openxmlformats.org/officeDocument/2006/relationships/image" Target="../media/image1469.png"/><Relationship Id="rId189" Type="http://schemas.openxmlformats.org/officeDocument/2006/relationships/image" Target="../media/image1517.png"/><Relationship Id="rId3" Type="http://schemas.openxmlformats.org/officeDocument/2006/relationships/image" Target="../media/image1424.png"/><Relationship Id="rId214" Type="http://schemas.openxmlformats.org/officeDocument/2006/relationships/customXml" Target="../ink/ink1610.xml"/><Relationship Id="rId235" Type="http://schemas.openxmlformats.org/officeDocument/2006/relationships/image" Target="../media/image1540.png"/><Relationship Id="rId256" Type="http://schemas.openxmlformats.org/officeDocument/2006/relationships/customXml" Target="../ink/ink1631.xml"/><Relationship Id="rId277" Type="http://schemas.openxmlformats.org/officeDocument/2006/relationships/image" Target="../media/image1561.png"/><Relationship Id="rId116" Type="http://schemas.openxmlformats.org/officeDocument/2006/relationships/customXml" Target="../ink/ink1561.xml"/><Relationship Id="rId137" Type="http://schemas.openxmlformats.org/officeDocument/2006/relationships/image" Target="../media/image1491.png"/><Relationship Id="rId158" Type="http://schemas.openxmlformats.org/officeDocument/2006/relationships/customXml" Target="../ink/ink1582.xml"/><Relationship Id="rId20" Type="http://schemas.openxmlformats.org/officeDocument/2006/relationships/customXml" Target="../ink/ink1513.xml"/><Relationship Id="rId41" Type="http://schemas.openxmlformats.org/officeDocument/2006/relationships/image" Target="../media/image1443.png"/><Relationship Id="rId62" Type="http://schemas.openxmlformats.org/officeDocument/2006/relationships/customXml" Target="../ink/ink1534.xml"/><Relationship Id="rId83" Type="http://schemas.openxmlformats.org/officeDocument/2006/relationships/image" Target="../media/image1464.png"/><Relationship Id="rId179" Type="http://schemas.openxmlformats.org/officeDocument/2006/relationships/image" Target="../media/image1512.png"/><Relationship Id="rId190" Type="http://schemas.openxmlformats.org/officeDocument/2006/relationships/customXml" Target="../ink/ink1598.xml"/><Relationship Id="rId204" Type="http://schemas.openxmlformats.org/officeDocument/2006/relationships/customXml" Target="../ink/ink1605.xml"/><Relationship Id="rId225" Type="http://schemas.openxmlformats.org/officeDocument/2006/relationships/image" Target="../media/image1535.png"/><Relationship Id="rId246" Type="http://schemas.openxmlformats.org/officeDocument/2006/relationships/customXml" Target="../ink/ink1626.xml"/><Relationship Id="rId267" Type="http://schemas.openxmlformats.org/officeDocument/2006/relationships/image" Target="../media/image1556.png"/><Relationship Id="rId288" Type="http://schemas.openxmlformats.org/officeDocument/2006/relationships/customXml" Target="../ink/ink1647.xml"/><Relationship Id="rId106" Type="http://schemas.openxmlformats.org/officeDocument/2006/relationships/customXml" Target="../ink/ink1556.xml"/><Relationship Id="rId127" Type="http://schemas.openxmlformats.org/officeDocument/2006/relationships/image" Target="../media/image1486.png"/><Relationship Id="rId10" Type="http://schemas.openxmlformats.org/officeDocument/2006/relationships/customXml" Target="../ink/ink1508.xml"/><Relationship Id="rId31" Type="http://schemas.openxmlformats.org/officeDocument/2006/relationships/image" Target="../media/image1438.png"/><Relationship Id="rId52" Type="http://schemas.openxmlformats.org/officeDocument/2006/relationships/customXml" Target="../ink/ink1529.xml"/><Relationship Id="rId73" Type="http://schemas.openxmlformats.org/officeDocument/2006/relationships/image" Target="../media/image1459.png"/><Relationship Id="rId94" Type="http://schemas.openxmlformats.org/officeDocument/2006/relationships/customXml" Target="../ink/ink1550.xml"/><Relationship Id="rId148" Type="http://schemas.openxmlformats.org/officeDocument/2006/relationships/customXml" Target="../ink/ink1577.xml"/><Relationship Id="rId169" Type="http://schemas.openxmlformats.org/officeDocument/2006/relationships/image" Target="../media/image1507.png"/><Relationship Id="rId4" Type="http://schemas.openxmlformats.org/officeDocument/2006/relationships/customXml" Target="../ink/ink1505.xml"/><Relationship Id="rId180" Type="http://schemas.openxmlformats.org/officeDocument/2006/relationships/customXml" Target="../ink/ink1593.xml"/><Relationship Id="rId215" Type="http://schemas.openxmlformats.org/officeDocument/2006/relationships/image" Target="../media/image1530.png"/><Relationship Id="rId236" Type="http://schemas.openxmlformats.org/officeDocument/2006/relationships/customXml" Target="../ink/ink1621.xml"/><Relationship Id="rId257" Type="http://schemas.openxmlformats.org/officeDocument/2006/relationships/image" Target="../media/image1551.png"/><Relationship Id="rId278" Type="http://schemas.openxmlformats.org/officeDocument/2006/relationships/customXml" Target="../ink/ink1642.xml"/><Relationship Id="rId42" Type="http://schemas.openxmlformats.org/officeDocument/2006/relationships/customXml" Target="../ink/ink1524.xml"/><Relationship Id="rId84" Type="http://schemas.openxmlformats.org/officeDocument/2006/relationships/customXml" Target="../ink/ink1545.xml"/><Relationship Id="rId138" Type="http://schemas.openxmlformats.org/officeDocument/2006/relationships/customXml" Target="../ink/ink1572.xml"/><Relationship Id="rId191" Type="http://schemas.openxmlformats.org/officeDocument/2006/relationships/image" Target="../media/image1518.png"/><Relationship Id="rId205" Type="http://schemas.openxmlformats.org/officeDocument/2006/relationships/image" Target="../media/image1525.png"/><Relationship Id="rId247" Type="http://schemas.openxmlformats.org/officeDocument/2006/relationships/image" Target="../media/image1546.png"/><Relationship Id="rId107" Type="http://schemas.openxmlformats.org/officeDocument/2006/relationships/image" Target="../media/image1476.png"/><Relationship Id="rId289" Type="http://schemas.openxmlformats.org/officeDocument/2006/relationships/image" Target="../media/image1567.png"/><Relationship Id="rId11" Type="http://schemas.openxmlformats.org/officeDocument/2006/relationships/image" Target="../media/image1428.png"/><Relationship Id="rId53" Type="http://schemas.openxmlformats.org/officeDocument/2006/relationships/image" Target="../media/image1449.png"/><Relationship Id="rId149" Type="http://schemas.openxmlformats.org/officeDocument/2006/relationships/image" Target="../media/image1497.png"/><Relationship Id="rId95" Type="http://schemas.openxmlformats.org/officeDocument/2006/relationships/image" Target="../media/image1470.png"/><Relationship Id="rId160" Type="http://schemas.openxmlformats.org/officeDocument/2006/relationships/customXml" Target="../ink/ink1583.xml"/><Relationship Id="rId216" Type="http://schemas.openxmlformats.org/officeDocument/2006/relationships/customXml" Target="../ink/ink1611.xml"/><Relationship Id="rId258" Type="http://schemas.openxmlformats.org/officeDocument/2006/relationships/customXml" Target="../ink/ink1632.xml"/><Relationship Id="rId22" Type="http://schemas.openxmlformats.org/officeDocument/2006/relationships/customXml" Target="../ink/ink1514.xml"/><Relationship Id="rId64" Type="http://schemas.openxmlformats.org/officeDocument/2006/relationships/customXml" Target="../ink/ink1535.xml"/><Relationship Id="rId118" Type="http://schemas.openxmlformats.org/officeDocument/2006/relationships/customXml" Target="../ink/ink1562.xml"/><Relationship Id="rId171" Type="http://schemas.openxmlformats.org/officeDocument/2006/relationships/image" Target="../media/image1508.png"/><Relationship Id="rId227" Type="http://schemas.openxmlformats.org/officeDocument/2006/relationships/image" Target="../media/image1536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26.png"/><Relationship Id="rId21" Type="http://schemas.openxmlformats.org/officeDocument/2006/relationships/image" Target="../media/image1578.png"/><Relationship Id="rId42" Type="http://schemas.openxmlformats.org/officeDocument/2006/relationships/customXml" Target="../ink/ink1669.xml"/><Relationship Id="rId63" Type="http://schemas.openxmlformats.org/officeDocument/2006/relationships/image" Target="../media/image1599.png"/><Relationship Id="rId84" Type="http://schemas.openxmlformats.org/officeDocument/2006/relationships/customXml" Target="../ink/ink1690.xml"/><Relationship Id="rId138" Type="http://schemas.openxmlformats.org/officeDocument/2006/relationships/customXml" Target="../ink/ink1717.xml"/><Relationship Id="rId159" Type="http://schemas.openxmlformats.org/officeDocument/2006/relationships/image" Target="../media/image1647.png"/><Relationship Id="rId170" Type="http://schemas.openxmlformats.org/officeDocument/2006/relationships/customXml" Target="../ink/ink1733.xml"/><Relationship Id="rId191" Type="http://schemas.openxmlformats.org/officeDocument/2006/relationships/image" Target="../media/image1663.png"/><Relationship Id="rId205" Type="http://schemas.openxmlformats.org/officeDocument/2006/relationships/image" Target="../media/image1670.png"/><Relationship Id="rId107" Type="http://schemas.openxmlformats.org/officeDocument/2006/relationships/image" Target="../media/image1621.png"/><Relationship Id="rId11" Type="http://schemas.openxmlformats.org/officeDocument/2006/relationships/image" Target="../media/image1573.png"/><Relationship Id="rId32" Type="http://schemas.openxmlformats.org/officeDocument/2006/relationships/customXml" Target="../ink/ink1664.xml"/><Relationship Id="rId53" Type="http://schemas.openxmlformats.org/officeDocument/2006/relationships/image" Target="../media/image1594.png"/><Relationship Id="rId74" Type="http://schemas.openxmlformats.org/officeDocument/2006/relationships/customXml" Target="../ink/ink1685.xml"/><Relationship Id="rId128" Type="http://schemas.openxmlformats.org/officeDocument/2006/relationships/customXml" Target="../ink/ink1712.xml"/><Relationship Id="rId149" Type="http://schemas.openxmlformats.org/officeDocument/2006/relationships/image" Target="../media/image1642.png"/><Relationship Id="rId5" Type="http://schemas.openxmlformats.org/officeDocument/2006/relationships/image" Target="../media/image1570.png"/><Relationship Id="rId95" Type="http://schemas.openxmlformats.org/officeDocument/2006/relationships/image" Target="../media/image1615.png"/><Relationship Id="rId160" Type="http://schemas.openxmlformats.org/officeDocument/2006/relationships/customXml" Target="../ink/ink1728.xml"/><Relationship Id="rId181" Type="http://schemas.openxmlformats.org/officeDocument/2006/relationships/image" Target="../media/image1658.png"/><Relationship Id="rId22" Type="http://schemas.openxmlformats.org/officeDocument/2006/relationships/customXml" Target="../ink/ink1659.xml"/><Relationship Id="rId43" Type="http://schemas.openxmlformats.org/officeDocument/2006/relationships/image" Target="../media/image1589.png"/><Relationship Id="rId64" Type="http://schemas.openxmlformats.org/officeDocument/2006/relationships/customXml" Target="../ink/ink1680.xml"/><Relationship Id="rId118" Type="http://schemas.openxmlformats.org/officeDocument/2006/relationships/customXml" Target="../ink/ink1707.xml"/><Relationship Id="rId139" Type="http://schemas.openxmlformats.org/officeDocument/2006/relationships/image" Target="../media/image1637.png"/><Relationship Id="rId85" Type="http://schemas.openxmlformats.org/officeDocument/2006/relationships/image" Target="../media/image1610.png"/><Relationship Id="rId150" Type="http://schemas.openxmlformats.org/officeDocument/2006/relationships/customXml" Target="../ink/ink1723.xml"/><Relationship Id="rId171" Type="http://schemas.openxmlformats.org/officeDocument/2006/relationships/image" Target="../media/image1653.png"/><Relationship Id="rId192" Type="http://schemas.openxmlformats.org/officeDocument/2006/relationships/customXml" Target="../ink/ink1744.xml"/><Relationship Id="rId206" Type="http://schemas.openxmlformats.org/officeDocument/2006/relationships/customXml" Target="../ink/ink1751.xml"/><Relationship Id="rId12" Type="http://schemas.openxmlformats.org/officeDocument/2006/relationships/customXml" Target="../ink/ink1654.xml"/><Relationship Id="rId33" Type="http://schemas.openxmlformats.org/officeDocument/2006/relationships/image" Target="../media/image1584.png"/><Relationship Id="rId108" Type="http://schemas.openxmlformats.org/officeDocument/2006/relationships/customXml" Target="../ink/ink1702.xml"/><Relationship Id="rId129" Type="http://schemas.openxmlformats.org/officeDocument/2006/relationships/image" Target="../media/image1632.png"/><Relationship Id="rId54" Type="http://schemas.openxmlformats.org/officeDocument/2006/relationships/customXml" Target="../ink/ink1675.xml"/><Relationship Id="rId75" Type="http://schemas.openxmlformats.org/officeDocument/2006/relationships/image" Target="../media/image1605.png"/><Relationship Id="rId96" Type="http://schemas.openxmlformats.org/officeDocument/2006/relationships/customXml" Target="../ink/ink1696.xml"/><Relationship Id="rId140" Type="http://schemas.openxmlformats.org/officeDocument/2006/relationships/customXml" Target="../ink/ink1718.xml"/><Relationship Id="rId161" Type="http://schemas.openxmlformats.org/officeDocument/2006/relationships/image" Target="../media/image1648.png"/><Relationship Id="rId182" Type="http://schemas.openxmlformats.org/officeDocument/2006/relationships/customXml" Target="../ink/ink1739.xml"/><Relationship Id="rId6" Type="http://schemas.openxmlformats.org/officeDocument/2006/relationships/customXml" Target="../ink/ink1651.xml"/><Relationship Id="rId23" Type="http://schemas.openxmlformats.org/officeDocument/2006/relationships/image" Target="../media/image1579.png"/><Relationship Id="rId119" Type="http://schemas.openxmlformats.org/officeDocument/2006/relationships/image" Target="../media/image1627.png"/><Relationship Id="rId44" Type="http://schemas.openxmlformats.org/officeDocument/2006/relationships/customXml" Target="../ink/ink1670.xml"/><Relationship Id="rId65" Type="http://schemas.openxmlformats.org/officeDocument/2006/relationships/image" Target="../media/image1600.png"/><Relationship Id="rId86" Type="http://schemas.openxmlformats.org/officeDocument/2006/relationships/customXml" Target="../ink/ink1691.xml"/><Relationship Id="rId130" Type="http://schemas.openxmlformats.org/officeDocument/2006/relationships/customXml" Target="../ink/ink1713.xml"/><Relationship Id="rId151" Type="http://schemas.openxmlformats.org/officeDocument/2006/relationships/image" Target="../media/image1643.png"/><Relationship Id="rId172" Type="http://schemas.openxmlformats.org/officeDocument/2006/relationships/customXml" Target="../ink/ink1734.xml"/><Relationship Id="rId193" Type="http://schemas.openxmlformats.org/officeDocument/2006/relationships/image" Target="../media/image1664.png"/><Relationship Id="rId207" Type="http://schemas.openxmlformats.org/officeDocument/2006/relationships/image" Target="../media/image1671.png"/><Relationship Id="rId13" Type="http://schemas.openxmlformats.org/officeDocument/2006/relationships/image" Target="../media/image1574.png"/><Relationship Id="rId109" Type="http://schemas.openxmlformats.org/officeDocument/2006/relationships/image" Target="../media/image1622.png"/><Relationship Id="rId34" Type="http://schemas.openxmlformats.org/officeDocument/2006/relationships/customXml" Target="../ink/ink1665.xml"/><Relationship Id="rId55" Type="http://schemas.openxmlformats.org/officeDocument/2006/relationships/image" Target="../media/image1595.png"/><Relationship Id="rId76" Type="http://schemas.openxmlformats.org/officeDocument/2006/relationships/customXml" Target="../ink/ink1686.xml"/><Relationship Id="rId97" Type="http://schemas.openxmlformats.org/officeDocument/2006/relationships/image" Target="../media/image1616.png"/><Relationship Id="rId120" Type="http://schemas.openxmlformats.org/officeDocument/2006/relationships/customXml" Target="../ink/ink1708.xml"/><Relationship Id="rId141" Type="http://schemas.openxmlformats.org/officeDocument/2006/relationships/image" Target="../media/image1638.png"/><Relationship Id="rId7" Type="http://schemas.openxmlformats.org/officeDocument/2006/relationships/image" Target="../media/image1571.png"/><Relationship Id="rId162" Type="http://schemas.openxmlformats.org/officeDocument/2006/relationships/customXml" Target="../ink/ink1729.xml"/><Relationship Id="rId183" Type="http://schemas.openxmlformats.org/officeDocument/2006/relationships/image" Target="../media/image1659.png"/><Relationship Id="rId24" Type="http://schemas.openxmlformats.org/officeDocument/2006/relationships/customXml" Target="../ink/ink1660.xml"/><Relationship Id="rId45" Type="http://schemas.openxmlformats.org/officeDocument/2006/relationships/image" Target="../media/image1590.png"/><Relationship Id="rId66" Type="http://schemas.openxmlformats.org/officeDocument/2006/relationships/customXml" Target="../ink/ink1681.xml"/><Relationship Id="rId87" Type="http://schemas.openxmlformats.org/officeDocument/2006/relationships/image" Target="../media/image1611.png"/><Relationship Id="rId110" Type="http://schemas.openxmlformats.org/officeDocument/2006/relationships/customXml" Target="../ink/ink1703.xml"/><Relationship Id="rId131" Type="http://schemas.openxmlformats.org/officeDocument/2006/relationships/image" Target="../media/image1633.png"/><Relationship Id="rId61" Type="http://schemas.openxmlformats.org/officeDocument/2006/relationships/image" Target="../media/image1598.png"/><Relationship Id="rId82" Type="http://schemas.openxmlformats.org/officeDocument/2006/relationships/customXml" Target="../ink/ink1689.xml"/><Relationship Id="rId152" Type="http://schemas.openxmlformats.org/officeDocument/2006/relationships/customXml" Target="../ink/ink1724.xml"/><Relationship Id="rId173" Type="http://schemas.openxmlformats.org/officeDocument/2006/relationships/image" Target="../media/image1654.png"/><Relationship Id="rId194" Type="http://schemas.openxmlformats.org/officeDocument/2006/relationships/customXml" Target="../ink/ink1745.xml"/><Relationship Id="rId199" Type="http://schemas.openxmlformats.org/officeDocument/2006/relationships/image" Target="../media/image1667.png"/><Relationship Id="rId203" Type="http://schemas.openxmlformats.org/officeDocument/2006/relationships/image" Target="../media/image1669.png"/><Relationship Id="rId208" Type="http://schemas.openxmlformats.org/officeDocument/2006/relationships/customXml" Target="../ink/ink1752.xml"/><Relationship Id="rId19" Type="http://schemas.openxmlformats.org/officeDocument/2006/relationships/image" Target="../media/image1577.png"/><Relationship Id="rId14" Type="http://schemas.openxmlformats.org/officeDocument/2006/relationships/customXml" Target="../ink/ink1655.xml"/><Relationship Id="rId30" Type="http://schemas.openxmlformats.org/officeDocument/2006/relationships/customXml" Target="../ink/ink1663.xml"/><Relationship Id="rId35" Type="http://schemas.openxmlformats.org/officeDocument/2006/relationships/image" Target="../media/image1585.png"/><Relationship Id="rId56" Type="http://schemas.openxmlformats.org/officeDocument/2006/relationships/customXml" Target="../ink/ink1676.xml"/><Relationship Id="rId77" Type="http://schemas.openxmlformats.org/officeDocument/2006/relationships/image" Target="../media/image1606.png"/><Relationship Id="rId100" Type="http://schemas.openxmlformats.org/officeDocument/2006/relationships/customXml" Target="../ink/ink1698.xml"/><Relationship Id="rId105" Type="http://schemas.openxmlformats.org/officeDocument/2006/relationships/image" Target="../media/image1620.png"/><Relationship Id="rId126" Type="http://schemas.openxmlformats.org/officeDocument/2006/relationships/customXml" Target="../ink/ink1711.xml"/><Relationship Id="rId147" Type="http://schemas.openxmlformats.org/officeDocument/2006/relationships/image" Target="../media/image1641.png"/><Relationship Id="rId168" Type="http://schemas.openxmlformats.org/officeDocument/2006/relationships/customXml" Target="../ink/ink1732.xml"/><Relationship Id="rId8" Type="http://schemas.openxmlformats.org/officeDocument/2006/relationships/customXml" Target="../ink/ink1652.xml"/><Relationship Id="rId51" Type="http://schemas.openxmlformats.org/officeDocument/2006/relationships/image" Target="../media/image1593.png"/><Relationship Id="rId72" Type="http://schemas.openxmlformats.org/officeDocument/2006/relationships/customXml" Target="../ink/ink1684.xml"/><Relationship Id="rId93" Type="http://schemas.openxmlformats.org/officeDocument/2006/relationships/image" Target="../media/image1614.png"/><Relationship Id="rId98" Type="http://schemas.openxmlformats.org/officeDocument/2006/relationships/customXml" Target="../ink/ink1697.xml"/><Relationship Id="rId121" Type="http://schemas.openxmlformats.org/officeDocument/2006/relationships/image" Target="../media/image1628.png"/><Relationship Id="rId142" Type="http://schemas.openxmlformats.org/officeDocument/2006/relationships/customXml" Target="../ink/ink1719.xml"/><Relationship Id="rId163" Type="http://schemas.openxmlformats.org/officeDocument/2006/relationships/image" Target="../media/image1649.png"/><Relationship Id="rId184" Type="http://schemas.openxmlformats.org/officeDocument/2006/relationships/customXml" Target="../ink/ink1740.xml"/><Relationship Id="rId189" Type="http://schemas.openxmlformats.org/officeDocument/2006/relationships/image" Target="../media/image1662.png"/><Relationship Id="rId3" Type="http://schemas.openxmlformats.org/officeDocument/2006/relationships/image" Target="../media/image1569.png"/><Relationship Id="rId25" Type="http://schemas.openxmlformats.org/officeDocument/2006/relationships/image" Target="../media/image1580.png"/><Relationship Id="rId46" Type="http://schemas.openxmlformats.org/officeDocument/2006/relationships/customXml" Target="../ink/ink1671.xml"/><Relationship Id="rId67" Type="http://schemas.openxmlformats.org/officeDocument/2006/relationships/image" Target="../media/image1601.png"/><Relationship Id="rId116" Type="http://schemas.openxmlformats.org/officeDocument/2006/relationships/customXml" Target="../ink/ink1706.xml"/><Relationship Id="rId137" Type="http://schemas.openxmlformats.org/officeDocument/2006/relationships/image" Target="../media/image1636.png"/><Relationship Id="rId158" Type="http://schemas.openxmlformats.org/officeDocument/2006/relationships/customXml" Target="../ink/ink1727.xml"/><Relationship Id="rId20" Type="http://schemas.openxmlformats.org/officeDocument/2006/relationships/customXml" Target="../ink/ink1658.xml"/><Relationship Id="rId41" Type="http://schemas.openxmlformats.org/officeDocument/2006/relationships/image" Target="../media/image1588.png"/><Relationship Id="rId62" Type="http://schemas.openxmlformats.org/officeDocument/2006/relationships/customXml" Target="../ink/ink1679.xml"/><Relationship Id="rId83" Type="http://schemas.openxmlformats.org/officeDocument/2006/relationships/image" Target="../media/image1609.png"/><Relationship Id="rId88" Type="http://schemas.openxmlformats.org/officeDocument/2006/relationships/customXml" Target="../ink/ink1692.xml"/><Relationship Id="rId111" Type="http://schemas.openxmlformats.org/officeDocument/2006/relationships/image" Target="../media/image1623.png"/><Relationship Id="rId132" Type="http://schemas.openxmlformats.org/officeDocument/2006/relationships/customXml" Target="../ink/ink1714.xml"/><Relationship Id="rId153" Type="http://schemas.openxmlformats.org/officeDocument/2006/relationships/image" Target="../media/image1644.png"/><Relationship Id="rId174" Type="http://schemas.openxmlformats.org/officeDocument/2006/relationships/customXml" Target="../ink/ink1735.xml"/><Relationship Id="rId179" Type="http://schemas.openxmlformats.org/officeDocument/2006/relationships/image" Target="../media/image1657.png"/><Relationship Id="rId195" Type="http://schemas.openxmlformats.org/officeDocument/2006/relationships/image" Target="../media/image1665.png"/><Relationship Id="rId209" Type="http://schemas.openxmlformats.org/officeDocument/2006/relationships/image" Target="../media/image1672.png"/><Relationship Id="rId190" Type="http://schemas.openxmlformats.org/officeDocument/2006/relationships/customXml" Target="../ink/ink1743.xml"/><Relationship Id="rId204" Type="http://schemas.openxmlformats.org/officeDocument/2006/relationships/customXml" Target="../ink/ink1750.xml"/><Relationship Id="rId15" Type="http://schemas.openxmlformats.org/officeDocument/2006/relationships/image" Target="../media/image1575.png"/><Relationship Id="rId36" Type="http://schemas.openxmlformats.org/officeDocument/2006/relationships/customXml" Target="../ink/ink1666.xml"/><Relationship Id="rId57" Type="http://schemas.openxmlformats.org/officeDocument/2006/relationships/image" Target="../media/image1596.png"/><Relationship Id="rId106" Type="http://schemas.openxmlformats.org/officeDocument/2006/relationships/customXml" Target="../ink/ink1701.xml"/><Relationship Id="rId127" Type="http://schemas.openxmlformats.org/officeDocument/2006/relationships/image" Target="../media/image1631.png"/><Relationship Id="rId10" Type="http://schemas.openxmlformats.org/officeDocument/2006/relationships/customXml" Target="../ink/ink1653.xml"/><Relationship Id="rId31" Type="http://schemas.openxmlformats.org/officeDocument/2006/relationships/image" Target="../media/image1583.png"/><Relationship Id="rId52" Type="http://schemas.openxmlformats.org/officeDocument/2006/relationships/customXml" Target="../ink/ink1674.xml"/><Relationship Id="rId73" Type="http://schemas.openxmlformats.org/officeDocument/2006/relationships/image" Target="../media/image1604.png"/><Relationship Id="rId78" Type="http://schemas.openxmlformats.org/officeDocument/2006/relationships/customXml" Target="../ink/ink1687.xml"/><Relationship Id="rId94" Type="http://schemas.openxmlformats.org/officeDocument/2006/relationships/customXml" Target="../ink/ink1695.xml"/><Relationship Id="rId99" Type="http://schemas.openxmlformats.org/officeDocument/2006/relationships/image" Target="../media/image1617.png"/><Relationship Id="rId101" Type="http://schemas.openxmlformats.org/officeDocument/2006/relationships/image" Target="../media/image1618.png"/><Relationship Id="rId122" Type="http://schemas.openxmlformats.org/officeDocument/2006/relationships/customXml" Target="../ink/ink1709.xml"/><Relationship Id="rId143" Type="http://schemas.openxmlformats.org/officeDocument/2006/relationships/image" Target="../media/image1639.png"/><Relationship Id="rId148" Type="http://schemas.openxmlformats.org/officeDocument/2006/relationships/customXml" Target="../ink/ink1722.xml"/><Relationship Id="rId164" Type="http://schemas.openxmlformats.org/officeDocument/2006/relationships/customXml" Target="../ink/ink1730.xml"/><Relationship Id="rId169" Type="http://schemas.openxmlformats.org/officeDocument/2006/relationships/image" Target="../media/image1652.png"/><Relationship Id="rId185" Type="http://schemas.openxmlformats.org/officeDocument/2006/relationships/image" Target="../media/image1660.png"/><Relationship Id="rId4" Type="http://schemas.openxmlformats.org/officeDocument/2006/relationships/customXml" Target="../ink/ink1650.xml"/><Relationship Id="rId9" Type="http://schemas.openxmlformats.org/officeDocument/2006/relationships/image" Target="../media/image1572.png"/><Relationship Id="rId180" Type="http://schemas.openxmlformats.org/officeDocument/2006/relationships/customXml" Target="../ink/ink1738.xml"/><Relationship Id="rId210" Type="http://schemas.openxmlformats.org/officeDocument/2006/relationships/customXml" Target="../ink/ink1753.xml"/><Relationship Id="rId26" Type="http://schemas.openxmlformats.org/officeDocument/2006/relationships/customXml" Target="../ink/ink1661.xml"/><Relationship Id="rId47" Type="http://schemas.openxmlformats.org/officeDocument/2006/relationships/image" Target="../media/image1591.png"/><Relationship Id="rId68" Type="http://schemas.openxmlformats.org/officeDocument/2006/relationships/customXml" Target="../ink/ink1682.xml"/><Relationship Id="rId89" Type="http://schemas.openxmlformats.org/officeDocument/2006/relationships/image" Target="../media/image1612.png"/><Relationship Id="rId112" Type="http://schemas.openxmlformats.org/officeDocument/2006/relationships/customXml" Target="../ink/ink1704.xml"/><Relationship Id="rId133" Type="http://schemas.openxmlformats.org/officeDocument/2006/relationships/image" Target="../media/image1634.png"/><Relationship Id="rId154" Type="http://schemas.openxmlformats.org/officeDocument/2006/relationships/customXml" Target="../ink/ink1725.xml"/><Relationship Id="rId175" Type="http://schemas.openxmlformats.org/officeDocument/2006/relationships/image" Target="../media/image1655.png"/><Relationship Id="rId196" Type="http://schemas.openxmlformats.org/officeDocument/2006/relationships/customXml" Target="../ink/ink1746.xml"/><Relationship Id="rId200" Type="http://schemas.openxmlformats.org/officeDocument/2006/relationships/customXml" Target="../ink/ink1748.xml"/><Relationship Id="rId16" Type="http://schemas.openxmlformats.org/officeDocument/2006/relationships/customXml" Target="../ink/ink1656.xml"/><Relationship Id="rId37" Type="http://schemas.openxmlformats.org/officeDocument/2006/relationships/image" Target="../media/image1586.png"/><Relationship Id="rId58" Type="http://schemas.openxmlformats.org/officeDocument/2006/relationships/customXml" Target="../ink/ink1677.xml"/><Relationship Id="rId79" Type="http://schemas.openxmlformats.org/officeDocument/2006/relationships/image" Target="../media/image1607.png"/><Relationship Id="rId102" Type="http://schemas.openxmlformats.org/officeDocument/2006/relationships/customXml" Target="../ink/ink1699.xml"/><Relationship Id="rId123" Type="http://schemas.openxmlformats.org/officeDocument/2006/relationships/image" Target="../media/image1629.png"/><Relationship Id="rId144" Type="http://schemas.openxmlformats.org/officeDocument/2006/relationships/customXml" Target="../ink/ink1720.xml"/><Relationship Id="rId90" Type="http://schemas.openxmlformats.org/officeDocument/2006/relationships/customXml" Target="../ink/ink1693.xml"/><Relationship Id="rId165" Type="http://schemas.openxmlformats.org/officeDocument/2006/relationships/image" Target="../media/image1650.png"/><Relationship Id="rId186" Type="http://schemas.openxmlformats.org/officeDocument/2006/relationships/customXml" Target="../ink/ink1741.xml"/><Relationship Id="rId211" Type="http://schemas.openxmlformats.org/officeDocument/2006/relationships/image" Target="../media/image1673.png"/><Relationship Id="rId27" Type="http://schemas.openxmlformats.org/officeDocument/2006/relationships/image" Target="../media/image1581.png"/><Relationship Id="rId48" Type="http://schemas.openxmlformats.org/officeDocument/2006/relationships/customXml" Target="../ink/ink1672.xml"/><Relationship Id="rId69" Type="http://schemas.openxmlformats.org/officeDocument/2006/relationships/image" Target="../media/image1602.png"/><Relationship Id="rId113" Type="http://schemas.openxmlformats.org/officeDocument/2006/relationships/image" Target="../media/image1624.png"/><Relationship Id="rId134" Type="http://schemas.openxmlformats.org/officeDocument/2006/relationships/customXml" Target="../ink/ink1715.xml"/><Relationship Id="rId80" Type="http://schemas.openxmlformats.org/officeDocument/2006/relationships/customXml" Target="../ink/ink1688.xml"/><Relationship Id="rId155" Type="http://schemas.openxmlformats.org/officeDocument/2006/relationships/image" Target="../media/image1645.png"/><Relationship Id="rId176" Type="http://schemas.openxmlformats.org/officeDocument/2006/relationships/customXml" Target="../ink/ink1736.xml"/><Relationship Id="rId197" Type="http://schemas.openxmlformats.org/officeDocument/2006/relationships/image" Target="../media/image1666.png"/><Relationship Id="rId201" Type="http://schemas.openxmlformats.org/officeDocument/2006/relationships/image" Target="../media/image1668.png"/><Relationship Id="rId17" Type="http://schemas.openxmlformats.org/officeDocument/2006/relationships/image" Target="../media/image1576.png"/><Relationship Id="rId38" Type="http://schemas.openxmlformats.org/officeDocument/2006/relationships/customXml" Target="../ink/ink1667.xml"/><Relationship Id="rId59" Type="http://schemas.openxmlformats.org/officeDocument/2006/relationships/image" Target="../media/image1597.png"/><Relationship Id="rId103" Type="http://schemas.openxmlformats.org/officeDocument/2006/relationships/image" Target="../media/image1619.png"/><Relationship Id="rId124" Type="http://schemas.openxmlformats.org/officeDocument/2006/relationships/customXml" Target="../ink/ink1710.xml"/><Relationship Id="rId70" Type="http://schemas.openxmlformats.org/officeDocument/2006/relationships/customXml" Target="../ink/ink1683.xml"/><Relationship Id="rId91" Type="http://schemas.openxmlformats.org/officeDocument/2006/relationships/image" Target="../media/image1613.png"/><Relationship Id="rId145" Type="http://schemas.openxmlformats.org/officeDocument/2006/relationships/image" Target="../media/image1640.png"/><Relationship Id="rId166" Type="http://schemas.openxmlformats.org/officeDocument/2006/relationships/customXml" Target="../ink/ink1731.xml"/><Relationship Id="rId187" Type="http://schemas.openxmlformats.org/officeDocument/2006/relationships/image" Target="../media/image166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662.xml"/><Relationship Id="rId49" Type="http://schemas.openxmlformats.org/officeDocument/2006/relationships/image" Target="../media/image1592.png"/><Relationship Id="rId114" Type="http://schemas.openxmlformats.org/officeDocument/2006/relationships/customXml" Target="../ink/ink1705.xml"/><Relationship Id="rId60" Type="http://schemas.openxmlformats.org/officeDocument/2006/relationships/customXml" Target="../ink/ink1678.xml"/><Relationship Id="rId81" Type="http://schemas.openxmlformats.org/officeDocument/2006/relationships/image" Target="../media/image1608.png"/><Relationship Id="rId135" Type="http://schemas.openxmlformats.org/officeDocument/2006/relationships/image" Target="../media/image1635.png"/><Relationship Id="rId156" Type="http://schemas.openxmlformats.org/officeDocument/2006/relationships/customXml" Target="../ink/ink1726.xml"/><Relationship Id="rId177" Type="http://schemas.openxmlformats.org/officeDocument/2006/relationships/image" Target="../media/image1656.png"/><Relationship Id="rId198" Type="http://schemas.openxmlformats.org/officeDocument/2006/relationships/customXml" Target="../ink/ink1747.xml"/><Relationship Id="rId202" Type="http://schemas.openxmlformats.org/officeDocument/2006/relationships/customXml" Target="../ink/ink1749.xml"/><Relationship Id="rId18" Type="http://schemas.openxmlformats.org/officeDocument/2006/relationships/customXml" Target="../ink/ink1657.xml"/><Relationship Id="rId39" Type="http://schemas.openxmlformats.org/officeDocument/2006/relationships/image" Target="../media/image1587.png"/><Relationship Id="rId50" Type="http://schemas.openxmlformats.org/officeDocument/2006/relationships/customXml" Target="../ink/ink1673.xml"/><Relationship Id="rId104" Type="http://schemas.openxmlformats.org/officeDocument/2006/relationships/customXml" Target="../ink/ink1700.xml"/><Relationship Id="rId125" Type="http://schemas.openxmlformats.org/officeDocument/2006/relationships/image" Target="../media/image1630.png"/><Relationship Id="rId146" Type="http://schemas.openxmlformats.org/officeDocument/2006/relationships/customXml" Target="../ink/ink1721.xml"/><Relationship Id="rId167" Type="http://schemas.openxmlformats.org/officeDocument/2006/relationships/image" Target="../media/image1651.png"/><Relationship Id="rId188" Type="http://schemas.openxmlformats.org/officeDocument/2006/relationships/customXml" Target="../ink/ink1742.xml"/><Relationship Id="rId71" Type="http://schemas.openxmlformats.org/officeDocument/2006/relationships/image" Target="../media/image1603.png"/><Relationship Id="rId92" Type="http://schemas.openxmlformats.org/officeDocument/2006/relationships/customXml" Target="../ink/ink1694.xml"/><Relationship Id="rId2" Type="http://schemas.openxmlformats.org/officeDocument/2006/relationships/customXml" Target="../ink/ink1649.xml"/><Relationship Id="rId29" Type="http://schemas.openxmlformats.org/officeDocument/2006/relationships/image" Target="../media/image1582.png"/><Relationship Id="rId40" Type="http://schemas.openxmlformats.org/officeDocument/2006/relationships/customXml" Target="../ink/ink1668.xml"/><Relationship Id="rId115" Type="http://schemas.openxmlformats.org/officeDocument/2006/relationships/image" Target="../media/image1625.png"/><Relationship Id="rId136" Type="http://schemas.openxmlformats.org/officeDocument/2006/relationships/customXml" Target="../ink/ink1716.xml"/><Relationship Id="rId157" Type="http://schemas.openxmlformats.org/officeDocument/2006/relationships/image" Target="../media/image1646.png"/><Relationship Id="rId178" Type="http://schemas.openxmlformats.org/officeDocument/2006/relationships/customXml" Target="../ink/ink1737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1.png"/><Relationship Id="rId299" Type="http://schemas.openxmlformats.org/officeDocument/2006/relationships/image" Target="../media/image1826.png"/><Relationship Id="rId21" Type="http://schemas.openxmlformats.org/officeDocument/2006/relationships/image" Target="../media/image1683.png"/><Relationship Id="rId63" Type="http://schemas.openxmlformats.org/officeDocument/2006/relationships/image" Target="../media/image1704.png"/><Relationship Id="rId159" Type="http://schemas.openxmlformats.org/officeDocument/2006/relationships/image" Target="../media/image1752.png"/><Relationship Id="rId324" Type="http://schemas.openxmlformats.org/officeDocument/2006/relationships/customXml" Target="../ink/ink1915.xml"/><Relationship Id="rId170" Type="http://schemas.openxmlformats.org/officeDocument/2006/relationships/customXml" Target="../ink/ink1838.xml"/><Relationship Id="rId226" Type="http://schemas.openxmlformats.org/officeDocument/2006/relationships/customXml" Target="../ink/ink1866.xml"/><Relationship Id="rId268" Type="http://schemas.openxmlformats.org/officeDocument/2006/relationships/customXml" Target="../ink/ink1887.xml"/><Relationship Id="rId32" Type="http://schemas.openxmlformats.org/officeDocument/2006/relationships/customXml" Target="../ink/ink1769.xml"/><Relationship Id="rId74" Type="http://schemas.openxmlformats.org/officeDocument/2006/relationships/customXml" Target="../ink/ink1790.xml"/><Relationship Id="rId128" Type="http://schemas.openxmlformats.org/officeDocument/2006/relationships/customXml" Target="../ink/ink1817.xml"/><Relationship Id="rId335" Type="http://schemas.openxmlformats.org/officeDocument/2006/relationships/image" Target="../media/image1846.png"/><Relationship Id="rId5" Type="http://schemas.openxmlformats.org/officeDocument/2006/relationships/image" Target="../media/image1675.png"/><Relationship Id="rId181" Type="http://schemas.openxmlformats.org/officeDocument/2006/relationships/image" Target="../media/image1763.png"/><Relationship Id="rId237" Type="http://schemas.openxmlformats.org/officeDocument/2006/relationships/image" Target="../media/image1792.png"/><Relationship Id="rId279" Type="http://schemas.openxmlformats.org/officeDocument/2006/relationships/image" Target="../media/image1815.png"/><Relationship Id="rId43" Type="http://schemas.openxmlformats.org/officeDocument/2006/relationships/image" Target="../media/image1694.png"/><Relationship Id="rId139" Type="http://schemas.openxmlformats.org/officeDocument/2006/relationships/image" Target="../media/image1742.png"/><Relationship Id="rId290" Type="http://schemas.openxmlformats.org/officeDocument/2006/relationships/customXml" Target="../ink/ink1898.xml"/><Relationship Id="rId304" Type="http://schemas.openxmlformats.org/officeDocument/2006/relationships/customXml" Target="../ink/ink1905.xml"/><Relationship Id="rId346" Type="http://schemas.openxmlformats.org/officeDocument/2006/relationships/customXml" Target="../ink/ink1926.xml"/><Relationship Id="rId85" Type="http://schemas.openxmlformats.org/officeDocument/2006/relationships/image" Target="../media/image1715.png"/><Relationship Id="rId150" Type="http://schemas.openxmlformats.org/officeDocument/2006/relationships/customXml" Target="../ink/ink1828.xml"/><Relationship Id="rId192" Type="http://schemas.openxmlformats.org/officeDocument/2006/relationships/customXml" Target="../ink/ink1849.xml"/><Relationship Id="rId206" Type="http://schemas.openxmlformats.org/officeDocument/2006/relationships/customXml" Target="../ink/ink1856.xml"/><Relationship Id="rId248" Type="http://schemas.openxmlformats.org/officeDocument/2006/relationships/customXml" Target="../ink/ink1877.xml"/><Relationship Id="rId12" Type="http://schemas.openxmlformats.org/officeDocument/2006/relationships/customXml" Target="../ink/ink1759.xml"/><Relationship Id="rId108" Type="http://schemas.openxmlformats.org/officeDocument/2006/relationships/customXml" Target="../ink/ink1807.xml"/><Relationship Id="rId315" Type="http://schemas.openxmlformats.org/officeDocument/2006/relationships/image" Target="../media/image1835.png"/><Relationship Id="rId54" Type="http://schemas.openxmlformats.org/officeDocument/2006/relationships/customXml" Target="../ink/ink1780.xml"/><Relationship Id="rId96" Type="http://schemas.openxmlformats.org/officeDocument/2006/relationships/customXml" Target="../ink/ink1801.xml"/><Relationship Id="rId161" Type="http://schemas.openxmlformats.org/officeDocument/2006/relationships/image" Target="../media/image1753.png"/><Relationship Id="rId217" Type="http://schemas.openxmlformats.org/officeDocument/2006/relationships/image" Target="../media/image1781.png"/><Relationship Id="rId259" Type="http://schemas.openxmlformats.org/officeDocument/2006/relationships/image" Target="../media/image1804.png"/><Relationship Id="rId23" Type="http://schemas.openxmlformats.org/officeDocument/2006/relationships/image" Target="../media/image1684.png"/><Relationship Id="rId119" Type="http://schemas.openxmlformats.org/officeDocument/2006/relationships/image" Target="../media/image1732.png"/><Relationship Id="rId270" Type="http://schemas.openxmlformats.org/officeDocument/2006/relationships/customXml" Target="../ink/ink1888.xml"/><Relationship Id="rId326" Type="http://schemas.openxmlformats.org/officeDocument/2006/relationships/customXml" Target="../ink/ink1916.xml"/><Relationship Id="rId65" Type="http://schemas.openxmlformats.org/officeDocument/2006/relationships/image" Target="../media/image1705.png"/><Relationship Id="rId130" Type="http://schemas.openxmlformats.org/officeDocument/2006/relationships/customXml" Target="../ink/ink1818.xml"/><Relationship Id="rId172" Type="http://schemas.openxmlformats.org/officeDocument/2006/relationships/customXml" Target="../ink/ink1839.xml"/><Relationship Id="rId228" Type="http://schemas.openxmlformats.org/officeDocument/2006/relationships/customXml" Target="../ink/ink1867.xml"/><Relationship Id="rId281" Type="http://schemas.openxmlformats.org/officeDocument/2006/relationships/image" Target="../media/image1816.png"/><Relationship Id="rId337" Type="http://schemas.openxmlformats.org/officeDocument/2006/relationships/image" Target="../media/image1847.png"/><Relationship Id="rId34" Type="http://schemas.openxmlformats.org/officeDocument/2006/relationships/customXml" Target="../ink/ink1770.xml"/><Relationship Id="rId76" Type="http://schemas.openxmlformats.org/officeDocument/2006/relationships/customXml" Target="../ink/ink1791.xml"/><Relationship Id="rId141" Type="http://schemas.openxmlformats.org/officeDocument/2006/relationships/image" Target="../media/image1743.png"/><Relationship Id="rId7" Type="http://schemas.openxmlformats.org/officeDocument/2006/relationships/image" Target="../media/image1676.png"/><Relationship Id="rId183" Type="http://schemas.openxmlformats.org/officeDocument/2006/relationships/image" Target="../media/image1764.png"/><Relationship Id="rId239" Type="http://schemas.openxmlformats.org/officeDocument/2006/relationships/image" Target="../media/image1793.png"/><Relationship Id="rId250" Type="http://schemas.openxmlformats.org/officeDocument/2006/relationships/customXml" Target="../ink/ink1878.xml"/><Relationship Id="rId292" Type="http://schemas.openxmlformats.org/officeDocument/2006/relationships/customXml" Target="../ink/ink1899.xml"/><Relationship Id="rId306" Type="http://schemas.openxmlformats.org/officeDocument/2006/relationships/customXml" Target="../ink/ink1906.xml"/><Relationship Id="rId45" Type="http://schemas.openxmlformats.org/officeDocument/2006/relationships/image" Target="../media/image1695.png"/><Relationship Id="rId87" Type="http://schemas.openxmlformats.org/officeDocument/2006/relationships/image" Target="../media/image1716.png"/><Relationship Id="rId110" Type="http://schemas.openxmlformats.org/officeDocument/2006/relationships/customXml" Target="../ink/ink1808.xml"/><Relationship Id="rId348" Type="http://schemas.openxmlformats.org/officeDocument/2006/relationships/customXml" Target="../ink/ink1927.xml"/><Relationship Id="rId152" Type="http://schemas.openxmlformats.org/officeDocument/2006/relationships/customXml" Target="../ink/ink1829.xml"/><Relationship Id="rId194" Type="http://schemas.openxmlformats.org/officeDocument/2006/relationships/customXml" Target="../ink/ink1850.xml"/><Relationship Id="rId208" Type="http://schemas.openxmlformats.org/officeDocument/2006/relationships/customXml" Target="../ink/ink1857.xml"/><Relationship Id="rId261" Type="http://schemas.openxmlformats.org/officeDocument/2006/relationships/image" Target="../media/image1805.png"/><Relationship Id="rId14" Type="http://schemas.openxmlformats.org/officeDocument/2006/relationships/customXml" Target="../ink/ink1760.xml"/><Relationship Id="rId56" Type="http://schemas.openxmlformats.org/officeDocument/2006/relationships/customXml" Target="../ink/ink1781.xml"/><Relationship Id="rId317" Type="http://schemas.openxmlformats.org/officeDocument/2006/relationships/image" Target="../media/image1836.png"/><Relationship Id="rId8" Type="http://schemas.openxmlformats.org/officeDocument/2006/relationships/customXml" Target="../ink/ink1757.xml"/><Relationship Id="rId98" Type="http://schemas.openxmlformats.org/officeDocument/2006/relationships/customXml" Target="../ink/ink1802.xml"/><Relationship Id="rId121" Type="http://schemas.openxmlformats.org/officeDocument/2006/relationships/image" Target="../media/image1733.png"/><Relationship Id="rId142" Type="http://schemas.openxmlformats.org/officeDocument/2006/relationships/customXml" Target="../ink/ink1824.xml"/><Relationship Id="rId163" Type="http://schemas.openxmlformats.org/officeDocument/2006/relationships/image" Target="../media/image1754.png"/><Relationship Id="rId184" Type="http://schemas.openxmlformats.org/officeDocument/2006/relationships/customXml" Target="../ink/ink1845.xml"/><Relationship Id="rId219" Type="http://schemas.openxmlformats.org/officeDocument/2006/relationships/image" Target="../media/image1782.png"/><Relationship Id="rId230" Type="http://schemas.openxmlformats.org/officeDocument/2006/relationships/customXml" Target="../ink/ink1868.xml"/><Relationship Id="rId251" Type="http://schemas.openxmlformats.org/officeDocument/2006/relationships/image" Target="../media/image1799.png"/><Relationship Id="rId25" Type="http://schemas.openxmlformats.org/officeDocument/2006/relationships/image" Target="../media/image1685.png"/><Relationship Id="rId46" Type="http://schemas.openxmlformats.org/officeDocument/2006/relationships/customXml" Target="../ink/ink1776.xml"/><Relationship Id="rId67" Type="http://schemas.openxmlformats.org/officeDocument/2006/relationships/image" Target="../media/image1706.png"/><Relationship Id="rId272" Type="http://schemas.openxmlformats.org/officeDocument/2006/relationships/customXml" Target="../ink/ink1889.xml"/><Relationship Id="rId293" Type="http://schemas.openxmlformats.org/officeDocument/2006/relationships/image" Target="../media/image1823.png"/><Relationship Id="rId307" Type="http://schemas.openxmlformats.org/officeDocument/2006/relationships/image" Target="../media/image1831.png"/><Relationship Id="rId328" Type="http://schemas.openxmlformats.org/officeDocument/2006/relationships/customXml" Target="../ink/ink1917.xml"/><Relationship Id="rId349" Type="http://schemas.openxmlformats.org/officeDocument/2006/relationships/image" Target="../media/image1854.png"/><Relationship Id="rId88" Type="http://schemas.openxmlformats.org/officeDocument/2006/relationships/customXml" Target="../ink/ink1797.xml"/><Relationship Id="rId111" Type="http://schemas.openxmlformats.org/officeDocument/2006/relationships/image" Target="../media/image1728.png"/><Relationship Id="rId132" Type="http://schemas.openxmlformats.org/officeDocument/2006/relationships/customXml" Target="../ink/ink1819.xml"/><Relationship Id="rId153" Type="http://schemas.openxmlformats.org/officeDocument/2006/relationships/image" Target="../media/image1749.png"/><Relationship Id="rId174" Type="http://schemas.openxmlformats.org/officeDocument/2006/relationships/customXml" Target="../ink/ink1840.xml"/><Relationship Id="rId195" Type="http://schemas.openxmlformats.org/officeDocument/2006/relationships/image" Target="../media/image1770.png"/><Relationship Id="rId209" Type="http://schemas.openxmlformats.org/officeDocument/2006/relationships/image" Target="../media/image1777.png"/><Relationship Id="rId220" Type="http://schemas.openxmlformats.org/officeDocument/2006/relationships/customXml" Target="../ink/ink1863.xml"/><Relationship Id="rId241" Type="http://schemas.openxmlformats.org/officeDocument/2006/relationships/image" Target="../media/image1794.png"/><Relationship Id="rId15" Type="http://schemas.openxmlformats.org/officeDocument/2006/relationships/image" Target="../media/image1680.png"/><Relationship Id="rId36" Type="http://schemas.openxmlformats.org/officeDocument/2006/relationships/customXml" Target="../ink/ink1771.xml"/><Relationship Id="rId57" Type="http://schemas.openxmlformats.org/officeDocument/2006/relationships/image" Target="../media/image1701.png"/><Relationship Id="rId262" Type="http://schemas.openxmlformats.org/officeDocument/2006/relationships/customXml" Target="../ink/ink1884.xml"/><Relationship Id="rId283" Type="http://schemas.openxmlformats.org/officeDocument/2006/relationships/image" Target="../media/image1817.png"/><Relationship Id="rId318" Type="http://schemas.openxmlformats.org/officeDocument/2006/relationships/customXml" Target="../ink/ink1912.xml"/><Relationship Id="rId339" Type="http://schemas.openxmlformats.org/officeDocument/2006/relationships/image" Target="../media/image1848.png"/><Relationship Id="rId78" Type="http://schemas.openxmlformats.org/officeDocument/2006/relationships/customXml" Target="../ink/ink1792.xml"/><Relationship Id="rId99" Type="http://schemas.openxmlformats.org/officeDocument/2006/relationships/image" Target="../media/image1722.png"/><Relationship Id="rId101" Type="http://schemas.openxmlformats.org/officeDocument/2006/relationships/image" Target="../media/image1723.png"/><Relationship Id="rId122" Type="http://schemas.openxmlformats.org/officeDocument/2006/relationships/customXml" Target="../ink/ink1814.xml"/><Relationship Id="rId143" Type="http://schemas.openxmlformats.org/officeDocument/2006/relationships/image" Target="../media/image1744.png"/><Relationship Id="rId164" Type="http://schemas.openxmlformats.org/officeDocument/2006/relationships/customXml" Target="../ink/ink1835.xml"/><Relationship Id="rId185" Type="http://schemas.openxmlformats.org/officeDocument/2006/relationships/image" Target="../media/image1765.png"/><Relationship Id="rId9" Type="http://schemas.openxmlformats.org/officeDocument/2006/relationships/image" Target="../media/image1677.png"/><Relationship Id="rId210" Type="http://schemas.openxmlformats.org/officeDocument/2006/relationships/customXml" Target="../ink/ink1858.xml"/><Relationship Id="rId26" Type="http://schemas.openxmlformats.org/officeDocument/2006/relationships/customXml" Target="../ink/ink1766.xml"/><Relationship Id="rId231" Type="http://schemas.openxmlformats.org/officeDocument/2006/relationships/image" Target="../media/image1788.png"/><Relationship Id="rId252" Type="http://schemas.openxmlformats.org/officeDocument/2006/relationships/customXml" Target="../ink/ink1879.xml"/><Relationship Id="rId273" Type="http://schemas.openxmlformats.org/officeDocument/2006/relationships/image" Target="../media/image1812.png"/><Relationship Id="rId294" Type="http://schemas.openxmlformats.org/officeDocument/2006/relationships/customXml" Target="../ink/ink1900.xml"/><Relationship Id="rId308" Type="http://schemas.openxmlformats.org/officeDocument/2006/relationships/customXml" Target="../ink/ink1907.xml"/><Relationship Id="rId329" Type="http://schemas.openxmlformats.org/officeDocument/2006/relationships/image" Target="../media/image1843.png"/><Relationship Id="rId47" Type="http://schemas.openxmlformats.org/officeDocument/2006/relationships/image" Target="../media/image1696.png"/><Relationship Id="rId68" Type="http://schemas.openxmlformats.org/officeDocument/2006/relationships/customXml" Target="../ink/ink1787.xml"/><Relationship Id="rId89" Type="http://schemas.openxmlformats.org/officeDocument/2006/relationships/image" Target="../media/image1717.png"/><Relationship Id="rId112" Type="http://schemas.openxmlformats.org/officeDocument/2006/relationships/customXml" Target="../ink/ink1809.xml"/><Relationship Id="rId133" Type="http://schemas.openxmlformats.org/officeDocument/2006/relationships/image" Target="../media/image1739.png"/><Relationship Id="rId154" Type="http://schemas.openxmlformats.org/officeDocument/2006/relationships/customXml" Target="../ink/ink1830.xml"/><Relationship Id="rId175" Type="http://schemas.openxmlformats.org/officeDocument/2006/relationships/image" Target="../media/image1760.png"/><Relationship Id="rId340" Type="http://schemas.openxmlformats.org/officeDocument/2006/relationships/customXml" Target="../ink/ink1923.xml"/><Relationship Id="rId196" Type="http://schemas.openxmlformats.org/officeDocument/2006/relationships/customXml" Target="../ink/ink1851.xml"/><Relationship Id="rId200" Type="http://schemas.openxmlformats.org/officeDocument/2006/relationships/customXml" Target="../ink/ink1853.xml"/><Relationship Id="rId16" Type="http://schemas.openxmlformats.org/officeDocument/2006/relationships/customXml" Target="../ink/ink1761.xml"/><Relationship Id="rId221" Type="http://schemas.openxmlformats.org/officeDocument/2006/relationships/image" Target="../media/image1783.png"/><Relationship Id="rId242" Type="http://schemas.openxmlformats.org/officeDocument/2006/relationships/customXml" Target="../ink/ink1874.xml"/><Relationship Id="rId263" Type="http://schemas.openxmlformats.org/officeDocument/2006/relationships/image" Target="../media/image1806.png"/><Relationship Id="rId284" Type="http://schemas.openxmlformats.org/officeDocument/2006/relationships/customXml" Target="../ink/ink1895.xml"/><Relationship Id="rId319" Type="http://schemas.openxmlformats.org/officeDocument/2006/relationships/image" Target="../media/image1837.png"/><Relationship Id="rId37" Type="http://schemas.openxmlformats.org/officeDocument/2006/relationships/image" Target="../media/image1691.png"/><Relationship Id="rId58" Type="http://schemas.openxmlformats.org/officeDocument/2006/relationships/customXml" Target="../ink/ink1782.xml"/><Relationship Id="rId79" Type="http://schemas.openxmlformats.org/officeDocument/2006/relationships/image" Target="../media/image1712.png"/><Relationship Id="rId102" Type="http://schemas.openxmlformats.org/officeDocument/2006/relationships/customXml" Target="../ink/ink1804.xml"/><Relationship Id="rId123" Type="http://schemas.openxmlformats.org/officeDocument/2006/relationships/image" Target="../media/image1734.png"/><Relationship Id="rId144" Type="http://schemas.openxmlformats.org/officeDocument/2006/relationships/customXml" Target="../ink/ink1825.xml"/><Relationship Id="rId330" Type="http://schemas.openxmlformats.org/officeDocument/2006/relationships/customXml" Target="../ink/ink1918.xml"/><Relationship Id="rId90" Type="http://schemas.openxmlformats.org/officeDocument/2006/relationships/customXml" Target="../ink/ink1798.xml"/><Relationship Id="rId165" Type="http://schemas.openxmlformats.org/officeDocument/2006/relationships/image" Target="../media/image1755.png"/><Relationship Id="rId186" Type="http://schemas.openxmlformats.org/officeDocument/2006/relationships/customXml" Target="../ink/ink1846.xml"/><Relationship Id="rId211" Type="http://schemas.openxmlformats.org/officeDocument/2006/relationships/image" Target="../media/image1778.png"/><Relationship Id="rId232" Type="http://schemas.openxmlformats.org/officeDocument/2006/relationships/customXml" Target="../ink/ink1869.xml"/><Relationship Id="rId253" Type="http://schemas.openxmlformats.org/officeDocument/2006/relationships/image" Target="../media/image1801.png"/><Relationship Id="rId274" Type="http://schemas.openxmlformats.org/officeDocument/2006/relationships/customXml" Target="../ink/ink1890.xml"/><Relationship Id="rId295" Type="http://schemas.openxmlformats.org/officeDocument/2006/relationships/image" Target="../media/image1824.png"/><Relationship Id="rId309" Type="http://schemas.openxmlformats.org/officeDocument/2006/relationships/image" Target="../media/image1832.png"/><Relationship Id="rId27" Type="http://schemas.openxmlformats.org/officeDocument/2006/relationships/image" Target="../media/image1686.png"/><Relationship Id="rId48" Type="http://schemas.openxmlformats.org/officeDocument/2006/relationships/customXml" Target="../ink/ink1777.xml"/><Relationship Id="rId69" Type="http://schemas.openxmlformats.org/officeDocument/2006/relationships/image" Target="../media/image1707.png"/><Relationship Id="rId113" Type="http://schemas.openxmlformats.org/officeDocument/2006/relationships/image" Target="../media/image1729.png"/><Relationship Id="rId134" Type="http://schemas.openxmlformats.org/officeDocument/2006/relationships/customXml" Target="../ink/ink1820.xml"/><Relationship Id="rId320" Type="http://schemas.openxmlformats.org/officeDocument/2006/relationships/customXml" Target="../ink/ink1913.xml"/><Relationship Id="rId80" Type="http://schemas.openxmlformats.org/officeDocument/2006/relationships/customXml" Target="../ink/ink1793.xml"/><Relationship Id="rId155" Type="http://schemas.openxmlformats.org/officeDocument/2006/relationships/image" Target="../media/image1750.png"/><Relationship Id="rId176" Type="http://schemas.openxmlformats.org/officeDocument/2006/relationships/customXml" Target="../ink/ink1841.xml"/><Relationship Id="rId197" Type="http://schemas.openxmlformats.org/officeDocument/2006/relationships/image" Target="../media/image1771.png"/><Relationship Id="rId341" Type="http://schemas.openxmlformats.org/officeDocument/2006/relationships/image" Target="../media/image1849.png"/><Relationship Id="rId201" Type="http://schemas.openxmlformats.org/officeDocument/2006/relationships/image" Target="../media/image1773.png"/><Relationship Id="rId222" Type="http://schemas.openxmlformats.org/officeDocument/2006/relationships/customXml" Target="../ink/ink1864.xml"/><Relationship Id="rId243" Type="http://schemas.openxmlformats.org/officeDocument/2006/relationships/image" Target="../media/image1795.png"/><Relationship Id="rId264" Type="http://schemas.openxmlformats.org/officeDocument/2006/relationships/customXml" Target="../ink/ink1885.xml"/><Relationship Id="rId285" Type="http://schemas.openxmlformats.org/officeDocument/2006/relationships/image" Target="../media/image1818.png"/><Relationship Id="rId17" Type="http://schemas.openxmlformats.org/officeDocument/2006/relationships/image" Target="../media/image1681.png"/><Relationship Id="rId38" Type="http://schemas.openxmlformats.org/officeDocument/2006/relationships/customXml" Target="../ink/ink1772.xml"/><Relationship Id="rId59" Type="http://schemas.openxmlformats.org/officeDocument/2006/relationships/image" Target="../media/image1702.png"/><Relationship Id="rId103" Type="http://schemas.openxmlformats.org/officeDocument/2006/relationships/image" Target="../media/image1724.png"/><Relationship Id="rId124" Type="http://schemas.openxmlformats.org/officeDocument/2006/relationships/customXml" Target="../ink/ink1815.xml"/><Relationship Id="rId310" Type="http://schemas.openxmlformats.org/officeDocument/2006/relationships/customXml" Target="../ink/ink1908.xml"/><Relationship Id="rId70" Type="http://schemas.openxmlformats.org/officeDocument/2006/relationships/customXml" Target="../ink/ink1788.xml"/><Relationship Id="rId91" Type="http://schemas.openxmlformats.org/officeDocument/2006/relationships/image" Target="../media/image1718.png"/><Relationship Id="rId145" Type="http://schemas.openxmlformats.org/officeDocument/2006/relationships/image" Target="../media/image1745.png"/><Relationship Id="rId166" Type="http://schemas.openxmlformats.org/officeDocument/2006/relationships/customXml" Target="../ink/ink1836.xml"/><Relationship Id="rId187" Type="http://schemas.openxmlformats.org/officeDocument/2006/relationships/image" Target="../media/image1766.png"/><Relationship Id="rId331" Type="http://schemas.openxmlformats.org/officeDocument/2006/relationships/image" Target="../media/image184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9.xml"/><Relationship Id="rId233" Type="http://schemas.openxmlformats.org/officeDocument/2006/relationships/image" Target="../media/image1789.png"/><Relationship Id="rId254" Type="http://schemas.openxmlformats.org/officeDocument/2006/relationships/customXml" Target="../ink/ink1880.xml"/><Relationship Id="rId28" Type="http://schemas.openxmlformats.org/officeDocument/2006/relationships/customXml" Target="../ink/ink1767.xml"/><Relationship Id="rId49" Type="http://schemas.openxmlformats.org/officeDocument/2006/relationships/image" Target="../media/image1697.png"/><Relationship Id="rId114" Type="http://schemas.openxmlformats.org/officeDocument/2006/relationships/customXml" Target="../ink/ink1810.xml"/><Relationship Id="rId275" Type="http://schemas.openxmlformats.org/officeDocument/2006/relationships/image" Target="../media/image1813.png"/><Relationship Id="rId296" Type="http://schemas.openxmlformats.org/officeDocument/2006/relationships/customXml" Target="../ink/ink1901.xml"/><Relationship Id="rId300" Type="http://schemas.openxmlformats.org/officeDocument/2006/relationships/customXml" Target="../ink/ink1903.xml"/><Relationship Id="rId60" Type="http://schemas.openxmlformats.org/officeDocument/2006/relationships/customXml" Target="../ink/ink1783.xml"/><Relationship Id="rId81" Type="http://schemas.openxmlformats.org/officeDocument/2006/relationships/image" Target="../media/image1713.png"/><Relationship Id="rId135" Type="http://schemas.openxmlformats.org/officeDocument/2006/relationships/image" Target="../media/image1740.png"/><Relationship Id="rId156" Type="http://schemas.openxmlformats.org/officeDocument/2006/relationships/customXml" Target="../ink/ink1831.xml"/><Relationship Id="rId177" Type="http://schemas.openxmlformats.org/officeDocument/2006/relationships/image" Target="../media/image1761.png"/><Relationship Id="rId198" Type="http://schemas.openxmlformats.org/officeDocument/2006/relationships/customXml" Target="../ink/ink1852.xml"/><Relationship Id="rId321" Type="http://schemas.openxmlformats.org/officeDocument/2006/relationships/image" Target="../media/image1838.png"/><Relationship Id="rId342" Type="http://schemas.openxmlformats.org/officeDocument/2006/relationships/customXml" Target="../ink/ink1924.xml"/><Relationship Id="rId202" Type="http://schemas.openxmlformats.org/officeDocument/2006/relationships/customXml" Target="../ink/ink1854.xml"/><Relationship Id="rId223" Type="http://schemas.openxmlformats.org/officeDocument/2006/relationships/image" Target="../media/image1784.png"/><Relationship Id="rId244" Type="http://schemas.openxmlformats.org/officeDocument/2006/relationships/customXml" Target="../ink/ink1875.xml"/><Relationship Id="rId18" Type="http://schemas.openxmlformats.org/officeDocument/2006/relationships/customXml" Target="../ink/ink1762.xml"/><Relationship Id="rId39" Type="http://schemas.openxmlformats.org/officeDocument/2006/relationships/image" Target="../media/image1692.png"/><Relationship Id="rId265" Type="http://schemas.openxmlformats.org/officeDocument/2006/relationships/image" Target="../media/image1807.png"/><Relationship Id="rId286" Type="http://schemas.openxmlformats.org/officeDocument/2006/relationships/customXml" Target="../ink/ink1896.xml"/><Relationship Id="rId50" Type="http://schemas.openxmlformats.org/officeDocument/2006/relationships/customXml" Target="../ink/ink1778.xml"/><Relationship Id="rId104" Type="http://schemas.openxmlformats.org/officeDocument/2006/relationships/customXml" Target="../ink/ink1805.xml"/><Relationship Id="rId125" Type="http://schemas.openxmlformats.org/officeDocument/2006/relationships/image" Target="../media/image1735.png"/><Relationship Id="rId146" Type="http://schemas.openxmlformats.org/officeDocument/2006/relationships/customXml" Target="../ink/ink1826.xml"/><Relationship Id="rId167" Type="http://schemas.openxmlformats.org/officeDocument/2006/relationships/image" Target="../media/image1756.png"/><Relationship Id="rId188" Type="http://schemas.openxmlformats.org/officeDocument/2006/relationships/customXml" Target="../ink/ink1847.xml"/><Relationship Id="rId311" Type="http://schemas.openxmlformats.org/officeDocument/2006/relationships/image" Target="../media/image1833.png"/><Relationship Id="rId332" Type="http://schemas.openxmlformats.org/officeDocument/2006/relationships/customXml" Target="../ink/ink1919.xml"/><Relationship Id="rId71" Type="http://schemas.openxmlformats.org/officeDocument/2006/relationships/image" Target="../media/image1708.png"/><Relationship Id="rId92" Type="http://schemas.openxmlformats.org/officeDocument/2006/relationships/customXml" Target="../ink/ink1799.xml"/><Relationship Id="rId213" Type="http://schemas.openxmlformats.org/officeDocument/2006/relationships/image" Target="../media/image1779.png"/><Relationship Id="rId234" Type="http://schemas.openxmlformats.org/officeDocument/2006/relationships/customXml" Target="../ink/ink1870.xml"/><Relationship Id="rId2" Type="http://schemas.openxmlformats.org/officeDocument/2006/relationships/customXml" Target="../ink/ink1754.xml"/><Relationship Id="rId29" Type="http://schemas.openxmlformats.org/officeDocument/2006/relationships/image" Target="../media/image1687.png"/><Relationship Id="rId255" Type="http://schemas.openxmlformats.org/officeDocument/2006/relationships/image" Target="../media/image1802.png"/><Relationship Id="rId276" Type="http://schemas.openxmlformats.org/officeDocument/2006/relationships/customXml" Target="../ink/ink1891.xml"/><Relationship Id="rId297" Type="http://schemas.openxmlformats.org/officeDocument/2006/relationships/image" Target="../media/image1825.png"/><Relationship Id="rId40" Type="http://schemas.openxmlformats.org/officeDocument/2006/relationships/customXml" Target="../ink/ink1773.xml"/><Relationship Id="rId115" Type="http://schemas.openxmlformats.org/officeDocument/2006/relationships/image" Target="../media/image1730.png"/><Relationship Id="rId136" Type="http://schemas.openxmlformats.org/officeDocument/2006/relationships/customXml" Target="../ink/ink1821.xml"/><Relationship Id="rId157" Type="http://schemas.openxmlformats.org/officeDocument/2006/relationships/image" Target="../media/image1751.png"/><Relationship Id="rId178" Type="http://schemas.openxmlformats.org/officeDocument/2006/relationships/customXml" Target="../ink/ink1842.xml"/><Relationship Id="rId301" Type="http://schemas.openxmlformats.org/officeDocument/2006/relationships/image" Target="../media/image1827.png"/><Relationship Id="rId322" Type="http://schemas.openxmlformats.org/officeDocument/2006/relationships/customXml" Target="../ink/ink1914.xml"/><Relationship Id="rId343" Type="http://schemas.openxmlformats.org/officeDocument/2006/relationships/image" Target="../media/image1851.png"/><Relationship Id="rId61" Type="http://schemas.openxmlformats.org/officeDocument/2006/relationships/image" Target="../media/image1703.png"/><Relationship Id="rId82" Type="http://schemas.openxmlformats.org/officeDocument/2006/relationships/customXml" Target="../ink/ink1794.xml"/><Relationship Id="rId199" Type="http://schemas.openxmlformats.org/officeDocument/2006/relationships/image" Target="../media/image1772.png"/><Relationship Id="rId203" Type="http://schemas.openxmlformats.org/officeDocument/2006/relationships/image" Target="../media/image1774.png"/><Relationship Id="rId19" Type="http://schemas.openxmlformats.org/officeDocument/2006/relationships/image" Target="../media/image1682.png"/><Relationship Id="rId224" Type="http://schemas.openxmlformats.org/officeDocument/2006/relationships/customXml" Target="../ink/ink1865.xml"/><Relationship Id="rId245" Type="http://schemas.openxmlformats.org/officeDocument/2006/relationships/image" Target="../media/image1796.png"/><Relationship Id="rId266" Type="http://schemas.openxmlformats.org/officeDocument/2006/relationships/customXml" Target="../ink/ink1886.xml"/><Relationship Id="rId287" Type="http://schemas.openxmlformats.org/officeDocument/2006/relationships/image" Target="../media/image1819.png"/><Relationship Id="rId30" Type="http://schemas.openxmlformats.org/officeDocument/2006/relationships/customXml" Target="../ink/ink1768.xml"/><Relationship Id="rId105" Type="http://schemas.openxmlformats.org/officeDocument/2006/relationships/image" Target="../media/image1725.png"/><Relationship Id="rId126" Type="http://schemas.openxmlformats.org/officeDocument/2006/relationships/customXml" Target="../ink/ink1816.xml"/><Relationship Id="rId147" Type="http://schemas.openxmlformats.org/officeDocument/2006/relationships/image" Target="../media/image1746.png"/><Relationship Id="rId168" Type="http://schemas.openxmlformats.org/officeDocument/2006/relationships/customXml" Target="../ink/ink1837.xml"/><Relationship Id="rId312" Type="http://schemas.openxmlformats.org/officeDocument/2006/relationships/customXml" Target="../ink/ink1909.xml"/><Relationship Id="rId333" Type="http://schemas.openxmlformats.org/officeDocument/2006/relationships/image" Target="../media/image1845.png"/><Relationship Id="rId51" Type="http://schemas.openxmlformats.org/officeDocument/2006/relationships/image" Target="../media/image1698.png"/><Relationship Id="rId72" Type="http://schemas.openxmlformats.org/officeDocument/2006/relationships/customXml" Target="../ink/ink1789.xml"/><Relationship Id="rId93" Type="http://schemas.openxmlformats.org/officeDocument/2006/relationships/image" Target="../media/image1719.png"/><Relationship Id="rId189" Type="http://schemas.openxmlformats.org/officeDocument/2006/relationships/image" Target="../media/image1767.png"/><Relationship Id="rId3" Type="http://schemas.openxmlformats.org/officeDocument/2006/relationships/image" Target="../media/image1674.png"/><Relationship Id="rId214" Type="http://schemas.openxmlformats.org/officeDocument/2006/relationships/customXml" Target="../ink/ink1860.xml"/><Relationship Id="rId235" Type="http://schemas.openxmlformats.org/officeDocument/2006/relationships/image" Target="../media/image1791.png"/><Relationship Id="rId256" Type="http://schemas.openxmlformats.org/officeDocument/2006/relationships/customXml" Target="../ink/ink1881.xml"/><Relationship Id="rId277" Type="http://schemas.openxmlformats.org/officeDocument/2006/relationships/image" Target="../media/image1814.png"/><Relationship Id="rId298" Type="http://schemas.openxmlformats.org/officeDocument/2006/relationships/customXml" Target="../ink/ink1902.xml"/><Relationship Id="rId116" Type="http://schemas.openxmlformats.org/officeDocument/2006/relationships/customXml" Target="../ink/ink1811.xml"/><Relationship Id="rId137" Type="http://schemas.openxmlformats.org/officeDocument/2006/relationships/image" Target="../media/image1741.png"/><Relationship Id="rId158" Type="http://schemas.openxmlformats.org/officeDocument/2006/relationships/customXml" Target="../ink/ink1832.xml"/><Relationship Id="rId302" Type="http://schemas.openxmlformats.org/officeDocument/2006/relationships/customXml" Target="../ink/ink1904.xml"/><Relationship Id="rId323" Type="http://schemas.openxmlformats.org/officeDocument/2006/relationships/image" Target="../media/image1839.png"/><Relationship Id="rId344" Type="http://schemas.openxmlformats.org/officeDocument/2006/relationships/customXml" Target="../ink/ink1925.xml"/><Relationship Id="rId20" Type="http://schemas.openxmlformats.org/officeDocument/2006/relationships/customXml" Target="../ink/ink1763.xml"/><Relationship Id="rId41" Type="http://schemas.openxmlformats.org/officeDocument/2006/relationships/image" Target="../media/image1693.png"/><Relationship Id="rId62" Type="http://schemas.openxmlformats.org/officeDocument/2006/relationships/customXml" Target="../ink/ink1784.xml"/><Relationship Id="rId83" Type="http://schemas.openxmlformats.org/officeDocument/2006/relationships/image" Target="../media/image1714.png"/><Relationship Id="rId179" Type="http://schemas.openxmlformats.org/officeDocument/2006/relationships/image" Target="../media/image1762.png"/><Relationship Id="rId190" Type="http://schemas.openxmlformats.org/officeDocument/2006/relationships/customXml" Target="../ink/ink1848.xml"/><Relationship Id="rId204" Type="http://schemas.openxmlformats.org/officeDocument/2006/relationships/customXml" Target="../ink/ink1855.xml"/><Relationship Id="rId225" Type="http://schemas.openxmlformats.org/officeDocument/2006/relationships/image" Target="../media/image1785.png"/><Relationship Id="rId246" Type="http://schemas.openxmlformats.org/officeDocument/2006/relationships/customXml" Target="../ink/ink1876.xml"/><Relationship Id="rId267" Type="http://schemas.openxmlformats.org/officeDocument/2006/relationships/image" Target="../media/image1808.png"/><Relationship Id="rId288" Type="http://schemas.openxmlformats.org/officeDocument/2006/relationships/customXml" Target="../ink/ink1897.xml"/><Relationship Id="rId106" Type="http://schemas.openxmlformats.org/officeDocument/2006/relationships/customXml" Target="../ink/ink1806.xml"/><Relationship Id="rId127" Type="http://schemas.openxmlformats.org/officeDocument/2006/relationships/image" Target="../media/image1736.png"/><Relationship Id="rId313" Type="http://schemas.openxmlformats.org/officeDocument/2006/relationships/image" Target="../media/image1834.png"/><Relationship Id="rId10" Type="http://schemas.openxmlformats.org/officeDocument/2006/relationships/customXml" Target="../ink/ink1758.xml"/><Relationship Id="rId31" Type="http://schemas.openxmlformats.org/officeDocument/2006/relationships/image" Target="../media/image1688.png"/><Relationship Id="rId52" Type="http://schemas.openxmlformats.org/officeDocument/2006/relationships/customXml" Target="../ink/ink1779.xml"/><Relationship Id="rId73" Type="http://schemas.openxmlformats.org/officeDocument/2006/relationships/image" Target="../media/image1709.png"/><Relationship Id="rId94" Type="http://schemas.openxmlformats.org/officeDocument/2006/relationships/customXml" Target="../ink/ink1800.xml"/><Relationship Id="rId148" Type="http://schemas.openxmlformats.org/officeDocument/2006/relationships/customXml" Target="../ink/ink1827.xml"/><Relationship Id="rId169" Type="http://schemas.openxmlformats.org/officeDocument/2006/relationships/image" Target="../media/image1757.png"/><Relationship Id="rId334" Type="http://schemas.openxmlformats.org/officeDocument/2006/relationships/customXml" Target="../ink/ink1920.xml"/><Relationship Id="rId4" Type="http://schemas.openxmlformats.org/officeDocument/2006/relationships/customXml" Target="../ink/ink1755.xml"/><Relationship Id="rId180" Type="http://schemas.openxmlformats.org/officeDocument/2006/relationships/customXml" Target="../ink/ink1843.xml"/><Relationship Id="rId215" Type="http://schemas.openxmlformats.org/officeDocument/2006/relationships/image" Target="../media/image1780.png"/><Relationship Id="rId236" Type="http://schemas.openxmlformats.org/officeDocument/2006/relationships/customXml" Target="../ink/ink1871.xml"/><Relationship Id="rId257" Type="http://schemas.openxmlformats.org/officeDocument/2006/relationships/image" Target="../media/image1803.png"/><Relationship Id="rId278" Type="http://schemas.openxmlformats.org/officeDocument/2006/relationships/customXml" Target="../ink/ink1892.xml"/><Relationship Id="rId303" Type="http://schemas.openxmlformats.org/officeDocument/2006/relationships/image" Target="../media/image1828.png"/><Relationship Id="rId42" Type="http://schemas.openxmlformats.org/officeDocument/2006/relationships/customXml" Target="../ink/ink1774.xml"/><Relationship Id="rId84" Type="http://schemas.openxmlformats.org/officeDocument/2006/relationships/customXml" Target="../ink/ink1795.xml"/><Relationship Id="rId138" Type="http://schemas.openxmlformats.org/officeDocument/2006/relationships/customXml" Target="../ink/ink1822.xml"/><Relationship Id="rId345" Type="http://schemas.openxmlformats.org/officeDocument/2006/relationships/image" Target="../media/image1852.png"/><Relationship Id="rId191" Type="http://schemas.openxmlformats.org/officeDocument/2006/relationships/image" Target="../media/image1768.png"/><Relationship Id="rId205" Type="http://schemas.openxmlformats.org/officeDocument/2006/relationships/image" Target="../media/image1775.png"/><Relationship Id="rId247" Type="http://schemas.openxmlformats.org/officeDocument/2006/relationships/image" Target="../media/image1797.png"/><Relationship Id="rId107" Type="http://schemas.openxmlformats.org/officeDocument/2006/relationships/image" Target="../media/image1726.png"/><Relationship Id="rId289" Type="http://schemas.openxmlformats.org/officeDocument/2006/relationships/image" Target="../media/image1821.png"/><Relationship Id="rId11" Type="http://schemas.openxmlformats.org/officeDocument/2006/relationships/image" Target="../media/image1678.png"/><Relationship Id="rId53" Type="http://schemas.openxmlformats.org/officeDocument/2006/relationships/image" Target="../media/image1699.png"/><Relationship Id="rId149" Type="http://schemas.openxmlformats.org/officeDocument/2006/relationships/image" Target="../media/image1747.png"/><Relationship Id="rId314" Type="http://schemas.openxmlformats.org/officeDocument/2006/relationships/customXml" Target="../ink/ink1910.xml"/><Relationship Id="rId95" Type="http://schemas.openxmlformats.org/officeDocument/2006/relationships/image" Target="../media/image1720.png"/><Relationship Id="rId160" Type="http://schemas.openxmlformats.org/officeDocument/2006/relationships/customXml" Target="../ink/ink1833.xml"/><Relationship Id="rId216" Type="http://schemas.openxmlformats.org/officeDocument/2006/relationships/customXml" Target="../ink/ink1861.xml"/><Relationship Id="rId258" Type="http://schemas.openxmlformats.org/officeDocument/2006/relationships/customXml" Target="../ink/ink1882.xml"/><Relationship Id="rId22" Type="http://schemas.openxmlformats.org/officeDocument/2006/relationships/customXml" Target="../ink/ink1764.xml"/><Relationship Id="rId64" Type="http://schemas.openxmlformats.org/officeDocument/2006/relationships/customXml" Target="../ink/ink1785.xml"/><Relationship Id="rId118" Type="http://schemas.openxmlformats.org/officeDocument/2006/relationships/customXml" Target="../ink/ink1812.xml"/><Relationship Id="rId325" Type="http://schemas.openxmlformats.org/officeDocument/2006/relationships/image" Target="../media/image1841.png"/><Relationship Id="rId171" Type="http://schemas.openxmlformats.org/officeDocument/2006/relationships/image" Target="../media/image1758.png"/><Relationship Id="rId227" Type="http://schemas.openxmlformats.org/officeDocument/2006/relationships/image" Target="../media/image1786.png"/><Relationship Id="rId269" Type="http://schemas.openxmlformats.org/officeDocument/2006/relationships/image" Target="../media/image1809.png"/><Relationship Id="rId33" Type="http://schemas.openxmlformats.org/officeDocument/2006/relationships/image" Target="../media/image1689.png"/><Relationship Id="rId129" Type="http://schemas.openxmlformats.org/officeDocument/2006/relationships/image" Target="../media/image1737.png"/><Relationship Id="rId280" Type="http://schemas.openxmlformats.org/officeDocument/2006/relationships/customXml" Target="../ink/ink1893.xml"/><Relationship Id="rId336" Type="http://schemas.openxmlformats.org/officeDocument/2006/relationships/customXml" Target="../ink/ink1921.xml"/><Relationship Id="rId75" Type="http://schemas.openxmlformats.org/officeDocument/2006/relationships/image" Target="../media/image1710.png"/><Relationship Id="rId140" Type="http://schemas.openxmlformats.org/officeDocument/2006/relationships/customXml" Target="../ink/ink1823.xml"/><Relationship Id="rId182" Type="http://schemas.openxmlformats.org/officeDocument/2006/relationships/customXml" Target="../ink/ink1844.xml"/><Relationship Id="rId6" Type="http://schemas.openxmlformats.org/officeDocument/2006/relationships/customXml" Target="../ink/ink1756.xml"/><Relationship Id="rId238" Type="http://schemas.openxmlformats.org/officeDocument/2006/relationships/customXml" Target="../ink/ink1872.xml"/><Relationship Id="rId291" Type="http://schemas.openxmlformats.org/officeDocument/2006/relationships/image" Target="../media/image1822.png"/><Relationship Id="rId305" Type="http://schemas.openxmlformats.org/officeDocument/2006/relationships/image" Target="../media/image1829.png"/><Relationship Id="rId347" Type="http://schemas.openxmlformats.org/officeDocument/2006/relationships/image" Target="../media/image1853.png"/><Relationship Id="rId44" Type="http://schemas.openxmlformats.org/officeDocument/2006/relationships/customXml" Target="../ink/ink1775.xml"/><Relationship Id="rId86" Type="http://schemas.openxmlformats.org/officeDocument/2006/relationships/customXml" Target="../ink/ink1796.xml"/><Relationship Id="rId151" Type="http://schemas.openxmlformats.org/officeDocument/2006/relationships/image" Target="../media/image1748.png"/><Relationship Id="rId193" Type="http://schemas.openxmlformats.org/officeDocument/2006/relationships/image" Target="../media/image1769.png"/><Relationship Id="rId207" Type="http://schemas.openxmlformats.org/officeDocument/2006/relationships/image" Target="../media/image1776.png"/><Relationship Id="rId249" Type="http://schemas.openxmlformats.org/officeDocument/2006/relationships/image" Target="../media/image1798.png"/><Relationship Id="rId13" Type="http://schemas.openxmlformats.org/officeDocument/2006/relationships/image" Target="../media/image1679.png"/><Relationship Id="rId109" Type="http://schemas.openxmlformats.org/officeDocument/2006/relationships/image" Target="../media/image1727.png"/><Relationship Id="rId260" Type="http://schemas.openxmlformats.org/officeDocument/2006/relationships/customXml" Target="../ink/ink1883.xml"/><Relationship Id="rId316" Type="http://schemas.openxmlformats.org/officeDocument/2006/relationships/customXml" Target="../ink/ink1911.xml"/><Relationship Id="rId55" Type="http://schemas.openxmlformats.org/officeDocument/2006/relationships/image" Target="../media/image1700.png"/><Relationship Id="rId97" Type="http://schemas.openxmlformats.org/officeDocument/2006/relationships/image" Target="../media/image1721.png"/><Relationship Id="rId120" Type="http://schemas.openxmlformats.org/officeDocument/2006/relationships/customXml" Target="../ink/ink1813.xml"/><Relationship Id="rId162" Type="http://schemas.openxmlformats.org/officeDocument/2006/relationships/customXml" Target="../ink/ink1834.xml"/><Relationship Id="rId218" Type="http://schemas.openxmlformats.org/officeDocument/2006/relationships/customXml" Target="../ink/ink1862.xml"/><Relationship Id="rId271" Type="http://schemas.openxmlformats.org/officeDocument/2006/relationships/image" Target="../media/image1811.png"/><Relationship Id="rId24" Type="http://schemas.openxmlformats.org/officeDocument/2006/relationships/customXml" Target="../ink/ink1765.xml"/><Relationship Id="rId66" Type="http://schemas.openxmlformats.org/officeDocument/2006/relationships/customXml" Target="../ink/ink1786.xml"/><Relationship Id="rId131" Type="http://schemas.openxmlformats.org/officeDocument/2006/relationships/image" Target="../media/image1738.png"/><Relationship Id="rId327" Type="http://schemas.openxmlformats.org/officeDocument/2006/relationships/image" Target="../media/image1842.png"/><Relationship Id="rId173" Type="http://schemas.openxmlformats.org/officeDocument/2006/relationships/image" Target="../media/image1759.png"/><Relationship Id="rId229" Type="http://schemas.openxmlformats.org/officeDocument/2006/relationships/image" Target="../media/image1787.png"/><Relationship Id="rId240" Type="http://schemas.openxmlformats.org/officeDocument/2006/relationships/customXml" Target="../ink/ink1873.xml"/><Relationship Id="rId35" Type="http://schemas.openxmlformats.org/officeDocument/2006/relationships/image" Target="../media/image1690.png"/><Relationship Id="rId77" Type="http://schemas.openxmlformats.org/officeDocument/2006/relationships/image" Target="../media/image1711.png"/><Relationship Id="rId100" Type="http://schemas.openxmlformats.org/officeDocument/2006/relationships/customXml" Target="../ink/ink1803.xml"/><Relationship Id="rId282" Type="http://schemas.openxmlformats.org/officeDocument/2006/relationships/customXml" Target="../ink/ink1894.xml"/><Relationship Id="rId338" Type="http://schemas.openxmlformats.org/officeDocument/2006/relationships/customXml" Target="../ink/ink192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8.png"/><Relationship Id="rId21" Type="http://schemas.openxmlformats.org/officeDocument/2006/relationships/image" Target="../media/image1865.png"/><Relationship Id="rId42" Type="http://schemas.openxmlformats.org/officeDocument/2006/relationships/customXml" Target="../ink/ink1948.xml"/><Relationship Id="rId63" Type="http://schemas.openxmlformats.org/officeDocument/2006/relationships/image" Target="../media/image1888.png"/><Relationship Id="rId84" Type="http://schemas.openxmlformats.org/officeDocument/2006/relationships/customXml" Target="../ink/ink1969.xml"/><Relationship Id="rId138" Type="http://schemas.openxmlformats.org/officeDocument/2006/relationships/customXml" Target="../ink/ink1996.xml"/><Relationship Id="rId159" Type="http://schemas.openxmlformats.org/officeDocument/2006/relationships/image" Target="../media/image1942.png"/><Relationship Id="rId170" Type="http://schemas.openxmlformats.org/officeDocument/2006/relationships/customXml" Target="../ink/ink2012.xml"/><Relationship Id="rId191" Type="http://schemas.openxmlformats.org/officeDocument/2006/relationships/image" Target="../media/image1959.png"/><Relationship Id="rId205" Type="http://schemas.openxmlformats.org/officeDocument/2006/relationships/image" Target="../media/image1967.png"/><Relationship Id="rId226" Type="http://schemas.openxmlformats.org/officeDocument/2006/relationships/customXml" Target="../ink/ink2040.xml"/><Relationship Id="rId247" Type="http://schemas.openxmlformats.org/officeDocument/2006/relationships/image" Target="../media/image1991.png"/><Relationship Id="rId107" Type="http://schemas.openxmlformats.org/officeDocument/2006/relationships/image" Target="../media/image1913.png"/><Relationship Id="rId11" Type="http://schemas.openxmlformats.org/officeDocument/2006/relationships/image" Target="../media/image1859.png"/><Relationship Id="rId32" Type="http://schemas.openxmlformats.org/officeDocument/2006/relationships/customXml" Target="../ink/ink1943.xml"/><Relationship Id="rId53" Type="http://schemas.openxmlformats.org/officeDocument/2006/relationships/image" Target="../media/image1883.png"/><Relationship Id="rId74" Type="http://schemas.openxmlformats.org/officeDocument/2006/relationships/customXml" Target="../ink/ink1964.xml"/><Relationship Id="rId128" Type="http://schemas.openxmlformats.org/officeDocument/2006/relationships/customXml" Target="../ink/ink1991.xml"/><Relationship Id="rId149" Type="http://schemas.openxmlformats.org/officeDocument/2006/relationships/image" Target="../media/image1936.png"/><Relationship Id="rId5" Type="http://schemas.openxmlformats.org/officeDocument/2006/relationships/image" Target="../media/image1856.png"/><Relationship Id="rId95" Type="http://schemas.openxmlformats.org/officeDocument/2006/relationships/image" Target="../media/image1906.png"/><Relationship Id="rId160" Type="http://schemas.openxmlformats.org/officeDocument/2006/relationships/customXml" Target="../ink/ink2007.xml"/><Relationship Id="rId181" Type="http://schemas.openxmlformats.org/officeDocument/2006/relationships/image" Target="../media/image1954.png"/><Relationship Id="rId216" Type="http://schemas.openxmlformats.org/officeDocument/2006/relationships/customXml" Target="../ink/ink2035.xml"/><Relationship Id="rId237" Type="http://schemas.openxmlformats.org/officeDocument/2006/relationships/image" Target="../media/image1985.png"/><Relationship Id="rId22" Type="http://schemas.openxmlformats.org/officeDocument/2006/relationships/customXml" Target="../ink/ink1938.xml"/><Relationship Id="rId43" Type="http://schemas.openxmlformats.org/officeDocument/2006/relationships/image" Target="../media/image1877.png"/><Relationship Id="rId64" Type="http://schemas.openxmlformats.org/officeDocument/2006/relationships/customXml" Target="../ink/ink1959.xml"/><Relationship Id="rId118" Type="http://schemas.openxmlformats.org/officeDocument/2006/relationships/customXml" Target="../ink/ink1986.xml"/><Relationship Id="rId139" Type="http://schemas.openxmlformats.org/officeDocument/2006/relationships/image" Target="../media/image1931.png"/><Relationship Id="rId85" Type="http://schemas.openxmlformats.org/officeDocument/2006/relationships/image" Target="../media/image1901.png"/><Relationship Id="rId150" Type="http://schemas.openxmlformats.org/officeDocument/2006/relationships/customXml" Target="../ink/ink2002.xml"/><Relationship Id="rId171" Type="http://schemas.openxmlformats.org/officeDocument/2006/relationships/image" Target="../media/image1948.png"/><Relationship Id="rId192" Type="http://schemas.openxmlformats.org/officeDocument/2006/relationships/customXml" Target="../ink/ink2023.xml"/><Relationship Id="rId206" Type="http://schemas.openxmlformats.org/officeDocument/2006/relationships/customXml" Target="../ink/ink2030.xml"/><Relationship Id="rId227" Type="http://schemas.openxmlformats.org/officeDocument/2006/relationships/image" Target="../media/image1979.png"/><Relationship Id="rId248" Type="http://schemas.openxmlformats.org/officeDocument/2006/relationships/customXml" Target="../ink/ink2051.xml"/><Relationship Id="rId12" Type="http://schemas.openxmlformats.org/officeDocument/2006/relationships/customXml" Target="../ink/ink1933.xml"/><Relationship Id="rId33" Type="http://schemas.openxmlformats.org/officeDocument/2006/relationships/image" Target="../media/image1872.png"/><Relationship Id="rId108" Type="http://schemas.openxmlformats.org/officeDocument/2006/relationships/customXml" Target="../ink/ink1981.xml"/><Relationship Id="rId129" Type="http://schemas.openxmlformats.org/officeDocument/2006/relationships/image" Target="../media/image1925.png"/><Relationship Id="rId54" Type="http://schemas.openxmlformats.org/officeDocument/2006/relationships/customXml" Target="../ink/ink1954.xml"/><Relationship Id="rId75" Type="http://schemas.openxmlformats.org/officeDocument/2006/relationships/image" Target="../media/image1895.png"/><Relationship Id="rId96" Type="http://schemas.openxmlformats.org/officeDocument/2006/relationships/customXml" Target="../ink/ink1975.xml"/><Relationship Id="rId140" Type="http://schemas.openxmlformats.org/officeDocument/2006/relationships/customXml" Target="../ink/ink1997.xml"/><Relationship Id="rId161" Type="http://schemas.openxmlformats.org/officeDocument/2006/relationships/image" Target="../media/image1943.png"/><Relationship Id="rId182" Type="http://schemas.openxmlformats.org/officeDocument/2006/relationships/customXml" Target="../ink/ink2018.xml"/><Relationship Id="rId217" Type="http://schemas.openxmlformats.org/officeDocument/2006/relationships/image" Target="../media/image1974.png"/><Relationship Id="rId6" Type="http://schemas.openxmlformats.org/officeDocument/2006/relationships/customXml" Target="../ink/ink1930.xml"/><Relationship Id="rId238" Type="http://schemas.openxmlformats.org/officeDocument/2006/relationships/customXml" Target="../ink/ink2046.xml"/><Relationship Id="rId23" Type="http://schemas.openxmlformats.org/officeDocument/2006/relationships/image" Target="../media/image1866.png"/><Relationship Id="rId119" Type="http://schemas.openxmlformats.org/officeDocument/2006/relationships/image" Target="../media/image1919.png"/><Relationship Id="rId44" Type="http://schemas.openxmlformats.org/officeDocument/2006/relationships/customXml" Target="../ink/ink1949.xml"/><Relationship Id="rId65" Type="http://schemas.openxmlformats.org/officeDocument/2006/relationships/image" Target="../media/image1889.png"/><Relationship Id="rId86" Type="http://schemas.openxmlformats.org/officeDocument/2006/relationships/customXml" Target="../ink/ink1970.xml"/><Relationship Id="rId130" Type="http://schemas.openxmlformats.org/officeDocument/2006/relationships/customXml" Target="../ink/ink1992.xml"/><Relationship Id="rId151" Type="http://schemas.openxmlformats.org/officeDocument/2006/relationships/image" Target="../media/image1937.png"/><Relationship Id="rId172" Type="http://schemas.openxmlformats.org/officeDocument/2006/relationships/customXml" Target="../ink/ink2013.xml"/><Relationship Id="rId193" Type="http://schemas.openxmlformats.org/officeDocument/2006/relationships/image" Target="../media/image1961.png"/><Relationship Id="rId207" Type="http://schemas.openxmlformats.org/officeDocument/2006/relationships/image" Target="../media/image1968.png"/><Relationship Id="rId228" Type="http://schemas.openxmlformats.org/officeDocument/2006/relationships/customXml" Target="../ink/ink2041.xml"/><Relationship Id="rId249" Type="http://schemas.openxmlformats.org/officeDocument/2006/relationships/image" Target="../media/image1992.png"/><Relationship Id="rId13" Type="http://schemas.openxmlformats.org/officeDocument/2006/relationships/image" Target="../media/image1861.png"/><Relationship Id="rId109" Type="http://schemas.openxmlformats.org/officeDocument/2006/relationships/image" Target="../media/image1914.png"/><Relationship Id="rId34" Type="http://schemas.openxmlformats.org/officeDocument/2006/relationships/customXml" Target="../ink/ink1944.xml"/><Relationship Id="rId55" Type="http://schemas.openxmlformats.org/officeDocument/2006/relationships/image" Target="../media/image1884.png"/><Relationship Id="rId76" Type="http://schemas.openxmlformats.org/officeDocument/2006/relationships/customXml" Target="../ink/ink1965.xml"/><Relationship Id="rId97" Type="http://schemas.openxmlformats.org/officeDocument/2006/relationships/image" Target="../media/image1907.png"/><Relationship Id="rId120" Type="http://schemas.openxmlformats.org/officeDocument/2006/relationships/customXml" Target="../ink/ink1987.xml"/><Relationship Id="rId141" Type="http://schemas.openxmlformats.org/officeDocument/2006/relationships/image" Target="../media/image1932.png"/><Relationship Id="rId7" Type="http://schemas.openxmlformats.org/officeDocument/2006/relationships/image" Target="../media/image1857.png"/><Relationship Id="rId162" Type="http://schemas.openxmlformats.org/officeDocument/2006/relationships/customXml" Target="../ink/ink2008.xml"/><Relationship Id="rId183" Type="http://schemas.openxmlformats.org/officeDocument/2006/relationships/image" Target="../media/image1955.png"/><Relationship Id="rId218" Type="http://schemas.openxmlformats.org/officeDocument/2006/relationships/customXml" Target="../ink/ink2036.xml"/><Relationship Id="rId239" Type="http://schemas.openxmlformats.org/officeDocument/2006/relationships/image" Target="../media/image1986.png"/><Relationship Id="rId250" Type="http://schemas.openxmlformats.org/officeDocument/2006/relationships/customXml" Target="../ink/ink2052.xml"/><Relationship Id="rId24" Type="http://schemas.openxmlformats.org/officeDocument/2006/relationships/customXml" Target="../ink/ink1939.xml"/><Relationship Id="rId45" Type="http://schemas.openxmlformats.org/officeDocument/2006/relationships/image" Target="../media/image1878.png"/><Relationship Id="rId66" Type="http://schemas.openxmlformats.org/officeDocument/2006/relationships/customXml" Target="../ink/ink1960.xml"/><Relationship Id="rId87" Type="http://schemas.openxmlformats.org/officeDocument/2006/relationships/image" Target="../media/image1902.png"/><Relationship Id="rId110" Type="http://schemas.openxmlformats.org/officeDocument/2006/relationships/customXml" Target="../ink/ink1982.xml"/><Relationship Id="rId131" Type="http://schemas.openxmlformats.org/officeDocument/2006/relationships/image" Target="../media/image1926.png"/><Relationship Id="rId152" Type="http://schemas.openxmlformats.org/officeDocument/2006/relationships/customXml" Target="../ink/ink2003.xml"/><Relationship Id="rId173" Type="http://schemas.openxmlformats.org/officeDocument/2006/relationships/image" Target="../media/image1949.png"/><Relationship Id="rId194" Type="http://schemas.openxmlformats.org/officeDocument/2006/relationships/customXml" Target="../ink/ink2024.xml"/><Relationship Id="rId208" Type="http://schemas.openxmlformats.org/officeDocument/2006/relationships/customXml" Target="../ink/ink2031.xml"/><Relationship Id="rId229" Type="http://schemas.openxmlformats.org/officeDocument/2006/relationships/image" Target="../media/image1981.png"/><Relationship Id="rId240" Type="http://schemas.openxmlformats.org/officeDocument/2006/relationships/customXml" Target="../ink/ink2047.xml"/><Relationship Id="rId14" Type="http://schemas.openxmlformats.org/officeDocument/2006/relationships/customXml" Target="../ink/ink1934.xml"/><Relationship Id="rId35" Type="http://schemas.openxmlformats.org/officeDocument/2006/relationships/image" Target="../media/image1873.png"/><Relationship Id="rId56" Type="http://schemas.openxmlformats.org/officeDocument/2006/relationships/customXml" Target="../ink/ink1955.xml"/><Relationship Id="rId77" Type="http://schemas.openxmlformats.org/officeDocument/2006/relationships/image" Target="../media/image1896.png"/><Relationship Id="rId100" Type="http://schemas.openxmlformats.org/officeDocument/2006/relationships/customXml" Target="../ink/ink1977.xml"/><Relationship Id="rId8" Type="http://schemas.openxmlformats.org/officeDocument/2006/relationships/customXml" Target="../ink/ink1931.xml"/><Relationship Id="rId98" Type="http://schemas.openxmlformats.org/officeDocument/2006/relationships/customXml" Target="../ink/ink1976.xml"/><Relationship Id="rId121" Type="http://schemas.openxmlformats.org/officeDocument/2006/relationships/image" Target="../media/image1921.png"/><Relationship Id="rId142" Type="http://schemas.openxmlformats.org/officeDocument/2006/relationships/customXml" Target="../ink/ink1998.xml"/><Relationship Id="rId163" Type="http://schemas.openxmlformats.org/officeDocument/2006/relationships/image" Target="../media/image1944.png"/><Relationship Id="rId184" Type="http://schemas.openxmlformats.org/officeDocument/2006/relationships/customXml" Target="../ink/ink2019.xml"/><Relationship Id="rId219" Type="http://schemas.openxmlformats.org/officeDocument/2006/relationships/image" Target="../media/image1975.png"/><Relationship Id="rId230" Type="http://schemas.openxmlformats.org/officeDocument/2006/relationships/customXml" Target="../ink/ink2042.xml"/><Relationship Id="rId251" Type="http://schemas.openxmlformats.org/officeDocument/2006/relationships/image" Target="../media/image1993.png"/><Relationship Id="rId25" Type="http://schemas.openxmlformats.org/officeDocument/2006/relationships/image" Target="../media/image1867.png"/><Relationship Id="rId46" Type="http://schemas.openxmlformats.org/officeDocument/2006/relationships/customXml" Target="../ink/ink1950.xml"/><Relationship Id="rId67" Type="http://schemas.openxmlformats.org/officeDocument/2006/relationships/image" Target="../media/image1891.png"/><Relationship Id="rId88" Type="http://schemas.openxmlformats.org/officeDocument/2006/relationships/customXml" Target="../ink/ink1971.xml"/><Relationship Id="rId111" Type="http://schemas.openxmlformats.org/officeDocument/2006/relationships/image" Target="../media/image1915.png"/><Relationship Id="rId132" Type="http://schemas.openxmlformats.org/officeDocument/2006/relationships/customXml" Target="../ink/ink1993.xml"/><Relationship Id="rId153" Type="http://schemas.openxmlformats.org/officeDocument/2006/relationships/image" Target="../media/image1938.png"/><Relationship Id="rId174" Type="http://schemas.openxmlformats.org/officeDocument/2006/relationships/customXml" Target="../ink/ink2014.xml"/><Relationship Id="rId195" Type="http://schemas.openxmlformats.org/officeDocument/2006/relationships/image" Target="../media/image1962.png"/><Relationship Id="rId209" Type="http://schemas.openxmlformats.org/officeDocument/2006/relationships/image" Target="../media/image1969.png"/><Relationship Id="rId220" Type="http://schemas.openxmlformats.org/officeDocument/2006/relationships/customXml" Target="../ink/ink2037.xml"/><Relationship Id="rId241" Type="http://schemas.openxmlformats.org/officeDocument/2006/relationships/image" Target="../media/image1987.png"/><Relationship Id="rId15" Type="http://schemas.openxmlformats.org/officeDocument/2006/relationships/image" Target="../media/image1862.png"/><Relationship Id="rId36" Type="http://schemas.openxmlformats.org/officeDocument/2006/relationships/customXml" Target="../ink/ink1945.xml"/><Relationship Id="rId57" Type="http://schemas.openxmlformats.org/officeDocument/2006/relationships/image" Target="../media/image1885.png"/><Relationship Id="rId78" Type="http://schemas.openxmlformats.org/officeDocument/2006/relationships/customXml" Target="../ink/ink1966.xml"/><Relationship Id="rId99" Type="http://schemas.openxmlformats.org/officeDocument/2006/relationships/image" Target="../media/image1908.png"/><Relationship Id="rId101" Type="http://schemas.openxmlformats.org/officeDocument/2006/relationships/image" Target="../media/image1909.png"/><Relationship Id="rId122" Type="http://schemas.openxmlformats.org/officeDocument/2006/relationships/customXml" Target="../ink/ink1988.xml"/><Relationship Id="rId143" Type="http://schemas.openxmlformats.org/officeDocument/2006/relationships/image" Target="../media/image1933.png"/><Relationship Id="rId164" Type="http://schemas.openxmlformats.org/officeDocument/2006/relationships/customXml" Target="../ink/ink2009.xml"/><Relationship Id="rId185" Type="http://schemas.openxmlformats.org/officeDocument/2006/relationships/image" Target="../media/image1956.png"/><Relationship Id="rId9" Type="http://schemas.openxmlformats.org/officeDocument/2006/relationships/image" Target="../media/image1858.png"/><Relationship Id="rId210" Type="http://schemas.openxmlformats.org/officeDocument/2006/relationships/customXml" Target="../ink/ink2032.xml"/><Relationship Id="rId26" Type="http://schemas.openxmlformats.org/officeDocument/2006/relationships/customXml" Target="../ink/ink1940.xml"/><Relationship Id="rId231" Type="http://schemas.openxmlformats.org/officeDocument/2006/relationships/image" Target="../media/image1982.png"/><Relationship Id="rId252" Type="http://schemas.openxmlformats.org/officeDocument/2006/relationships/customXml" Target="../ink/ink2053.xml"/><Relationship Id="rId47" Type="http://schemas.openxmlformats.org/officeDocument/2006/relationships/image" Target="../media/image1879.png"/><Relationship Id="rId68" Type="http://schemas.openxmlformats.org/officeDocument/2006/relationships/customXml" Target="../ink/ink1961.xml"/><Relationship Id="rId89" Type="http://schemas.openxmlformats.org/officeDocument/2006/relationships/image" Target="../media/image1903.png"/><Relationship Id="rId112" Type="http://schemas.openxmlformats.org/officeDocument/2006/relationships/customXml" Target="../ink/ink1983.xml"/><Relationship Id="rId133" Type="http://schemas.openxmlformats.org/officeDocument/2006/relationships/image" Target="../media/image1927.png"/><Relationship Id="rId154" Type="http://schemas.openxmlformats.org/officeDocument/2006/relationships/customXml" Target="../ink/ink2004.xml"/><Relationship Id="rId175" Type="http://schemas.openxmlformats.org/officeDocument/2006/relationships/image" Target="../media/image1951.png"/><Relationship Id="rId196" Type="http://schemas.openxmlformats.org/officeDocument/2006/relationships/customXml" Target="../ink/ink2025.xml"/><Relationship Id="rId200" Type="http://schemas.openxmlformats.org/officeDocument/2006/relationships/customXml" Target="../ink/ink2027.xml"/><Relationship Id="rId16" Type="http://schemas.openxmlformats.org/officeDocument/2006/relationships/customXml" Target="../ink/ink1935.xml"/><Relationship Id="rId221" Type="http://schemas.openxmlformats.org/officeDocument/2006/relationships/image" Target="../media/image1976.png"/><Relationship Id="rId242" Type="http://schemas.openxmlformats.org/officeDocument/2006/relationships/customXml" Target="../ink/ink2048.xml"/><Relationship Id="rId37" Type="http://schemas.openxmlformats.org/officeDocument/2006/relationships/image" Target="../media/image1874.png"/><Relationship Id="rId58" Type="http://schemas.openxmlformats.org/officeDocument/2006/relationships/customXml" Target="../ink/ink1956.xml"/><Relationship Id="rId79" Type="http://schemas.openxmlformats.org/officeDocument/2006/relationships/image" Target="../media/image1897.png"/><Relationship Id="rId102" Type="http://schemas.openxmlformats.org/officeDocument/2006/relationships/customXml" Target="../ink/ink1978.xml"/><Relationship Id="rId123" Type="http://schemas.openxmlformats.org/officeDocument/2006/relationships/image" Target="../media/image1922.png"/><Relationship Id="rId144" Type="http://schemas.openxmlformats.org/officeDocument/2006/relationships/customXml" Target="../ink/ink1999.xml"/><Relationship Id="rId90" Type="http://schemas.openxmlformats.org/officeDocument/2006/relationships/customXml" Target="../ink/ink1972.xml"/><Relationship Id="rId165" Type="http://schemas.openxmlformats.org/officeDocument/2006/relationships/image" Target="../media/image1945.png"/><Relationship Id="rId186" Type="http://schemas.openxmlformats.org/officeDocument/2006/relationships/customXml" Target="../ink/ink2020.xml"/><Relationship Id="rId211" Type="http://schemas.openxmlformats.org/officeDocument/2006/relationships/image" Target="../media/image1971.png"/><Relationship Id="rId232" Type="http://schemas.openxmlformats.org/officeDocument/2006/relationships/customXml" Target="../ink/ink2043.xml"/><Relationship Id="rId253" Type="http://schemas.openxmlformats.org/officeDocument/2006/relationships/image" Target="../media/image1994.png"/><Relationship Id="rId27" Type="http://schemas.openxmlformats.org/officeDocument/2006/relationships/image" Target="../media/image1868.png"/><Relationship Id="rId48" Type="http://schemas.openxmlformats.org/officeDocument/2006/relationships/customXml" Target="../ink/ink1951.xml"/><Relationship Id="rId69" Type="http://schemas.openxmlformats.org/officeDocument/2006/relationships/image" Target="../media/image1892.png"/><Relationship Id="rId113" Type="http://schemas.openxmlformats.org/officeDocument/2006/relationships/image" Target="../media/image1916.png"/><Relationship Id="rId134" Type="http://schemas.openxmlformats.org/officeDocument/2006/relationships/customXml" Target="../ink/ink1994.xml"/><Relationship Id="rId80" Type="http://schemas.openxmlformats.org/officeDocument/2006/relationships/customXml" Target="../ink/ink1967.xml"/><Relationship Id="rId155" Type="http://schemas.openxmlformats.org/officeDocument/2006/relationships/image" Target="../media/image1939.png"/><Relationship Id="rId176" Type="http://schemas.openxmlformats.org/officeDocument/2006/relationships/customXml" Target="../ink/ink2015.xml"/><Relationship Id="rId197" Type="http://schemas.openxmlformats.org/officeDocument/2006/relationships/image" Target="../media/image1963.png"/><Relationship Id="rId201" Type="http://schemas.openxmlformats.org/officeDocument/2006/relationships/image" Target="../media/image1965.png"/><Relationship Id="rId222" Type="http://schemas.openxmlformats.org/officeDocument/2006/relationships/customXml" Target="../ink/ink2038.xml"/><Relationship Id="rId243" Type="http://schemas.openxmlformats.org/officeDocument/2006/relationships/image" Target="../media/image1988.png"/><Relationship Id="rId17" Type="http://schemas.openxmlformats.org/officeDocument/2006/relationships/image" Target="../media/image1863.png"/><Relationship Id="rId38" Type="http://schemas.openxmlformats.org/officeDocument/2006/relationships/customXml" Target="../ink/ink1946.xml"/><Relationship Id="rId59" Type="http://schemas.openxmlformats.org/officeDocument/2006/relationships/image" Target="../media/image1886.png"/><Relationship Id="rId103" Type="http://schemas.openxmlformats.org/officeDocument/2006/relationships/image" Target="../media/image1911.png"/><Relationship Id="rId124" Type="http://schemas.openxmlformats.org/officeDocument/2006/relationships/customXml" Target="../ink/ink1989.xml"/><Relationship Id="rId70" Type="http://schemas.openxmlformats.org/officeDocument/2006/relationships/customXml" Target="../ink/ink1962.xml"/><Relationship Id="rId91" Type="http://schemas.openxmlformats.org/officeDocument/2006/relationships/image" Target="../media/image1904.png"/><Relationship Id="rId145" Type="http://schemas.openxmlformats.org/officeDocument/2006/relationships/image" Target="../media/image1934.png"/><Relationship Id="rId166" Type="http://schemas.openxmlformats.org/officeDocument/2006/relationships/customXml" Target="../ink/ink2010.xml"/><Relationship Id="rId187" Type="http://schemas.openxmlformats.org/officeDocument/2006/relationships/image" Target="../media/image195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33.xml"/><Relationship Id="rId233" Type="http://schemas.openxmlformats.org/officeDocument/2006/relationships/image" Target="../media/image1983.png"/><Relationship Id="rId28" Type="http://schemas.openxmlformats.org/officeDocument/2006/relationships/customXml" Target="../ink/ink1941.xml"/><Relationship Id="rId49" Type="http://schemas.openxmlformats.org/officeDocument/2006/relationships/image" Target="../media/image1881.png"/><Relationship Id="rId114" Type="http://schemas.openxmlformats.org/officeDocument/2006/relationships/customXml" Target="../ink/ink1984.xml"/><Relationship Id="rId60" Type="http://schemas.openxmlformats.org/officeDocument/2006/relationships/customXml" Target="../ink/ink1957.xml"/><Relationship Id="rId81" Type="http://schemas.openxmlformats.org/officeDocument/2006/relationships/image" Target="../media/image1898.png"/><Relationship Id="rId135" Type="http://schemas.openxmlformats.org/officeDocument/2006/relationships/image" Target="../media/image1928.png"/><Relationship Id="rId156" Type="http://schemas.openxmlformats.org/officeDocument/2006/relationships/customXml" Target="../ink/ink2005.xml"/><Relationship Id="rId177" Type="http://schemas.openxmlformats.org/officeDocument/2006/relationships/image" Target="../media/image1952.png"/><Relationship Id="rId198" Type="http://schemas.openxmlformats.org/officeDocument/2006/relationships/customXml" Target="../ink/ink2026.xml"/><Relationship Id="rId202" Type="http://schemas.openxmlformats.org/officeDocument/2006/relationships/customXml" Target="../ink/ink2028.xml"/><Relationship Id="rId223" Type="http://schemas.openxmlformats.org/officeDocument/2006/relationships/image" Target="../media/image1977.png"/><Relationship Id="rId244" Type="http://schemas.openxmlformats.org/officeDocument/2006/relationships/customXml" Target="../ink/ink2049.xml"/><Relationship Id="rId18" Type="http://schemas.openxmlformats.org/officeDocument/2006/relationships/customXml" Target="../ink/ink1936.xml"/><Relationship Id="rId39" Type="http://schemas.openxmlformats.org/officeDocument/2006/relationships/image" Target="../media/image1875.png"/><Relationship Id="rId50" Type="http://schemas.openxmlformats.org/officeDocument/2006/relationships/customXml" Target="../ink/ink1952.xml"/><Relationship Id="rId104" Type="http://schemas.openxmlformats.org/officeDocument/2006/relationships/customXml" Target="../ink/ink1979.xml"/><Relationship Id="rId125" Type="http://schemas.openxmlformats.org/officeDocument/2006/relationships/image" Target="../media/image1923.png"/><Relationship Id="rId146" Type="http://schemas.openxmlformats.org/officeDocument/2006/relationships/customXml" Target="../ink/ink2000.xml"/><Relationship Id="rId167" Type="http://schemas.openxmlformats.org/officeDocument/2006/relationships/image" Target="../media/image1946.png"/><Relationship Id="rId188" Type="http://schemas.openxmlformats.org/officeDocument/2006/relationships/customXml" Target="../ink/ink2021.xml"/><Relationship Id="rId71" Type="http://schemas.openxmlformats.org/officeDocument/2006/relationships/image" Target="../media/image1893.png"/><Relationship Id="rId92" Type="http://schemas.openxmlformats.org/officeDocument/2006/relationships/customXml" Target="../ink/ink1973.xml"/><Relationship Id="rId213" Type="http://schemas.openxmlformats.org/officeDocument/2006/relationships/image" Target="../media/image1972.png"/><Relationship Id="rId234" Type="http://schemas.openxmlformats.org/officeDocument/2006/relationships/customXml" Target="../ink/ink2044.xml"/><Relationship Id="rId2" Type="http://schemas.openxmlformats.org/officeDocument/2006/relationships/customXml" Target="../ink/ink1928.xml"/><Relationship Id="rId29" Type="http://schemas.openxmlformats.org/officeDocument/2006/relationships/image" Target="../media/image1869.png"/><Relationship Id="rId40" Type="http://schemas.openxmlformats.org/officeDocument/2006/relationships/customXml" Target="../ink/ink1947.xml"/><Relationship Id="rId115" Type="http://schemas.openxmlformats.org/officeDocument/2006/relationships/image" Target="../media/image1917.png"/><Relationship Id="rId136" Type="http://schemas.openxmlformats.org/officeDocument/2006/relationships/customXml" Target="../ink/ink1995.xml"/><Relationship Id="rId157" Type="http://schemas.openxmlformats.org/officeDocument/2006/relationships/image" Target="../media/image1941.png"/><Relationship Id="rId178" Type="http://schemas.openxmlformats.org/officeDocument/2006/relationships/customXml" Target="../ink/ink2016.xml"/><Relationship Id="rId61" Type="http://schemas.openxmlformats.org/officeDocument/2006/relationships/image" Target="../media/image1887.png"/><Relationship Id="rId82" Type="http://schemas.openxmlformats.org/officeDocument/2006/relationships/customXml" Target="../ink/ink1968.xml"/><Relationship Id="rId199" Type="http://schemas.openxmlformats.org/officeDocument/2006/relationships/image" Target="../media/image1964.png"/><Relationship Id="rId203" Type="http://schemas.openxmlformats.org/officeDocument/2006/relationships/image" Target="../media/image1966.png"/><Relationship Id="rId19" Type="http://schemas.openxmlformats.org/officeDocument/2006/relationships/image" Target="../media/image1864.png"/><Relationship Id="rId224" Type="http://schemas.openxmlformats.org/officeDocument/2006/relationships/customXml" Target="../ink/ink2039.xml"/><Relationship Id="rId245" Type="http://schemas.openxmlformats.org/officeDocument/2006/relationships/image" Target="../media/image1989.png"/><Relationship Id="rId30" Type="http://schemas.openxmlformats.org/officeDocument/2006/relationships/customXml" Target="../ink/ink1942.xml"/><Relationship Id="rId105" Type="http://schemas.openxmlformats.org/officeDocument/2006/relationships/image" Target="../media/image1912.png"/><Relationship Id="rId126" Type="http://schemas.openxmlformats.org/officeDocument/2006/relationships/customXml" Target="../ink/ink1990.xml"/><Relationship Id="rId147" Type="http://schemas.openxmlformats.org/officeDocument/2006/relationships/image" Target="../media/image1935.png"/><Relationship Id="rId168" Type="http://schemas.openxmlformats.org/officeDocument/2006/relationships/customXml" Target="../ink/ink2011.xml"/><Relationship Id="rId51" Type="http://schemas.openxmlformats.org/officeDocument/2006/relationships/image" Target="../media/image1882.png"/><Relationship Id="rId72" Type="http://schemas.openxmlformats.org/officeDocument/2006/relationships/customXml" Target="../ink/ink1963.xml"/><Relationship Id="rId93" Type="http://schemas.openxmlformats.org/officeDocument/2006/relationships/image" Target="../media/image1905.png"/><Relationship Id="rId189" Type="http://schemas.openxmlformats.org/officeDocument/2006/relationships/image" Target="../media/image1958.png"/><Relationship Id="rId3" Type="http://schemas.openxmlformats.org/officeDocument/2006/relationships/image" Target="../media/image1855.png"/><Relationship Id="rId214" Type="http://schemas.openxmlformats.org/officeDocument/2006/relationships/customXml" Target="../ink/ink2034.xml"/><Relationship Id="rId235" Type="http://schemas.openxmlformats.org/officeDocument/2006/relationships/image" Target="../media/image1984.png"/><Relationship Id="rId116" Type="http://schemas.openxmlformats.org/officeDocument/2006/relationships/customXml" Target="../ink/ink1985.xml"/><Relationship Id="rId137" Type="http://schemas.openxmlformats.org/officeDocument/2006/relationships/image" Target="../media/image1929.png"/><Relationship Id="rId158" Type="http://schemas.openxmlformats.org/officeDocument/2006/relationships/customXml" Target="../ink/ink2006.xml"/><Relationship Id="rId20" Type="http://schemas.openxmlformats.org/officeDocument/2006/relationships/customXml" Target="../ink/ink1937.xml"/><Relationship Id="rId41" Type="http://schemas.openxmlformats.org/officeDocument/2006/relationships/image" Target="../media/image1876.png"/><Relationship Id="rId62" Type="http://schemas.openxmlformats.org/officeDocument/2006/relationships/customXml" Target="../ink/ink1958.xml"/><Relationship Id="rId83" Type="http://schemas.openxmlformats.org/officeDocument/2006/relationships/image" Target="../media/image1899.png"/><Relationship Id="rId179" Type="http://schemas.openxmlformats.org/officeDocument/2006/relationships/image" Target="../media/image1953.png"/><Relationship Id="rId190" Type="http://schemas.openxmlformats.org/officeDocument/2006/relationships/customXml" Target="../ink/ink2022.xml"/><Relationship Id="rId204" Type="http://schemas.openxmlformats.org/officeDocument/2006/relationships/customXml" Target="../ink/ink2029.xml"/><Relationship Id="rId225" Type="http://schemas.openxmlformats.org/officeDocument/2006/relationships/image" Target="../media/image1978.png"/><Relationship Id="rId246" Type="http://schemas.openxmlformats.org/officeDocument/2006/relationships/customXml" Target="../ink/ink2050.xml"/><Relationship Id="rId106" Type="http://schemas.openxmlformats.org/officeDocument/2006/relationships/customXml" Target="../ink/ink1980.xml"/><Relationship Id="rId127" Type="http://schemas.openxmlformats.org/officeDocument/2006/relationships/image" Target="../media/image1924.png"/><Relationship Id="rId10" Type="http://schemas.openxmlformats.org/officeDocument/2006/relationships/customXml" Target="../ink/ink1932.xml"/><Relationship Id="rId31" Type="http://schemas.openxmlformats.org/officeDocument/2006/relationships/image" Target="../media/image1871.png"/><Relationship Id="rId52" Type="http://schemas.openxmlformats.org/officeDocument/2006/relationships/customXml" Target="../ink/ink1953.xml"/><Relationship Id="rId73" Type="http://schemas.openxmlformats.org/officeDocument/2006/relationships/image" Target="../media/image1894.png"/><Relationship Id="rId94" Type="http://schemas.openxmlformats.org/officeDocument/2006/relationships/customXml" Target="../ink/ink1974.xml"/><Relationship Id="rId148" Type="http://schemas.openxmlformats.org/officeDocument/2006/relationships/customXml" Target="../ink/ink2001.xml"/><Relationship Id="rId169" Type="http://schemas.openxmlformats.org/officeDocument/2006/relationships/image" Target="../media/image1947.png"/><Relationship Id="rId4" Type="http://schemas.openxmlformats.org/officeDocument/2006/relationships/customXml" Target="../ink/ink1929.xml"/><Relationship Id="rId180" Type="http://schemas.openxmlformats.org/officeDocument/2006/relationships/customXml" Target="../ink/ink2017.xml"/><Relationship Id="rId215" Type="http://schemas.openxmlformats.org/officeDocument/2006/relationships/image" Target="../media/image1973.png"/><Relationship Id="rId236" Type="http://schemas.openxmlformats.org/officeDocument/2006/relationships/customXml" Target="../ink/ink2045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58.png"/><Relationship Id="rId21" Type="http://schemas.openxmlformats.org/officeDocument/2006/relationships/image" Target="../media/image2005.png"/><Relationship Id="rId42" Type="http://schemas.openxmlformats.org/officeDocument/2006/relationships/customXml" Target="../ink/ink2074.xml"/><Relationship Id="rId63" Type="http://schemas.openxmlformats.org/officeDocument/2006/relationships/image" Target="../media/image2028.png"/><Relationship Id="rId84" Type="http://schemas.openxmlformats.org/officeDocument/2006/relationships/customXml" Target="../ink/ink2095.xml"/><Relationship Id="rId138" Type="http://schemas.openxmlformats.org/officeDocument/2006/relationships/customXml" Target="../ink/ink2122.xml"/><Relationship Id="rId159" Type="http://schemas.openxmlformats.org/officeDocument/2006/relationships/image" Target="../media/image2082.png"/><Relationship Id="rId170" Type="http://schemas.openxmlformats.org/officeDocument/2006/relationships/customXml" Target="../ink/ink2138.xml"/><Relationship Id="rId191" Type="http://schemas.openxmlformats.org/officeDocument/2006/relationships/image" Target="../media/image2099.png"/><Relationship Id="rId205" Type="http://schemas.openxmlformats.org/officeDocument/2006/relationships/image" Target="../media/image2107.png"/><Relationship Id="rId107" Type="http://schemas.openxmlformats.org/officeDocument/2006/relationships/image" Target="../media/image2053.png"/><Relationship Id="rId11" Type="http://schemas.openxmlformats.org/officeDocument/2006/relationships/image" Target="../media/image1999.png"/><Relationship Id="rId32" Type="http://schemas.openxmlformats.org/officeDocument/2006/relationships/customXml" Target="../ink/ink2069.xml"/><Relationship Id="rId53" Type="http://schemas.openxmlformats.org/officeDocument/2006/relationships/image" Target="../media/image2023.png"/><Relationship Id="rId74" Type="http://schemas.openxmlformats.org/officeDocument/2006/relationships/customXml" Target="../ink/ink2090.xml"/><Relationship Id="rId128" Type="http://schemas.openxmlformats.org/officeDocument/2006/relationships/customXml" Target="../ink/ink2117.xml"/><Relationship Id="rId149" Type="http://schemas.openxmlformats.org/officeDocument/2006/relationships/image" Target="../media/image2076.png"/><Relationship Id="rId5" Type="http://schemas.openxmlformats.org/officeDocument/2006/relationships/image" Target="../media/image1996.png"/><Relationship Id="rId95" Type="http://schemas.openxmlformats.org/officeDocument/2006/relationships/image" Target="../media/image2046.png"/><Relationship Id="rId160" Type="http://schemas.openxmlformats.org/officeDocument/2006/relationships/customXml" Target="../ink/ink2133.xml"/><Relationship Id="rId181" Type="http://schemas.openxmlformats.org/officeDocument/2006/relationships/image" Target="../media/image2094.png"/><Relationship Id="rId22" Type="http://schemas.openxmlformats.org/officeDocument/2006/relationships/customXml" Target="../ink/ink2064.xml"/><Relationship Id="rId43" Type="http://schemas.openxmlformats.org/officeDocument/2006/relationships/image" Target="../media/image2017.png"/><Relationship Id="rId64" Type="http://schemas.openxmlformats.org/officeDocument/2006/relationships/customXml" Target="../ink/ink2085.xml"/><Relationship Id="rId118" Type="http://schemas.openxmlformats.org/officeDocument/2006/relationships/customXml" Target="../ink/ink2112.xml"/><Relationship Id="rId139" Type="http://schemas.openxmlformats.org/officeDocument/2006/relationships/image" Target="../media/image2071.png"/><Relationship Id="rId85" Type="http://schemas.openxmlformats.org/officeDocument/2006/relationships/image" Target="../media/image2041.png"/><Relationship Id="rId150" Type="http://schemas.openxmlformats.org/officeDocument/2006/relationships/customXml" Target="../ink/ink2128.xml"/><Relationship Id="rId171" Type="http://schemas.openxmlformats.org/officeDocument/2006/relationships/image" Target="../media/image2088.png"/><Relationship Id="rId192" Type="http://schemas.openxmlformats.org/officeDocument/2006/relationships/customXml" Target="../ink/ink2149.xml"/><Relationship Id="rId206" Type="http://schemas.openxmlformats.org/officeDocument/2006/relationships/customXml" Target="../ink/ink2156.xml"/><Relationship Id="rId12" Type="http://schemas.openxmlformats.org/officeDocument/2006/relationships/customXml" Target="../ink/ink2059.xml"/><Relationship Id="rId33" Type="http://schemas.openxmlformats.org/officeDocument/2006/relationships/image" Target="../media/image2012.png"/><Relationship Id="rId108" Type="http://schemas.openxmlformats.org/officeDocument/2006/relationships/customXml" Target="../ink/ink2107.xml"/><Relationship Id="rId129" Type="http://schemas.openxmlformats.org/officeDocument/2006/relationships/image" Target="../media/image2065.png"/><Relationship Id="rId54" Type="http://schemas.openxmlformats.org/officeDocument/2006/relationships/customXml" Target="../ink/ink2080.xml"/><Relationship Id="rId75" Type="http://schemas.openxmlformats.org/officeDocument/2006/relationships/image" Target="../media/image2035.png"/><Relationship Id="rId96" Type="http://schemas.openxmlformats.org/officeDocument/2006/relationships/customXml" Target="../ink/ink2101.xml"/><Relationship Id="rId140" Type="http://schemas.openxmlformats.org/officeDocument/2006/relationships/customXml" Target="../ink/ink2123.xml"/><Relationship Id="rId161" Type="http://schemas.openxmlformats.org/officeDocument/2006/relationships/image" Target="../media/image2083.png"/><Relationship Id="rId182" Type="http://schemas.openxmlformats.org/officeDocument/2006/relationships/customXml" Target="../ink/ink2144.xml"/><Relationship Id="rId6" Type="http://schemas.openxmlformats.org/officeDocument/2006/relationships/customXml" Target="../ink/ink2056.xml"/><Relationship Id="rId23" Type="http://schemas.openxmlformats.org/officeDocument/2006/relationships/image" Target="../media/image2006.png"/><Relationship Id="rId119" Type="http://schemas.openxmlformats.org/officeDocument/2006/relationships/image" Target="../media/image2059.png"/><Relationship Id="rId44" Type="http://schemas.openxmlformats.org/officeDocument/2006/relationships/customXml" Target="../ink/ink2075.xml"/><Relationship Id="rId65" Type="http://schemas.openxmlformats.org/officeDocument/2006/relationships/image" Target="../media/image2029.png"/><Relationship Id="rId86" Type="http://schemas.openxmlformats.org/officeDocument/2006/relationships/customXml" Target="../ink/ink2096.xml"/><Relationship Id="rId130" Type="http://schemas.openxmlformats.org/officeDocument/2006/relationships/customXml" Target="../ink/ink2118.xml"/><Relationship Id="rId151" Type="http://schemas.openxmlformats.org/officeDocument/2006/relationships/image" Target="../media/image2077.png"/><Relationship Id="rId172" Type="http://schemas.openxmlformats.org/officeDocument/2006/relationships/customXml" Target="../ink/ink2139.xml"/><Relationship Id="rId193" Type="http://schemas.openxmlformats.org/officeDocument/2006/relationships/image" Target="../media/image2101.png"/><Relationship Id="rId207" Type="http://schemas.openxmlformats.org/officeDocument/2006/relationships/image" Target="../media/image2108.png"/><Relationship Id="rId13" Type="http://schemas.openxmlformats.org/officeDocument/2006/relationships/image" Target="../media/image2001.png"/><Relationship Id="rId109" Type="http://schemas.openxmlformats.org/officeDocument/2006/relationships/image" Target="../media/image2054.png"/><Relationship Id="rId34" Type="http://schemas.openxmlformats.org/officeDocument/2006/relationships/customXml" Target="../ink/ink2070.xml"/><Relationship Id="rId55" Type="http://schemas.openxmlformats.org/officeDocument/2006/relationships/image" Target="../media/image2024.png"/><Relationship Id="rId76" Type="http://schemas.openxmlformats.org/officeDocument/2006/relationships/customXml" Target="../ink/ink2091.xml"/><Relationship Id="rId97" Type="http://schemas.openxmlformats.org/officeDocument/2006/relationships/image" Target="../media/image2047.png"/><Relationship Id="rId120" Type="http://schemas.openxmlformats.org/officeDocument/2006/relationships/customXml" Target="../ink/ink2113.xml"/><Relationship Id="rId141" Type="http://schemas.openxmlformats.org/officeDocument/2006/relationships/image" Target="../media/image2072.png"/><Relationship Id="rId7" Type="http://schemas.openxmlformats.org/officeDocument/2006/relationships/image" Target="../media/image1997.png"/><Relationship Id="rId162" Type="http://schemas.openxmlformats.org/officeDocument/2006/relationships/customXml" Target="../ink/ink2134.xml"/><Relationship Id="rId183" Type="http://schemas.openxmlformats.org/officeDocument/2006/relationships/image" Target="../media/image2095.png"/><Relationship Id="rId24" Type="http://schemas.openxmlformats.org/officeDocument/2006/relationships/customXml" Target="../ink/ink2065.xml"/><Relationship Id="rId45" Type="http://schemas.openxmlformats.org/officeDocument/2006/relationships/image" Target="../media/image2018.png"/><Relationship Id="rId66" Type="http://schemas.openxmlformats.org/officeDocument/2006/relationships/customXml" Target="../ink/ink2086.xml"/><Relationship Id="rId87" Type="http://schemas.openxmlformats.org/officeDocument/2006/relationships/image" Target="../media/image2042.png"/><Relationship Id="rId110" Type="http://schemas.openxmlformats.org/officeDocument/2006/relationships/customXml" Target="../ink/ink2108.xml"/><Relationship Id="rId131" Type="http://schemas.openxmlformats.org/officeDocument/2006/relationships/image" Target="../media/image2066.png"/><Relationship Id="rId61" Type="http://schemas.openxmlformats.org/officeDocument/2006/relationships/image" Target="../media/image2027.png"/><Relationship Id="rId82" Type="http://schemas.openxmlformats.org/officeDocument/2006/relationships/customXml" Target="../ink/ink2094.xml"/><Relationship Id="rId152" Type="http://schemas.openxmlformats.org/officeDocument/2006/relationships/customXml" Target="../ink/ink2129.xml"/><Relationship Id="rId173" Type="http://schemas.openxmlformats.org/officeDocument/2006/relationships/image" Target="../media/image2089.png"/><Relationship Id="rId194" Type="http://schemas.openxmlformats.org/officeDocument/2006/relationships/customXml" Target="../ink/ink2150.xml"/><Relationship Id="rId199" Type="http://schemas.openxmlformats.org/officeDocument/2006/relationships/image" Target="../media/image2104.png"/><Relationship Id="rId203" Type="http://schemas.openxmlformats.org/officeDocument/2006/relationships/image" Target="../media/image2106.png"/><Relationship Id="rId208" Type="http://schemas.openxmlformats.org/officeDocument/2006/relationships/customXml" Target="../ink/ink2157.xml"/><Relationship Id="rId19" Type="http://schemas.openxmlformats.org/officeDocument/2006/relationships/image" Target="../media/image2004.png"/><Relationship Id="rId14" Type="http://schemas.openxmlformats.org/officeDocument/2006/relationships/customXml" Target="../ink/ink2060.xml"/><Relationship Id="rId30" Type="http://schemas.openxmlformats.org/officeDocument/2006/relationships/customXml" Target="../ink/ink2068.xml"/><Relationship Id="rId35" Type="http://schemas.openxmlformats.org/officeDocument/2006/relationships/image" Target="../media/image2013.png"/><Relationship Id="rId56" Type="http://schemas.openxmlformats.org/officeDocument/2006/relationships/customXml" Target="../ink/ink2081.xml"/><Relationship Id="rId77" Type="http://schemas.openxmlformats.org/officeDocument/2006/relationships/image" Target="../media/image2036.png"/><Relationship Id="rId100" Type="http://schemas.openxmlformats.org/officeDocument/2006/relationships/customXml" Target="../ink/ink2103.xml"/><Relationship Id="rId105" Type="http://schemas.openxmlformats.org/officeDocument/2006/relationships/image" Target="../media/image2052.png"/><Relationship Id="rId126" Type="http://schemas.openxmlformats.org/officeDocument/2006/relationships/customXml" Target="../ink/ink2116.xml"/><Relationship Id="rId147" Type="http://schemas.openxmlformats.org/officeDocument/2006/relationships/image" Target="../media/image2075.png"/><Relationship Id="rId168" Type="http://schemas.openxmlformats.org/officeDocument/2006/relationships/customXml" Target="../ink/ink2137.xml"/><Relationship Id="rId8" Type="http://schemas.openxmlformats.org/officeDocument/2006/relationships/customXml" Target="../ink/ink2057.xml"/><Relationship Id="rId51" Type="http://schemas.openxmlformats.org/officeDocument/2006/relationships/image" Target="../media/image2022.png"/><Relationship Id="rId72" Type="http://schemas.openxmlformats.org/officeDocument/2006/relationships/customXml" Target="../ink/ink2089.xml"/><Relationship Id="rId93" Type="http://schemas.openxmlformats.org/officeDocument/2006/relationships/image" Target="../media/image2045.png"/><Relationship Id="rId98" Type="http://schemas.openxmlformats.org/officeDocument/2006/relationships/customXml" Target="../ink/ink2102.xml"/><Relationship Id="rId121" Type="http://schemas.openxmlformats.org/officeDocument/2006/relationships/image" Target="../media/image2061.png"/><Relationship Id="rId142" Type="http://schemas.openxmlformats.org/officeDocument/2006/relationships/customXml" Target="../ink/ink2124.xml"/><Relationship Id="rId163" Type="http://schemas.openxmlformats.org/officeDocument/2006/relationships/image" Target="../media/image2084.png"/><Relationship Id="rId184" Type="http://schemas.openxmlformats.org/officeDocument/2006/relationships/customXml" Target="../ink/ink2145.xml"/><Relationship Id="rId189" Type="http://schemas.openxmlformats.org/officeDocument/2006/relationships/image" Target="../media/image2098.png"/><Relationship Id="rId3" Type="http://schemas.openxmlformats.org/officeDocument/2006/relationships/image" Target="../media/image1995.png"/><Relationship Id="rId25" Type="http://schemas.openxmlformats.org/officeDocument/2006/relationships/image" Target="../media/image2007.png"/><Relationship Id="rId46" Type="http://schemas.openxmlformats.org/officeDocument/2006/relationships/customXml" Target="../ink/ink2076.xml"/><Relationship Id="rId67" Type="http://schemas.openxmlformats.org/officeDocument/2006/relationships/image" Target="../media/image2031.png"/><Relationship Id="rId116" Type="http://schemas.openxmlformats.org/officeDocument/2006/relationships/customXml" Target="../ink/ink2111.xml"/><Relationship Id="rId137" Type="http://schemas.openxmlformats.org/officeDocument/2006/relationships/image" Target="../media/image2069.png"/><Relationship Id="rId158" Type="http://schemas.openxmlformats.org/officeDocument/2006/relationships/customXml" Target="../ink/ink2132.xml"/><Relationship Id="rId20" Type="http://schemas.openxmlformats.org/officeDocument/2006/relationships/customXml" Target="../ink/ink2063.xml"/><Relationship Id="rId41" Type="http://schemas.openxmlformats.org/officeDocument/2006/relationships/image" Target="../media/image2016.png"/><Relationship Id="rId62" Type="http://schemas.openxmlformats.org/officeDocument/2006/relationships/customXml" Target="../ink/ink2084.xml"/><Relationship Id="rId83" Type="http://schemas.openxmlformats.org/officeDocument/2006/relationships/image" Target="../media/image2039.png"/><Relationship Id="rId88" Type="http://schemas.openxmlformats.org/officeDocument/2006/relationships/customXml" Target="../ink/ink2097.xml"/><Relationship Id="rId111" Type="http://schemas.openxmlformats.org/officeDocument/2006/relationships/image" Target="../media/image2055.png"/><Relationship Id="rId132" Type="http://schemas.openxmlformats.org/officeDocument/2006/relationships/customXml" Target="../ink/ink2119.xml"/><Relationship Id="rId153" Type="http://schemas.openxmlformats.org/officeDocument/2006/relationships/image" Target="../media/image2078.png"/><Relationship Id="rId174" Type="http://schemas.openxmlformats.org/officeDocument/2006/relationships/customXml" Target="../ink/ink2140.xml"/><Relationship Id="rId179" Type="http://schemas.openxmlformats.org/officeDocument/2006/relationships/image" Target="../media/image2093.png"/><Relationship Id="rId195" Type="http://schemas.openxmlformats.org/officeDocument/2006/relationships/image" Target="../media/image2102.png"/><Relationship Id="rId209" Type="http://schemas.openxmlformats.org/officeDocument/2006/relationships/image" Target="../media/image2109.png"/><Relationship Id="rId190" Type="http://schemas.openxmlformats.org/officeDocument/2006/relationships/customXml" Target="../ink/ink2148.xml"/><Relationship Id="rId204" Type="http://schemas.openxmlformats.org/officeDocument/2006/relationships/customXml" Target="../ink/ink2155.xml"/><Relationship Id="rId15" Type="http://schemas.openxmlformats.org/officeDocument/2006/relationships/image" Target="../media/image2002.png"/><Relationship Id="rId36" Type="http://schemas.openxmlformats.org/officeDocument/2006/relationships/customXml" Target="../ink/ink2071.xml"/><Relationship Id="rId57" Type="http://schemas.openxmlformats.org/officeDocument/2006/relationships/image" Target="../media/image2025.png"/><Relationship Id="rId106" Type="http://schemas.openxmlformats.org/officeDocument/2006/relationships/customXml" Target="../ink/ink2106.xml"/><Relationship Id="rId127" Type="http://schemas.openxmlformats.org/officeDocument/2006/relationships/image" Target="../media/image2064.png"/><Relationship Id="rId10" Type="http://schemas.openxmlformats.org/officeDocument/2006/relationships/customXml" Target="../ink/ink2058.xml"/><Relationship Id="rId31" Type="http://schemas.openxmlformats.org/officeDocument/2006/relationships/image" Target="../media/image2011.png"/><Relationship Id="rId52" Type="http://schemas.openxmlformats.org/officeDocument/2006/relationships/customXml" Target="../ink/ink2079.xml"/><Relationship Id="rId73" Type="http://schemas.openxmlformats.org/officeDocument/2006/relationships/image" Target="../media/image2034.png"/><Relationship Id="rId78" Type="http://schemas.openxmlformats.org/officeDocument/2006/relationships/customXml" Target="../ink/ink2092.xml"/><Relationship Id="rId94" Type="http://schemas.openxmlformats.org/officeDocument/2006/relationships/customXml" Target="../ink/ink2100.xml"/><Relationship Id="rId99" Type="http://schemas.openxmlformats.org/officeDocument/2006/relationships/image" Target="../media/image2048.png"/><Relationship Id="rId101" Type="http://schemas.openxmlformats.org/officeDocument/2006/relationships/image" Target="../media/image2049.png"/><Relationship Id="rId122" Type="http://schemas.openxmlformats.org/officeDocument/2006/relationships/customXml" Target="../ink/ink2114.xml"/><Relationship Id="rId143" Type="http://schemas.openxmlformats.org/officeDocument/2006/relationships/image" Target="../media/image2073.png"/><Relationship Id="rId148" Type="http://schemas.openxmlformats.org/officeDocument/2006/relationships/customXml" Target="../ink/ink2127.xml"/><Relationship Id="rId164" Type="http://schemas.openxmlformats.org/officeDocument/2006/relationships/customXml" Target="../ink/ink2135.xml"/><Relationship Id="rId169" Type="http://schemas.openxmlformats.org/officeDocument/2006/relationships/image" Target="../media/image2087.png"/><Relationship Id="rId185" Type="http://schemas.openxmlformats.org/officeDocument/2006/relationships/image" Target="../media/image2096.png"/><Relationship Id="rId4" Type="http://schemas.openxmlformats.org/officeDocument/2006/relationships/customXml" Target="../ink/ink2055.xml"/><Relationship Id="rId9" Type="http://schemas.openxmlformats.org/officeDocument/2006/relationships/image" Target="../media/image1998.png"/><Relationship Id="rId180" Type="http://schemas.openxmlformats.org/officeDocument/2006/relationships/customXml" Target="../ink/ink2143.xml"/><Relationship Id="rId210" Type="http://schemas.openxmlformats.org/officeDocument/2006/relationships/customXml" Target="../ink/ink2158.xml"/><Relationship Id="rId26" Type="http://schemas.openxmlformats.org/officeDocument/2006/relationships/customXml" Target="../ink/ink2066.xml"/><Relationship Id="rId47" Type="http://schemas.openxmlformats.org/officeDocument/2006/relationships/image" Target="../media/image2019.png"/><Relationship Id="rId68" Type="http://schemas.openxmlformats.org/officeDocument/2006/relationships/customXml" Target="../ink/ink2087.xml"/><Relationship Id="rId89" Type="http://schemas.openxmlformats.org/officeDocument/2006/relationships/image" Target="../media/image2043.png"/><Relationship Id="rId112" Type="http://schemas.openxmlformats.org/officeDocument/2006/relationships/customXml" Target="../ink/ink2109.xml"/><Relationship Id="rId133" Type="http://schemas.openxmlformats.org/officeDocument/2006/relationships/image" Target="../media/image2067.png"/><Relationship Id="rId154" Type="http://schemas.openxmlformats.org/officeDocument/2006/relationships/customXml" Target="../ink/ink2130.xml"/><Relationship Id="rId175" Type="http://schemas.openxmlformats.org/officeDocument/2006/relationships/image" Target="../media/image2091.png"/><Relationship Id="rId196" Type="http://schemas.openxmlformats.org/officeDocument/2006/relationships/customXml" Target="../ink/ink2151.xml"/><Relationship Id="rId200" Type="http://schemas.openxmlformats.org/officeDocument/2006/relationships/customXml" Target="../ink/ink2153.xml"/><Relationship Id="rId16" Type="http://schemas.openxmlformats.org/officeDocument/2006/relationships/customXml" Target="../ink/ink2061.xml"/><Relationship Id="rId37" Type="http://schemas.openxmlformats.org/officeDocument/2006/relationships/image" Target="../media/image2014.png"/><Relationship Id="rId58" Type="http://schemas.openxmlformats.org/officeDocument/2006/relationships/customXml" Target="../ink/ink2082.xml"/><Relationship Id="rId79" Type="http://schemas.openxmlformats.org/officeDocument/2006/relationships/image" Target="../media/image2037.png"/><Relationship Id="rId102" Type="http://schemas.openxmlformats.org/officeDocument/2006/relationships/customXml" Target="../ink/ink2104.xml"/><Relationship Id="rId123" Type="http://schemas.openxmlformats.org/officeDocument/2006/relationships/image" Target="../media/image2062.png"/><Relationship Id="rId144" Type="http://schemas.openxmlformats.org/officeDocument/2006/relationships/customXml" Target="../ink/ink2125.xml"/><Relationship Id="rId90" Type="http://schemas.openxmlformats.org/officeDocument/2006/relationships/customXml" Target="../ink/ink2098.xml"/><Relationship Id="rId165" Type="http://schemas.openxmlformats.org/officeDocument/2006/relationships/image" Target="../media/image2085.png"/><Relationship Id="rId186" Type="http://schemas.openxmlformats.org/officeDocument/2006/relationships/customXml" Target="../ink/ink2146.xml"/><Relationship Id="rId211" Type="http://schemas.openxmlformats.org/officeDocument/2006/relationships/image" Target="../media/image2111.png"/><Relationship Id="rId27" Type="http://schemas.openxmlformats.org/officeDocument/2006/relationships/image" Target="../media/image2008.png"/><Relationship Id="rId48" Type="http://schemas.openxmlformats.org/officeDocument/2006/relationships/customXml" Target="../ink/ink2077.xml"/><Relationship Id="rId69" Type="http://schemas.openxmlformats.org/officeDocument/2006/relationships/image" Target="../media/image2032.png"/><Relationship Id="rId113" Type="http://schemas.openxmlformats.org/officeDocument/2006/relationships/image" Target="../media/image2056.png"/><Relationship Id="rId134" Type="http://schemas.openxmlformats.org/officeDocument/2006/relationships/customXml" Target="../ink/ink2120.xml"/><Relationship Id="rId80" Type="http://schemas.openxmlformats.org/officeDocument/2006/relationships/customXml" Target="../ink/ink2093.xml"/><Relationship Id="rId155" Type="http://schemas.openxmlformats.org/officeDocument/2006/relationships/image" Target="../media/image2079.png"/><Relationship Id="rId176" Type="http://schemas.openxmlformats.org/officeDocument/2006/relationships/customXml" Target="../ink/ink2141.xml"/><Relationship Id="rId197" Type="http://schemas.openxmlformats.org/officeDocument/2006/relationships/image" Target="../media/image2103.png"/><Relationship Id="rId201" Type="http://schemas.openxmlformats.org/officeDocument/2006/relationships/image" Target="../media/image2105.png"/><Relationship Id="rId17" Type="http://schemas.openxmlformats.org/officeDocument/2006/relationships/image" Target="../media/image2003.png"/><Relationship Id="rId38" Type="http://schemas.openxmlformats.org/officeDocument/2006/relationships/customXml" Target="../ink/ink2072.xml"/><Relationship Id="rId59" Type="http://schemas.openxmlformats.org/officeDocument/2006/relationships/image" Target="../media/image2026.png"/><Relationship Id="rId103" Type="http://schemas.openxmlformats.org/officeDocument/2006/relationships/image" Target="../media/image2051.png"/><Relationship Id="rId124" Type="http://schemas.openxmlformats.org/officeDocument/2006/relationships/customXml" Target="../ink/ink2115.xml"/><Relationship Id="rId70" Type="http://schemas.openxmlformats.org/officeDocument/2006/relationships/customXml" Target="../ink/ink2088.xml"/><Relationship Id="rId91" Type="http://schemas.openxmlformats.org/officeDocument/2006/relationships/image" Target="../media/image2044.png"/><Relationship Id="rId145" Type="http://schemas.openxmlformats.org/officeDocument/2006/relationships/image" Target="../media/image2074.png"/><Relationship Id="rId166" Type="http://schemas.openxmlformats.org/officeDocument/2006/relationships/customXml" Target="../ink/ink2136.xml"/><Relationship Id="rId187" Type="http://schemas.openxmlformats.org/officeDocument/2006/relationships/image" Target="../media/image209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067.xml"/><Relationship Id="rId49" Type="http://schemas.openxmlformats.org/officeDocument/2006/relationships/image" Target="../media/image2021.png"/><Relationship Id="rId114" Type="http://schemas.openxmlformats.org/officeDocument/2006/relationships/customXml" Target="../ink/ink2110.xml"/><Relationship Id="rId60" Type="http://schemas.openxmlformats.org/officeDocument/2006/relationships/customXml" Target="../ink/ink2083.xml"/><Relationship Id="rId81" Type="http://schemas.openxmlformats.org/officeDocument/2006/relationships/image" Target="../media/image2038.png"/><Relationship Id="rId135" Type="http://schemas.openxmlformats.org/officeDocument/2006/relationships/image" Target="../media/image2068.png"/><Relationship Id="rId156" Type="http://schemas.openxmlformats.org/officeDocument/2006/relationships/customXml" Target="../ink/ink2131.xml"/><Relationship Id="rId177" Type="http://schemas.openxmlformats.org/officeDocument/2006/relationships/image" Target="../media/image2092.png"/><Relationship Id="rId198" Type="http://schemas.openxmlformats.org/officeDocument/2006/relationships/customXml" Target="../ink/ink2152.xml"/><Relationship Id="rId202" Type="http://schemas.openxmlformats.org/officeDocument/2006/relationships/customXml" Target="../ink/ink2154.xml"/><Relationship Id="rId18" Type="http://schemas.openxmlformats.org/officeDocument/2006/relationships/customXml" Target="../ink/ink2062.xml"/><Relationship Id="rId39" Type="http://schemas.openxmlformats.org/officeDocument/2006/relationships/image" Target="../media/image2015.png"/><Relationship Id="rId50" Type="http://schemas.openxmlformats.org/officeDocument/2006/relationships/customXml" Target="../ink/ink2078.xml"/><Relationship Id="rId104" Type="http://schemas.openxmlformats.org/officeDocument/2006/relationships/customXml" Target="../ink/ink2105.xml"/><Relationship Id="rId125" Type="http://schemas.openxmlformats.org/officeDocument/2006/relationships/image" Target="../media/image2063.png"/><Relationship Id="rId146" Type="http://schemas.openxmlformats.org/officeDocument/2006/relationships/customXml" Target="../ink/ink2126.xml"/><Relationship Id="rId167" Type="http://schemas.openxmlformats.org/officeDocument/2006/relationships/image" Target="../media/image2086.png"/><Relationship Id="rId188" Type="http://schemas.openxmlformats.org/officeDocument/2006/relationships/customXml" Target="../ink/ink2147.xml"/><Relationship Id="rId71" Type="http://schemas.openxmlformats.org/officeDocument/2006/relationships/image" Target="../media/image2033.png"/><Relationship Id="rId92" Type="http://schemas.openxmlformats.org/officeDocument/2006/relationships/customXml" Target="../ink/ink2099.xml"/><Relationship Id="rId2" Type="http://schemas.openxmlformats.org/officeDocument/2006/relationships/customXml" Target="../ink/ink2054.xml"/><Relationship Id="rId29" Type="http://schemas.openxmlformats.org/officeDocument/2006/relationships/image" Target="../media/image2009.png"/><Relationship Id="rId40" Type="http://schemas.openxmlformats.org/officeDocument/2006/relationships/customXml" Target="../ink/ink2073.xml"/><Relationship Id="rId115" Type="http://schemas.openxmlformats.org/officeDocument/2006/relationships/image" Target="../media/image2057.png"/><Relationship Id="rId136" Type="http://schemas.openxmlformats.org/officeDocument/2006/relationships/customXml" Target="../ink/ink2121.xml"/><Relationship Id="rId157" Type="http://schemas.openxmlformats.org/officeDocument/2006/relationships/image" Target="../media/image2081.png"/><Relationship Id="rId178" Type="http://schemas.openxmlformats.org/officeDocument/2006/relationships/customXml" Target="../ink/ink214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.png"/><Relationship Id="rId299" Type="http://schemas.openxmlformats.org/officeDocument/2006/relationships/image" Target="../media/image210.png"/><Relationship Id="rId21" Type="http://schemas.openxmlformats.org/officeDocument/2006/relationships/image" Target="../media/image71.png"/><Relationship Id="rId63" Type="http://schemas.openxmlformats.org/officeDocument/2006/relationships/image" Target="../media/image92.png"/><Relationship Id="rId159" Type="http://schemas.openxmlformats.org/officeDocument/2006/relationships/image" Target="../media/image140.png"/><Relationship Id="rId324" Type="http://schemas.openxmlformats.org/officeDocument/2006/relationships/customXml" Target="../ink/ink223.xml"/><Relationship Id="rId170" Type="http://schemas.openxmlformats.org/officeDocument/2006/relationships/customXml" Target="../ink/ink146.xml"/><Relationship Id="rId226" Type="http://schemas.openxmlformats.org/officeDocument/2006/relationships/customXml" Target="../ink/ink174.xml"/><Relationship Id="rId268" Type="http://schemas.openxmlformats.org/officeDocument/2006/relationships/customXml" Target="../ink/ink195.xml"/><Relationship Id="rId32" Type="http://schemas.openxmlformats.org/officeDocument/2006/relationships/customXml" Target="../ink/ink77.xml"/><Relationship Id="rId74" Type="http://schemas.openxmlformats.org/officeDocument/2006/relationships/customXml" Target="../ink/ink98.xml"/><Relationship Id="rId128" Type="http://schemas.openxmlformats.org/officeDocument/2006/relationships/customXml" Target="../ink/ink125.xml"/><Relationship Id="rId335" Type="http://schemas.openxmlformats.org/officeDocument/2006/relationships/image" Target="../media/image228.png"/><Relationship Id="rId5" Type="http://schemas.openxmlformats.org/officeDocument/2006/relationships/image" Target="../media/image63.png"/><Relationship Id="rId181" Type="http://schemas.openxmlformats.org/officeDocument/2006/relationships/image" Target="../media/image151.png"/><Relationship Id="rId237" Type="http://schemas.openxmlformats.org/officeDocument/2006/relationships/image" Target="../media/image179.png"/><Relationship Id="rId279" Type="http://schemas.openxmlformats.org/officeDocument/2006/relationships/image" Target="../media/image200.png"/><Relationship Id="rId43" Type="http://schemas.openxmlformats.org/officeDocument/2006/relationships/image" Target="../media/image82.png"/><Relationship Id="rId139" Type="http://schemas.openxmlformats.org/officeDocument/2006/relationships/image" Target="../media/image130.png"/><Relationship Id="rId290" Type="http://schemas.openxmlformats.org/officeDocument/2006/relationships/customXml" Target="../ink/ink206.xml"/><Relationship Id="rId304" Type="http://schemas.openxmlformats.org/officeDocument/2006/relationships/customXml" Target="../ink/ink213.xml"/><Relationship Id="rId85" Type="http://schemas.openxmlformats.org/officeDocument/2006/relationships/image" Target="../media/image103.png"/><Relationship Id="rId150" Type="http://schemas.openxmlformats.org/officeDocument/2006/relationships/customXml" Target="../ink/ink136.xml"/><Relationship Id="rId192" Type="http://schemas.openxmlformats.org/officeDocument/2006/relationships/customXml" Target="../ink/ink157.xml"/><Relationship Id="rId206" Type="http://schemas.openxmlformats.org/officeDocument/2006/relationships/customXml" Target="../ink/ink164.xml"/><Relationship Id="rId248" Type="http://schemas.openxmlformats.org/officeDocument/2006/relationships/customXml" Target="../ink/ink185.xml"/><Relationship Id="rId12" Type="http://schemas.openxmlformats.org/officeDocument/2006/relationships/customXml" Target="../ink/ink67.xml"/><Relationship Id="rId108" Type="http://schemas.openxmlformats.org/officeDocument/2006/relationships/customXml" Target="../ink/ink115.xml"/><Relationship Id="rId315" Type="http://schemas.openxmlformats.org/officeDocument/2006/relationships/image" Target="../media/image218.png"/><Relationship Id="rId54" Type="http://schemas.openxmlformats.org/officeDocument/2006/relationships/customXml" Target="../ink/ink88.xml"/><Relationship Id="rId96" Type="http://schemas.openxmlformats.org/officeDocument/2006/relationships/customXml" Target="../ink/ink109.xml"/><Relationship Id="rId161" Type="http://schemas.openxmlformats.org/officeDocument/2006/relationships/image" Target="../media/image141.png"/><Relationship Id="rId217" Type="http://schemas.openxmlformats.org/officeDocument/2006/relationships/image" Target="../media/image169.png"/><Relationship Id="rId259" Type="http://schemas.openxmlformats.org/officeDocument/2006/relationships/image" Target="../media/image190.png"/><Relationship Id="rId23" Type="http://schemas.openxmlformats.org/officeDocument/2006/relationships/image" Target="../media/image72.png"/><Relationship Id="rId119" Type="http://schemas.openxmlformats.org/officeDocument/2006/relationships/image" Target="../media/image120.png"/><Relationship Id="rId270" Type="http://schemas.openxmlformats.org/officeDocument/2006/relationships/customXml" Target="../ink/ink196.xml"/><Relationship Id="rId326" Type="http://schemas.openxmlformats.org/officeDocument/2006/relationships/customXml" Target="../ink/ink224.xml"/><Relationship Id="rId65" Type="http://schemas.openxmlformats.org/officeDocument/2006/relationships/image" Target="../media/image93.png"/><Relationship Id="rId130" Type="http://schemas.openxmlformats.org/officeDocument/2006/relationships/customXml" Target="../ink/ink126.xml"/><Relationship Id="rId172" Type="http://schemas.openxmlformats.org/officeDocument/2006/relationships/customXml" Target="../ink/ink147.xml"/><Relationship Id="rId228" Type="http://schemas.openxmlformats.org/officeDocument/2006/relationships/customXml" Target="../ink/ink175.xml"/><Relationship Id="rId281" Type="http://schemas.openxmlformats.org/officeDocument/2006/relationships/image" Target="../media/image201.png"/><Relationship Id="rId337" Type="http://schemas.openxmlformats.org/officeDocument/2006/relationships/image" Target="../media/image229.png"/><Relationship Id="rId34" Type="http://schemas.openxmlformats.org/officeDocument/2006/relationships/customXml" Target="../ink/ink78.xml"/><Relationship Id="rId76" Type="http://schemas.openxmlformats.org/officeDocument/2006/relationships/customXml" Target="../ink/ink99.xml"/><Relationship Id="rId141" Type="http://schemas.openxmlformats.org/officeDocument/2006/relationships/image" Target="../media/image131.png"/><Relationship Id="rId7" Type="http://schemas.openxmlformats.org/officeDocument/2006/relationships/image" Target="../media/image64.png"/><Relationship Id="rId183" Type="http://schemas.openxmlformats.org/officeDocument/2006/relationships/image" Target="../media/image152.png"/><Relationship Id="rId239" Type="http://schemas.openxmlformats.org/officeDocument/2006/relationships/image" Target="../media/image180.png"/><Relationship Id="rId250" Type="http://schemas.openxmlformats.org/officeDocument/2006/relationships/customXml" Target="../ink/ink186.xml"/><Relationship Id="rId292" Type="http://schemas.openxmlformats.org/officeDocument/2006/relationships/customXml" Target="../ink/ink207.xml"/><Relationship Id="rId306" Type="http://schemas.openxmlformats.org/officeDocument/2006/relationships/customXml" Target="../ink/ink214.xml"/><Relationship Id="rId45" Type="http://schemas.openxmlformats.org/officeDocument/2006/relationships/image" Target="../media/image83.png"/><Relationship Id="rId87" Type="http://schemas.openxmlformats.org/officeDocument/2006/relationships/image" Target="../media/image104.png"/><Relationship Id="rId110" Type="http://schemas.openxmlformats.org/officeDocument/2006/relationships/customXml" Target="../ink/ink116.xml"/><Relationship Id="rId152" Type="http://schemas.openxmlformats.org/officeDocument/2006/relationships/customXml" Target="../ink/ink137.xml"/><Relationship Id="rId194" Type="http://schemas.openxmlformats.org/officeDocument/2006/relationships/customXml" Target="../ink/ink158.xml"/><Relationship Id="rId208" Type="http://schemas.openxmlformats.org/officeDocument/2006/relationships/customXml" Target="../ink/ink165.xml"/><Relationship Id="rId240" Type="http://schemas.openxmlformats.org/officeDocument/2006/relationships/customXml" Target="../ink/ink181.xml"/><Relationship Id="rId261" Type="http://schemas.openxmlformats.org/officeDocument/2006/relationships/image" Target="../media/image191.png"/><Relationship Id="rId14" Type="http://schemas.openxmlformats.org/officeDocument/2006/relationships/customXml" Target="../ink/ink68.xml"/><Relationship Id="rId35" Type="http://schemas.openxmlformats.org/officeDocument/2006/relationships/image" Target="../media/image78.png"/><Relationship Id="rId56" Type="http://schemas.openxmlformats.org/officeDocument/2006/relationships/customXml" Target="../ink/ink89.xml"/><Relationship Id="rId77" Type="http://schemas.openxmlformats.org/officeDocument/2006/relationships/image" Target="../media/image99.png"/><Relationship Id="rId100" Type="http://schemas.openxmlformats.org/officeDocument/2006/relationships/customXml" Target="../ink/ink111.xml"/><Relationship Id="rId282" Type="http://schemas.openxmlformats.org/officeDocument/2006/relationships/customXml" Target="../ink/ink202.xml"/><Relationship Id="rId317" Type="http://schemas.openxmlformats.org/officeDocument/2006/relationships/image" Target="../media/image219.png"/><Relationship Id="rId338" Type="http://schemas.openxmlformats.org/officeDocument/2006/relationships/customXml" Target="../ink/ink230.xml"/><Relationship Id="rId8" Type="http://schemas.openxmlformats.org/officeDocument/2006/relationships/customXml" Target="../ink/ink65.xml"/><Relationship Id="rId98" Type="http://schemas.openxmlformats.org/officeDocument/2006/relationships/customXml" Target="../ink/ink110.xml"/><Relationship Id="rId121" Type="http://schemas.openxmlformats.org/officeDocument/2006/relationships/image" Target="../media/image121.png"/><Relationship Id="rId142" Type="http://schemas.openxmlformats.org/officeDocument/2006/relationships/customXml" Target="../ink/ink132.xml"/><Relationship Id="rId163" Type="http://schemas.openxmlformats.org/officeDocument/2006/relationships/image" Target="../media/image142.png"/><Relationship Id="rId184" Type="http://schemas.openxmlformats.org/officeDocument/2006/relationships/customXml" Target="../ink/ink153.xml"/><Relationship Id="rId219" Type="http://schemas.openxmlformats.org/officeDocument/2006/relationships/image" Target="../media/image170.png"/><Relationship Id="rId230" Type="http://schemas.openxmlformats.org/officeDocument/2006/relationships/customXml" Target="../ink/ink176.xml"/><Relationship Id="rId251" Type="http://schemas.openxmlformats.org/officeDocument/2006/relationships/image" Target="../media/image186.png"/><Relationship Id="rId25" Type="http://schemas.openxmlformats.org/officeDocument/2006/relationships/image" Target="../media/image73.png"/><Relationship Id="rId46" Type="http://schemas.openxmlformats.org/officeDocument/2006/relationships/customXml" Target="../ink/ink84.xml"/><Relationship Id="rId67" Type="http://schemas.openxmlformats.org/officeDocument/2006/relationships/image" Target="../media/image94.png"/><Relationship Id="rId272" Type="http://schemas.openxmlformats.org/officeDocument/2006/relationships/customXml" Target="../ink/ink197.xml"/><Relationship Id="rId293" Type="http://schemas.openxmlformats.org/officeDocument/2006/relationships/image" Target="../media/image207.png"/><Relationship Id="rId307" Type="http://schemas.openxmlformats.org/officeDocument/2006/relationships/image" Target="../media/image214.png"/><Relationship Id="rId328" Type="http://schemas.openxmlformats.org/officeDocument/2006/relationships/customXml" Target="../ink/ink225.xml"/><Relationship Id="rId88" Type="http://schemas.openxmlformats.org/officeDocument/2006/relationships/customXml" Target="../ink/ink105.xml"/><Relationship Id="rId111" Type="http://schemas.openxmlformats.org/officeDocument/2006/relationships/image" Target="../media/image116.png"/><Relationship Id="rId132" Type="http://schemas.openxmlformats.org/officeDocument/2006/relationships/customXml" Target="../ink/ink127.xml"/><Relationship Id="rId153" Type="http://schemas.openxmlformats.org/officeDocument/2006/relationships/image" Target="../media/image137.png"/><Relationship Id="rId174" Type="http://schemas.openxmlformats.org/officeDocument/2006/relationships/customXml" Target="../ink/ink148.xml"/><Relationship Id="rId195" Type="http://schemas.openxmlformats.org/officeDocument/2006/relationships/image" Target="../media/image158.png"/><Relationship Id="rId209" Type="http://schemas.openxmlformats.org/officeDocument/2006/relationships/image" Target="../media/image165.png"/><Relationship Id="rId220" Type="http://schemas.openxmlformats.org/officeDocument/2006/relationships/customXml" Target="../ink/ink171.xml"/><Relationship Id="rId241" Type="http://schemas.openxmlformats.org/officeDocument/2006/relationships/image" Target="../media/image181.png"/><Relationship Id="rId15" Type="http://schemas.openxmlformats.org/officeDocument/2006/relationships/image" Target="../media/image68.png"/><Relationship Id="rId36" Type="http://schemas.openxmlformats.org/officeDocument/2006/relationships/customXml" Target="../ink/ink79.xml"/><Relationship Id="rId57" Type="http://schemas.openxmlformats.org/officeDocument/2006/relationships/image" Target="../media/image89.png"/><Relationship Id="rId262" Type="http://schemas.openxmlformats.org/officeDocument/2006/relationships/customXml" Target="../ink/ink192.xml"/><Relationship Id="rId283" Type="http://schemas.openxmlformats.org/officeDocument/2006/relationships/image" Target="../media/image202.png"/><Relationship Id="rId318" Type="http://schemas.openxmlformats.org/officeDocument/2006/relationships/customXml" Target="../ink/ink220.xml"/><Relationship Id="rId339" Type="http://schemas.openxmlformats.org/officeDocument/2006/relationships/image" Target="../media/image230.png"/><Relationship Id="rId78" Type="http://schemas.openxmlformats.org/officeDocument/2006/relationships/customXml" Target="../ink/ink100.xml"/><Relationship Id="rId99" Type="http://schemas.openxmlformats.org/officeDocument/2006/relationships/image" Target="../media/image110.png"/><Relationship Id="rId101" Type="http://schemas.openxmlformats.org/officeDocument/2006/relationships/image" Target="../media/image111.png"/><Relationship Id="rId122" Type="http://schemas.openxmlformats.org/officeDocument/2006/relationships/customXml" Target="../ink/ink122.xml"/><Relationship Id="rId143" Type="http://schemas.openxmlformats.org/officeDocument/2006/relationships/image" Target="../media/image132.png"/><Relationship Id="rId164" Type="http://schemas.openxmlformats.org/officeDocument/2006/relationships/customXml" Target="../ink/ink143.xml"/><Relationship Id="rId185" Type="http://schemas.openxmlformats.org/officeDocument/2006/relationships/image" Target="../media/image153.png"/><Relationship Id="rId9" Type="http://schemas.openxmlformats.org/officeDocument/2006/relationships/image" Target="../media/image65.png"/><Relationship Id="rId210" Type="http://schemas.openxmlformats.org/officeDocument/2006/relationships/customXml" Target="../ink/ink166.xml"/><Relationship Id="rId26" Type="http://schemas.openxmlformats.org/officeDocument/2006/relationships/customXml" Target="../ink/ink74.xml"/><Relationship Id="rId231" Type="http://schemas.openxmlformats.org/officeDocument/2006/relationships/image" Target="../media/image176.png"/><Relationship Id="rId252" Type="http://schemas.openxmlformats.org/officeDocument/2006/relationships/customXml" Target="../ink/ink187.xml"/><Relationship Id="rId273" Type="http://schemas.openxmlformats.org/officeDocument/2006/relationships/image" Target="../media/image197.png"/><Relationship Id="rId294" Type="http://schemas.openxmlformats.org/officeDocument/2006/relationships/customXml" Target="../ink/ink208.xml"/><Relationship Id="rId308" Type="http://schemas.openxmlformats.org/officeDocument/2006/relationships/customXml" Target="../ink/ink215.xml"/><Relationship Id="rId329" Type="http://schemas.openxmlformats.org/officeDocument/2006/relationships/image" Target="../media/image225.png"/><Relationship Id="rId47" Type="http://schemas.openxmlformats.org/officeDocument/2006/relationships/image" Target="../media/image84.png"/><Relationship Id="rId68" Type="http://schemas.openxmlformats.org/officeDocument/2006/relationships/customXml" Target="../ink/ink95.xml"/><Relationship Id="rId89" Type="http://schemas.openxmlformats.org/officeDocument/2006/relationships/image" Target="../media/image105.png"/><Relationship Id="rId112" Type="http://schemas.openxmlformats.org/officeDocument/2006/relationships/customXml" Target="../ink/ink117.xml"/><Relationship Id="rId133" Type="http://schemas.openxmlformats.org/officeDocument/2006/relationships/image" Target="../media/image127.png"/><Relationship Id="rId154" Type="http://schemas.openxmlformats.org/officeDocument/2006/relationships/customXml" Target="../ink/ink138.xml"/><Relationship Id="rId175" Type="http://schemas.openxmlformats.org/officeDocument/2006/relationships/image" Target="../media/image148.png"/><Relationship Id="rId340" Type="http://schemas.openxmlformats.org/officeDocument/2006/relationships/customXml" Target="../ink/ink231.xml"/><Relationship Id="rId196" Type="http://schemas.openxmlformats.org/officeDocument/2006/relationships/customXml" Target="../ink/ink159.xml"/><Relationship Id="rId200" Type="http://schemas.openxmlformats.org/officeDocument/2006/relationships/customXml" Target="../ink/ink161.xml"/><Relationship Id="rId16" Type="http://schemas.openxmlformats.org/officeDocument/2006/relationships/customXml" Target="../ink/ink69.xml"/><Relationship Id="rId221" Type="http://schemas.openxmlformats.org/officeDocument/2006/relationships/image" Target="../media/image171.png"/><Relationship Id="rId242" Type="http://schemas.openxmlformats.org/officeDocument/2006/relationships/customXml" Target="../ink/ink182.xml"/><Relationship Id="rId263" Type="http://schemas.openxmlformats.org/officeDocument/2006/relationships/image" Target="../media/image192.png"/><Relationship Id="rId284" Type="http://schemas.openxmlformats.org/officeDocument/2006/relationships/customXml" Target="../ink/ink203.xml"/><Relationship Id="rId319" Type="http://schemas.openxmlformats.org/officeDocument/2006/relationships/image" Target="../media/image220.png"/><Relationship Id="rId37" Type="http://schemas.openxmlformats.org/officeDocument/2006/relationships/image" Target="../media/image79.png"/><Relationship Id="rId58" Type="http://schemas.openxmlformats.org/officeDocument/2006/relationships/customXml" Target="../ink/ink90.xml"/><Relationship Id="rId79" Type="http://schemas.openxmlformats.org/officeDocument/2006/relationships/image" Target="../media/image100.png"/><Relationship Id="rId102" Type="http://schemas.openxmlformats.org/officeDocument/2006/relationships/customXml" Target="../ink/ink112.xml"/><Relationship Id="rId123" Type="http://schemas.openxmlformats.org/officeDocument/2006/relationships/image" Target="../media/image122.png"/><Relationship Id="rId144" Type="http://schemas.openxmlformats.org/officeDocument/2006/relationships/customXml" Target="../ink/ink133.xml"/><Relationship Id="rId330" Type="http://schemas.openxmlformats.org/officeDocument/2006/relationships/customXml" Target="../ink/ink226.xml"/><Relationship Id="rId90" Type="http://schemas.openxmlformats.org/officeDocument/2006/relationships/customXml" Target="../ink/ink106.xml"/><Relationship Id="rId165" Type="http://schemas.openxmlformats.org/officeDocument/2006/relationships/image" Target="../media/image143.png"/><Relationship Id="rId186" Type="http://schemas.openxmlformats.org/officeDocument/2006/relationships/customXml" Target="../ink/ink154.xml"/><Relationship Id="rId211" Type="http://schemas.openxmlformats.org/officeDocument/2006/relationships/image" Target="../media/image166.png"/><Relationship Id="rId232" Type="http://schemas.openxmlformats.org/officeDocument/2006/relationships/customXml" Target="../ink/ink177.xml"/><Relationship Id="rId253" Type="http://schemas.openxmlformats.org/officeDocument/2006/relationships/image" Target="../media/image187.png"/><Relationship Id="rId274" Type="http://schemas.openxmlformats.org/officeDocument/2006/relationships/customXml" Target="../ink/ink198.xml"/><Relationship Id="rId295" Type="http://schemas.openxmlformats.org/officeDocument/2006/relationships/image" Target="../media/image208.png"/><Relationship Id="rId309" Type="http://schemas.openxmlformats.org/officeDocument/2006/relationships/image" Target="../media/image215.png"/><Relationship Id="rId27" Type="http://schemas.openxmlformats.org/officeDocument/2006/relationships/image" Target="../media/image74.png"/><Relationship Id="rId48" Type="http://schemas.openxmlformats.org/officeDocument/2006/relationships/customXml" Target="../ink/ink85.xml"/><Relationship Id="rId69" Type="http://schemas.openxmlformats.org/officeDocument/2006/relationships/image" Target="../media/image95.png"/><Relationship Id="rId113" Type="http://schemas.openxmlformats.org/officeDocument/2006/relationships/image" Target="../media/image117.png"/><Relationship Id="rId134" Type="http://schemas.openxmlformats.org/officeDocument/2006/relationships/customXml" Target="../ink/ink128.xml"/><Relationship Id="rId320" Type="http://schemas.openxmlformats.org/officeDocument/2006/relationships/customXml" Target="../ink/ink221.xml"/><Relationship Id="rId80" Type="http://schemas.openxmlformats.org/officeDocument/2006/relationships/customXml" Target="../ink/ink101.xml"/><Relationship Id="rId155" Type="http://schemas.openxmlformats.org/officeDocument/2006/relationships/image" Target="../media/image138.png"/><Relationship Id="rId176" Type="http://schemas.openxmlformats.org/officeDocument/2006/relationships/customXml" Target="../ink/ink149.xml"/><Relationship Id="rId197" Type="http://schemas.openxmlformats.org/officeDocument/2006/relationships/image" Target="../media/image159.png"/><Relationship Id="rId341" Type="http://schemas.openxmlformats.org/officeDocument/2006/relationships/image" Target="../media/image231.png"/><Relationship Id="rId201" Type="http://schemas.openxmlformats.org/officeDocument/2006/relationships/image" Target="../media/image161.png"/><Relationship Id="rId222" Type="http://schemas.openxmlformats.org/officeDocument/2006/relationships/customXml" Target="../ink/ink172.xml"/><Relationship Id="rId243" Type="http://schemas.openxmlformats.org/officeDocument/2006/relationships/image" Target="../media/image182.png"/><Relationship Id="rId264" Type="http://schemas.openxmlformats.org/officeDocument/2006/relationships/customXml" Target="../ink/ink193.xml"/><Relationship Id="rId285" Type="http://schemas.openxmlformats.org/officeDocument/2006/relationships/image" Target="../media/image203.png"/><Relationship Id="rId17" Type="http://schemas.openxmlformats.org/officeDocument/2006/relationships/image" Target="../media/image69.png"/><Relationship Id="rId38" Type="http://schemas.openxmlformats.org/officeDocument/2006/relationships/customXml" Target="../ink/ink80.xml"/><Relationship Id="rId59" Type="http://schemas.openxmlformats.org/officeDocument/2006/relationships/image" Target="../media/image90.png"/><Relationship Id="rId103" Type="http://schemas.openxmlformats.org/officeDocument/2006/relationships/image" Target="../media/image112.png"/><Relationship Id="rId124" Type="http://schemas.openxmlformats.org/officeDocument/2006/relationships/customXml" Target="../ink/ink123.xml"/><Relationship Id="rId310" Type="http://schemas.openxmlformats.org/officeDocument/2006/relationships/customXml" Target="../ink/ink216.xml"/><Relationship Id="rId70" Type="http://schemas.openxmlformats.org/officeDocument/2006/relationships/customXml" Target="../ink/ink96.xml"/><Relationship Id="rId91" Type="http://schemas.openxmlformats.org/officeDocument/2006/relationships/image" Target="../media/image106.png"/><Relationship Id="rId145" Type="http://schemas.openxmlformats.org/officeDocument/2006/relationships/image" Target="../media/image133.png"/><Relationship Id="rId166" Type="http://schemas.openxmlformats.org/officeDocument/2006/relationships/customXml" Target="../ink/ink144.xml"/><Relationship Id="rId187" Type="http://schemas.openxmlformats.org/officeDocument/2006/relationships/image" Target="../media/image154.png"/><Relationship Id="rId331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7.xml"/><Relationship Id="rId233" Type="http://schemas.openxmlformats.org/officeDocument/2006/relationships/image" Target="../media/image177.png"/><Relationship Id="rId254" Type="http://schemas.openxmlformats.org/officeDocument/2006/relationships/customXml" Target="../ink/ink188.xml"/><Relationship Id="rId28" Type="http://schemas.openxmlformats.org/officeDocument/2006/relationships/customXml" Target="../ink/ink75.xml"/><Relationship Id="rId49" Type="http://schemas.openxmlformats.org/officeDocument/2006/relationships/image" Target="../media/image85.png"/><Relationship Id="rId114" Type="http://schemas.openxmlformats.org/officeDocument/2006/relationships/customXml" Target="../ink/ink118.xml"/><Relationship Id="rId275" Type="http://schemas.openxmlformats.org/officeDocument/2006/relationships/image" Target="../media/image198.png"/><Relationship Id="rId296" Type="http://schemas.openxmlformats.org/officeDocument/2006/relationships/customXml" Target="../ink/ink209.xml"/><Relationship Id="rId300" Type="http://schemas.openxmlformats.org/officeDocument/2006/relationships/customXml" Target="../ink/ink211.xml"/><Relationship Id="rId60" Type="http://schemas.openxmlformats.org/officeDocument/2006/relationships/customXml" Target="../ink/ink91.xml"/><Relationship Id="rId81" Type="http://schemas.openxmlformats.org/officeDocument/2006/relationships/image" Target="../media/image101.png"/><Relationship Id="rId135" Type="http://schemas.openxmlformats.org/officeDocument/2006/relationships/image" Target="../media/image128.png"/><Relationship Id="rId156" Type="http://schemas.openxmlformats.org/officeDocument/2006/relationships/customXml" Target="../ink/ink139.xml"/><Relationship Id="rId177" Type="http://schemas.openxmlformats.org/officeDocument/2006/relationships/image" Target="../media/image149.png"/><Relationship Id="rId198" Type="http://schemas.openxmlformats.org/officeDocument/2006/relationships/customXml" Target="../ink/ink160.xml"/><Relationship Id="rId321" Type="http://schemas.openxmlformats.org/officeDocument/2006/relationships/image" Target="../media/image221.png"/><Relationship Id="rId202" Type="http://schemas.openxmlformats.org/officeDocument/2006/relationships/customXml" Target="../ink/ink162.xml"/><Relationship Id="rId223" Type="http://schemas.openxmlformats.org/officeDocument/2006/relationships/image" Target="../media/image172.png"/><Relationship Id="rId244" Type="http://schemas.openxmlformats.org/officeDocument/2006/relationships/customXml" Target="../ink/ink183.xml"/><Relationship Id="rId18" Type="http://schemas.openxmlformats.org/officeDocument/2006/relationships/customXml" Target="../ink/ink70.xml"/><Relationship Id="rId39" Type="http://schemas.openxmlformats.org/officeDocument/2006/relationships/image" Target="../media/image80.png"/><Relationship Id="rId265" Type="http://schemas.openxmlformats.org/officeDocument/2006/relationships/image" Target="../media/image193.png"/><Relationship Id="rId286" Type="http://schemas.openxmlformats.org/officeDocument/2006/relationships/customXml" Target="../ink/ink204.xml"/><Relationship Id="rId50" Type="http://schemas.openxmlformats.org/officeDocument/2006/relationships/customXml" Target="../ink/ink86.xml"/><Relationship Id="rId104" Type="http://schemas.openxmlformats.org/officeDocument/2006/relationships/customXml" Target="../ink/ink113.xml"/><Relationship Id="rId125" Type="http://schemas.openxmlformats.org/officeDocument/2006/relationships/image" Target="../media/image123.png"/><Relationship Id="rId146" Type="http://schemas.openxmlformats.org/officeDocument/2006/relationships/customXml" Target="../ink/ink134.xml"/><Relationship Id="rId167" Type="http://schemas.openxmlformats.org/officeDocument/2006/relationships/image" Target="../media/image144.png"/><Relationship Id="rId188" Type="http://schemas.openxmlformats.org/officeDocument/2006/relationships/customXml" Target="../ink/ink155.xml"/><Relationship Id="rId311" Type="http://schemas.openxmlformats.org/officeDocument/2006/relationships/image" Target="../media/image216.png"/><Relationship Id="rId332" Type="http://schemas.openxmlformats.org/officeDocument/2006/relationships/customXml" Target="../ink/ink227.xml"/><Relationship Id="rId71" Type="http://schemas.openxmlformats.org/officeDocument/2006/relationships/image" Target="../media/image96.png"/><Relationship Id="rId92" Type="http://schemas.openxmlformats.org/officeDocument/2006/relationships/customXml" Target="../ink/ink107.xml"/><Relationship Id="rId213" Type="http://schemas.openxmlformats.org/officeDocument/2006/relationships/image" Target="../media/image167.png"/><Relationship Id="rId234" Type="http://schemas.openxmlformats.org/officeDocument/2006/relationships/customXml" Target="../ink/ink178.xml"/><Relationship Id="rId2" Type="http://schemas.openxmlformats.org/officeDocument/2006/relationships/customXml" Target="../ink/ink62.xml"/><Relationship Id="rId29" Type="http://schemas.openxmlformats.org/officeDocument/2006/relationships/image" Target="../media/image75.png"/><Relationship Id="rId255" Type="http://schemas.openxmlformats.org/officeDocument/2006/relationships/image" Target="../media/image188.png"/><Relationship Id="rId276" Type="http://schemas.openxmlformats.org/officeDocument/2006/relationships/customXml" Target="../ink/ink199.xml"/><Relationship Id="rId297" Type="http://schemas.openxmlformats.org/officeDocument/2006/relationships/image" Target="../media/image209.png"/><Relationship Id="rId40" Type="http://schemas.openxmlformats.org/officeDocument/2006/relationships/customXml" Target="../ink/ink81.xml"/><Relationship Id="rId115" Type="http://schemas.openxmlformats.org/officeDocument/2006/relationships/image" Target="../media/image118.png"/><Relationship Id="rId136" Type="http://schemas.openxmlformats.org/officeDocument/2006/relationships/customXml" Target="../ink/ink129.xml"/><Relationship Id="rId157" Type="http://schemas.openxmlformats.org/officeDocument/2006/relationships/image" Target="../media/image139.png"/><Relationship Id="rId178" Type="http://schemas.openxmlformats.org/officeDocument/2006/relationships/customXml" Target="../ink/ink150.xml"/><Relationship Id="rId301" Type="http://schemas.openxmlformats.org/officeDocument/2006/relationships/image" Target="../media/image211.png"/><Relationship Id="rId322" Type="http://schemas.openxmlformats.org/officeDocument/2006/relationships/customXml" Target="../ink/ink222.xml"/><Relationship Id="rId61" Type="http://schemas.openxmlformats.org/officeDocument/2006/relationships/image" Target="../media/image91.png"/><Relationship Id="rId82" Type="http://schemas.openxmlformats.org/officeDocument/2006/relationships/customXml" Target="../ink/ink102.xml"/><Relationship Id="rId199" Type="http://schemas.openxmlformats.org/officeDocument/2006/relationships/image" Target="../media/image160.png"/><Relationship Id="rId203" Type="http://schemas.openxmlformats.org/officeDocument/2006/relationships/image" Target="../media/image162.png"/><Relationship Id="rId19" Type="http://schemas.openxmlformats.org/officeDocument/2006/relationships/image" Target="../media/image70.png"/><Relationship Id="rId224" Type="http://schemas.openxmlformats.org/officeDocument/2006/relationships/customXml" Target="../ink/ink173.xml"/><Relationship Id="rId245" Type="http://schemas.openxmlformats.org/officeDocument/2006/relationships/image" Target="../media/image183.png"/><Relationship Id="rId266" Type="http://schemas.openxmlformats.org/officeDocument/2006/relationships/customXml" Target="../ink/ink194.xml"/><Relationship Id="rId287" Type="http://schemas.openxmlformats.org/officeDocument/2006/relationships/image" Target="../media/image204.png"/><Relationship Id="rId30" Type="http://schemas.openxmlformats.org/officeDocument/2006/relationships/customXml" Target="../ink/ink76.xml"/><Relationship Id="rId105" Type="http://schemas.openxmlformats.org/officeDocument/2006/relationships/image" Target="../media/image113.png"/><Relationship Id="rId126" Type="http://schemas.openxmlformats.org/officeDocument/2006/relationships/customXml" Target="../ink/ink124.xml"/><Relationship Id="rId147" Type="http://schemas.openxmlformats.org/officeDocument/2006/relationships/image" Target="../media/image134.png"/><Relationship Id="rId168" Type="http://schemas.openxmlformats.org/officeDocument/2006/relationships/customXml" Target="../ink/ink145.xml"/><Relationship Id="rId312" Type="http://schemas.openxmlformats.org/officeDocument/2006/relationships/customXml" Target="../ink/ink217.xml"/><Relationship Id="rId333" Type="http://schemas.openxmlformats.org/officeDocument/2006/relationships/image" Target="../media/image227.png"/><Relationship Id="rId51" Type="http://schemas.openxmlformats.org/officeDocument/2006/relationships/image" Target="../media/image86.png"/><Relationship Id="rId72" Type="http://schemas.openxmlformats.org/officeDocument/2006/relationships/customXml" Target="../ink/ink97.xml"/><Relationship Id="rId93" Type="http://schemas.openxmlformats.org/officeDocument/2006/relationships/image" Target="../media/image107.png"/><Relationship Id="rId189" Type="http://schemas.openxmlformats.org/officeDocument/2006/relationships/image" Target="../media/image155.png"/><Relationship Id="rId3" Type="http://schemas.openxmlformats.org/officeDocument/2006/relationships/image" Target="../media/image62.png"/><Relationship Id="rId214" Type="http://schemas.openxmlformats.org/officeDocument/2006/relationships/customXml" Target="../ink/ink168.xml"/><Relationship Id="rId235" Type="http://schemas.openxmlformats.org/officeDocument/2006/relationships/image" Target="../media/image178.png"/><Relationship Id="rId256" Type="http://schemas.openxmlformats.org/officeDocument/2006/relationships/customXml" Target="../ink/ink189.xml"/><Relationship Id="rId277" Type="http://schemas.openxmlformats.org/officeDocument/2006/relationships/image" Target="../media/image199.png"/><Relationship Id="rId298" Type="http://schemas.openxmlformats.org/officeDocument/2006/relationships/customXml" Target="../ink/ink210.xml"/><Relationship Id="rId116" Type="http://schemas.openxmlformats.org/officeDocument/2006/relationships/customXml" Target="../ink/ink119.xml"/><Relationship Id="rId137" Type="http://schemas.openxmlformats.org/officeDocument/2006/relationships/image" Target="../media/image129.png"/><Relationship Id="rId158" Type="http://schemas.openxmlformats.org/officeDocument/2006/relationships/customXml" Target="../ink/ink140.xml"/><Relationship Id="rId302" Type="http://schemas.openxmlformats.org/officeDocument/2006/relationships/customXml" Target="../ink/ink212.xml"/><Relationship Id="rId323" Type="http://schemas.openxmlformats.org/officeDocument/2006/relationships/image" Target="../media/image222.png"/><Relationship Id="rId20" Type="http://schemas.openxmlformats.org/officeDocument/2006/relationships/customXml" Target="../ink/ink71.xml"/><Relationship Id="rId41" Type="http://schemas.openxmlformats.org/officeDocument/2006/relationships/image" Target="../media/image81.png"/><Relationship Id="rId62" Type="http://schemas.openxmlformats.org/officeDocument/2006/relationships/customXml" Target="../ink/ink92.xml"/><Relationship Id="rId83" Type="http://schemas.openxmlformats.org/officeDocument/2006/relationships/image" Target="../media/image102.png"/><Relationship Id="rId179" Type="http://schemas.openxmlformats.org/officeDocument/2006/relationships/image" Target="../media/image150.png"/><Relationship Id="rId190" Type="http://schemas.openxmlformats.org/officeDocument/2006/relationships/customXml" Target="../ink/ink156.xml"/><Relationship Id="rId204" Type="http://schemas.openxmlformats.org/officeDocument/2006/relationships/customXml" Target="../ink/ink163.xml"/><Relationship Id="rId225" Type="http://schemas.openxmlformats.org/officeDocument/2006/relationships/image" Target="../media/image173.png"/><Relationship Id="rId246" Type="http://schemas.openxmlformats.org/officeDocument/2006/relationships/customXml" Target="../ink/ink184.xml"/><Relationship Id="rId267" Type="http://schemas.openxmlformats.org/officeDocument/2006/relationships/image" Target="../media/image194.png"/><Relationship Id="rId288" Type="http://schemas.openxmlformats.org/officeDocument/2006/relationships/customXml" Target="../ink/ink205.xml"/><Relationship Id="rId106" Type="http://schemas.openxmlformats.org/officeDocument/2006/relationships/customXml" Target="../ink/ink114.xml"/><Relationship Id="rId127" Type="http://schemas.openxmlformats.org/officeDocument/2006/relationships/image" Target="../media/image124.png"/><Relationship Id="rId313" Type="http://schemas.openxmlformats.org/officeDocument/2006/relationships/image" Target="../media/image217.png"/><Relationship Id="rId10" Type="http://schemas.openxmlformats.org/officeDocument/2006/relationships/customXml" Target="../ink/ink66.xml"/><Relationship Id="rId31" Type="http://schemas.openxmlformats.org/officeDocument/2006/relationships/image" Target="../media/image76.png"/><Relationship Id="rId52" Type="http://schemas.openxmlformats.org/officeDocument/2006/relationships/customXml" Target="../ink/ink87.xml"/><Relationship Id="rId73" Type="http://schemas.openxmlformats.org/officeDocument/2006/relationships/image" Target="../media/image97.png"/><Relationship Id="rId94" Type="http://schemas.openxmlformats.org/officeDocument/2006/relationships/customXml" Target="../ink/ink108.xml"/><Relationship Id="rId148" Type="http://schemas.openxmlformats.org/officeDocument/2006/relationships/customXml" Target="../ink/ink135.xml"/><Relationship Id="rId169" Type="http://schemas.openxmlformats.org/officeDocument/2006/relationships/image" Target="../media/image145.png"/><Relationship Id="rId334" Type="http://schemas.openxmlformats.org/officeDocument/2006/relationships/customXml" Target="../ink/ink228.xml"/><Relationship Id="rId4" Type="http://schemas.openxmlformats.org/officeDocument/2006/relationships/customXml" Target="../ink/ink63.xml"/><Relationship Id="rId180" Type="http://schemas.openxmlformats.org/officeDocument/2006/relationships/customXml" Target="../ink/ink151.xml"/><Relationship Id="rId215" Type="http://schemas.openxmlformats.org/officeDocument/2006/relationships/image" Target="../media/image168.png"/><Relationship Id="rId236" Type="http://schemas.openxmlformats.org/officeDocument/2006/relationships/customXml" Target="../ink/ink179.xml"/><Relationship Id="rId257" Type="http://schemas.openxmlformats.org/officeDocument/2006/relationships/image" Target="../media/image189.png"/><Relationship Id="rId278" Type="http://schemas.openxmlformats.org/officeDocument/2006/relationships/customXml" Target="../ink/ink200.xml"/><Relationship Id="rId303" Type="http://schemas.openxmlformats.org/officeDocument/2006/relationships/image" Target="../media/image212.png"/><Relationship Id="rId42" Type="http://schemas.openxmlformats.org/officeDocument/2006/relationships/customXml" Target="../ink/ink82.xml"/><Relationship Id="rId84" Type="http://schemas.openxmlformats.org/officeDocument/2006/relationships/customXml" Target="../ink/ink103.xml"/><Relationship Id="rId138" Type="http://schemas.openxmlformats.org/officeDocument/2006/relationships/customXml" Target="../ink/ink130.xml"/><Relationship Id="rId191" Type="http://schemas.openxmlformats.org/officeDocument/2006/relationships/image" Target="../media/image156.png"/><Relationship Id="rId205" Type="http://schemas.openxmlformats.org/officeDocument/2006/relationships/image" Target="../media/image163.png"/><Relationship Id="rId247" Type="http://schemas.openxmlformats.org/officeDocument/2006/relationships/image" Target="../media/image184.png"/><Relationship Id="rId107" Type="http://schemas.openxmlformats.org/officeDocument/2006/relationships/image" Target="../media/image114.png"/><Relationship Id="rId289" Type="http://schemas.openxmlformats.org/officeDocument/2006/relationships/image" Target="../media/image205.png"/><Relationship Id="rId11" Type="http://schemas.openxmlformats.org/officeDocument/2006/relationships/image" Target="../media/image66.png"/><Relationship Id="rId53" Type="http://schemas.openxmlformats.org/officeDocument/2006/relationships/image" Target="../media/image87.png"/><Relationship Id="rId149" Type="http://schemas.openxmlformats.org/officeDocument/2006/relationships/image" Target="../media/image135.png"/><Relationship Id="rId314" Type="http://schemas.openxmlformats.org/officeDocument/2006/relationships/customXml" Target="../ink/ink218.xml"/><Relationship Id="rId95" Type="http://schemas.openxmlformats.org/officeDocument/2006/relationships/image" Target="../media/image108.png"/><Relationship Id="rId160" Type="http://schemas.openxmlformats.org/officeDocument/2006/relationships/customXml" Target="../ink/ink141.xml"/><Relationship Id="rId216" Type="http://schemas.openxmlformats.org/officeDocument/2006/relationships/customXml" Target="../ink/ink169.xml"/><Relationship Id="rId258" Type="http://schemas.openxmlformats.org/officeDocument/2006/relationships/customXml" Target="../ink/ink190.xml"/><Relationship Id="rId22" Type="http://schemas.openxmlformats.org/officeDocument/2006/relationships/customXml" Target="../ink/ink72.xml"/><Relationship Id="rId64" Type="http://schemas.openxmlformats.org/officeDocument/2006/relationships/customXml" Target="../ink/ink93.xml"/><Relationship Id="rId118" Type="http://schemas.openxmlformats.org/officeDocument/2006/relationships/customXml" Target="../ink/ink120.xml"/><Relationship Id="rId325" Type="http://schemas.openxmlformats.org/officeDocument/2006/relationships/image" Target="../media/image223.png"/><Relationship Id="rId171" Type="http://schemas.openxmlformats.org/officeDocument/2006/relationships/image" Target="../media/image146.png"/><Relationship Id="rId227" Type="http://schemas.openxmlformats.org/officeDocument/2006/relationships/image" Target="../media/image174.png"/><Relationship Id="rId269" Type="http://schemas.openxmlformats.org/officeDocument/2006/relationships/image" Target="../media/image195.png"/><Relationship Id="rId33" Type="http://schemas.openxmlformats.org/officeDocument/2006/relationships/image" Target="../media/image77.png"/><Relationship Id="rId129" Type="http://schemas.openxmlformats.org/officeDocument/2006/relationships/image" Target="../media/image125.png"/><Relationship Id="rId280" Type="http://schemas.openxmlformats.org/officeDocument/2006/relationships/customXml" Target="../ink/ink201.xml"/><Relationship Id="rId336" Type="http://schemas.openxmlformats.org/officeDocument/2006/relationships/customXml" Target="../ink/ink229.xml"/><Relationship Id="rId75" Type="http://schemas.openxmlformats.org/officeDocument/2006/relationships/image" Target="../media/image98.png"/><Relationship Id="rId140" Type="http://schemas.openxmlformats.org/officeDocument/2006/relationships/customXml" Target="../ink/ink131.xml"/><Relationship Id="rId182" Type="http://schemas.openxmlformats.org/officeDocument/2006/relationships/customXml" Target="../ink/ink152.xml"/><Relationship Id="rId6" Type="http://schemas.openxmlformats.org/officeDocument/2006/relationships/customXml" Target="../ink/ink64.xml"/><Relationship Id="rId238" Type="http://schemas.openxmlformats.org/officeDocument/2006/relationships/customXml" Target="../ink/ink180.xml"/><Relationship Id="rId291" Type="http://schemas.openxmlformats.org/officeDocument/2006/relationships/image" Target="../media/image206.png"/><Relationship Id="rId305" Type="http://schemas.openxmlformats.org/officeDocument/2006/relationships/image" Target="../media/image213.png"/><Relationship Id="rId44" Type="http://schemas.openxmlformats.org/officeDocument/2006/relationships/customXml" Target="../ink/ink83.xml"/><Relationship Id="rId86" Type="http://schemas.openxmlformats.org/officeDocument/2006/relationships/customXml" Target="../ink/ink104.xml"/><Relationship Id="rId151" Type="http://schemas.openxmlformats.org/officeDocument/2006/relationships/image" Target="../media/image136.png"/><Relationship Id="rId193" Type="http://schemas.openxmlformats.org/officeDocument/2006/relationships/image" Target="../media/image157.png"/><Relationship Id="rId207" Type="http://schemas.openxmlformats.org/officeDocument/2006/relationships/image" Target="../media/image164.png"/><Relationship Id="rId249" Type="http://schemas.openxmlformats.org/officeDocument/2006/relationships/image" Target="../media/image185.png"/><Relationship Id="rId13" Type="http://schemas.openxmlformats.org/officeDocument/2006/relationships/image" Target="../media/image67.png"/><Relationship Id="rId109" Type="http://schemas.openxmlformats.org/officeDocument/2006/relationships/image" Target="../media/image115.png"/><Relationship Id="rId260" Type="http://schemas.openxmlformats.org/officeDocument/2006/relationships/customXml" Target="../ink/ink191.xml"/><Relationship Id="rId316" Type="http://schemas.openxmlformats.org/officeDocument/2006/relationships/customXml" Target="../ink/ink219.xml"/><Relationship Id="rId55" Type="http://schemas.openxmlformats.org/officeDocument/2006/relationships/image" Target="../media/image88.png"/><Relationship Id="rId97" Type="http://schemas.openxmlformats.org/officeDocument/2006/relationships/image" Target="../media/image109.png"/><Relationship Id="rId120" Type="http://schemas.openxmlformats.org/officeDocument/2006/relationships/customXml" Target="../ink/ink121.xml"/><Relationship Id="rId162" Type="http://schemas.openxmlformats.org/officeDocument/2006/relationships/customXml" Target="../ink/ink142.xml"/><Relationship Id="rId218" Type="http://schemas.openxmlformats.org/officeDocument/2006/relationships/customXml" Target="../ink/ink170.xml"/><Relationship Id="rId271" Type="http://schemas.openxmlformats.org/officeDocument/2006/relationships/image" Target="../media/image196.png"/><Relationship Id="rId24" Type="http://schemas.openxmlformats.org/officeDocument/2006/relationships/customXml" Target="../ink/ink73.xml"/><Relationship Id="rId66" Type="http://schemas.openxmlformats.org/officeDocument/2006/relationships/customXml" Target="../ink/ink94.xml"/><Relationship Id="rId131" Type="http://schemas.openxmlformats.org/officeDocument/2006/relationships/image" Target="../media/image126.png"/><Relationship Id="rId327" Type="http://schemas.openxmlformats.org/officeDocument/2006/relationships/image" Target="../media/image224.png"/><Relationship Id="rId173" Type="http://schemas.openxmlformats.org/officeDocument/2006/relationships/image" Target="../media/image147.png"/><Relationship Id="rId229" Type="http://schemas.openxmlformats.org/officeDocument/2006/relationships/image" Target="../media/image17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6.png"/><Relationship Id="rId21" Type="http://schemas.openxmlformats.org/officeDocument/2006/relationships/image" Target="../media/image1880.png"/><Relationship Id="rId42" Type="http://schemas.openxmlformats.org/officeDocument/2006/relationships/customXml" Target="../ink/ink252.xml"/><Relationship Id="rId63" Type="http://schemas.openxmlformats.org/officeDocument/2006/relationships/image" Target="../media/image2090.png"/><Relationship Id="rId84" Type="http://schemas.openxmlformats.org/officeDocument/2006/relationships/customXml" Target="../ink/ink273.xml"/><Relationship Id="rId138" Type="http://schemas.openxmlformats.org/officeDocument/2006/relationships/customXml" Target="../ink/ink300.xml"/><Relationship Id="rId159" Type="http://schemas.openxmlformats.org/officeDocument/2006/relationships/image" Target="../media/image257.png"/><Relationship Id="rId107" Type="http://schemas.openxmlformats.org/officeDocument/2006/relationships/image" Target="../media/image2310.png"/><Relationship Id="rId11" Type="http://schemas.openxmlformats.org/officeDocument/2006/relationships/image" Target="../media/image1830.png"/><Relationship Id="rId32" Type="http://schemas.openxmlformats.org/officeDocument/2006/relationships/customXml" Target="../ink/ink247.xml"/><Relationship Id="rId53" Type="http://schemas.openxmlformats.org/officeDocument/2006/relationships/image" Target="../media/image2040.png"/><Relationship Id="rId74" Type="http://schemas.openxmlformats.org/officeDocument/2006/relationships/customXml" Target="../ink/ink268.xml"/><Relationship Id="rId128" Type="http://schemas.openxmlformats.org/officeDocument/2006/relationships/customXml" Target="../ink/ink295.xml"/><Relationship Id="rId149" Type="http://schemas.openxmlformats.org/officeDocument/2006/relationships/image" Target="../media/image252.png"/><Relationship Id="rId5" Type="http://schemas.openxmlformats.org/officeDocument/2006/relationships/image" Target="../media/image1800.png"/><Relationship Id="rId95" Type="http://schemas.openxmlformats.org/officeDocument/2006/relationships/image" Target="../media/image2250.png"/><Relationship Id="rId160" Type="http://schemas.openxmlformats.org/officeDocument/2006/relationships/customXml" Target="../ink/ink311.xml"/><Relationship Id="rId22" Type="http://schemas.openxmlformats.org/officeDocument/2006/relationships/customXml" Target="../ink/ink242.xml"/><Relationship Id="rId43" Type="http://schemas.openxmlformats.org/officeDocument/2006/relationships/image" Target="../media/image1990.png"/><Relationship Id="rId64" Type="http://schemas.openxmlformats.org/officeDocument/2006/relationships/customXml" Target="../ink/ink263.xml"/><Relationship Id="rId118" Type="http://schemas.openxmlformats.org/officeDocument/2006/relationships/customXml" Target="../ink/ink290.xml"/><Relationship Id="rId139" Type="http://schemas.openxmlformats.org/officeDocument/2006/relationships/image" Target="../media/image247.png"/><Relationship Id="rId85" Type="http://schemas.openxmlformats.org/officeDocument/2006/relationships/image" Target="../media/image2200.png"/><Relationship Id="rId150" Type="http://schemas.openxmlformats.org/officeDocument/2006/relationships/customXml" Target="../ink/ink306.xml"/><Relationship Id="rId12" Type="http://schemas.openxmlformats.org/officeDocument/2006/relationships/customXml" Target="../ink/ink237.xml"/><Relationship Id="rId17" Type="http://schemas.openxmlformats.org/officeDocument/2006/relationships/image" Target="../media/image1860.png"/><Relationship Id="rId33" Type="http://schemas.openxmlformats.org/officeDocument/2006/relationships/image" Target="../media/image1940.png"/><Relationship Id="rId38" Type="http://schemas.openxmlformats.org/officeDocument/2006/relationships/customXml" Target="../ink/ink250.xml"/><Relationship Id="rId59" Type="http://schemas.openxmlformats.org/officeDocument/2006/relationships/image" Target="../media/image2070.png"/><Relationship Id="rId103" Type="http://schemas.openxmlformats.org/officeDocument/2006/relationships/image" Target="../media/image2290.png"/><Relationship Id="rId108" Type="http://schemas.openxmlformats.org/officeDocument/2006/relationships/customXml" Target="../ink/ink285.xml"/><Relationship Id="rId124" Type="http://schemas.openxmlformats.org/officeDocument/2006/relationships/customXml" Target="../ink/ink293.xml"/><Relationship Id="rId129" Type="http://schemas.openxmlformats.org/officeDocument/2006/relationships/image" Target="../media/image242.png"/><Relationship Id="rId54" Type="http://schemas.openxmlformats.org/officeDocument/2006/relationships/customXml" Target="../ink/ink258.xml"/><Relationship Id="rId70" Type="http://schemas.openxmlformats.org/officeDocument/2006/relationships/customXml" Target="../ink/ink266.xml"/><Relationship Id="rId75" Type="http://schemas.openxmlformats.org/officeDocument/2006/relationships/image" Target="../media/image2150.png"/><Relationship Id="rId91" Type="http://schemas.openxmlformats.org/officeDocument/2006/relationships/image" Target="../media/image2230.png"/><Relationship Id="rId96" Type="http://schemas.openxmlformats.org/officeDocument/2006/relationships/customXml" Target="../ink/ink279.xml"/><Relationship Id="rId140" Type="http://schemas.openxmlformats.org/officeDocument/2006/relationships/customXml" Target="../ink/ink301.xml"/><Relationship Id="rId145" Type="http://schemas.openxmlformats.org/officeDocument/2006/relationships/image" Target="../media/image250.png"/><Relationship Id="rId161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23" Type="http://schemas.openxmlformats.org/officeDocument/2006/relationships/image" Target="../media/image1890.png"/><Relationship Id="rId28" Type="http://schemas.openxmlformats.org/officeDocument/2006/relationships/customXml" Target="../ink/ink245.xml"/><Relationship Id="rId49" Type="http://schemas.openxmlformats.org/officeDocument/2006/relationships/image" Target="../media/image2020.png"/><Relationship Id="rId114" Type="http://schemas.openxmlformats.org/officeDocument/2006/relationships/customXml" Target="../ink/ink288.xml"/><Relationship Id="rId119" Type="http://schemas.openxmlformats.org/officeDocument/2006/relationships/image" Target="../media/image237.png"/><Relationship Id="rId44" Type="http://schemas.openxmlformats.org/officeDocument/2006/relationships/customXml" Target="../ink/ink253.xml"/><Relationship Id="rId60" Type="http://schemas.openxmlformats.org/officeDocument/2006/relationships/customXml" Target="../ink/ink261.xml"/><Relationship Id="rId65" Type="http://schemas.openxmlformats.org/officeDocument/2006/relationships/image" Target="../media/image2100.png"/><Relationship Id="rId81" Type="http://schemas.openxmlformats.org/officeDocument/2006/relationships/image" Target="../media/image2180.png"/><Relationship Id="rId86" Type="http://schemas.openxmlformats.org/officeDocument/2006/relationships/customXml" Target="../ink/ink274.xml"/><Relationship Id="rId130" Type="http://schemas.openxmlformats.org/officeDocument/2006/relationships/customXml" Target="../ink/ink296.xml"/><Relationship Id="rId135" Type="http://schemas.openxmlformats.org/officeDocument/2006/relationships/image" Target="../media/image245.png"/><Relationship Id="rId151" Type="http://schemas.openxmlformats.org/officeDocument/2006/relationships/image" Target="../media/image253.png"/><Relationship Id="rId156" Type="http://schemas.openxmlformats.org/officeDocument/2006/relationships/customXml" Target="../ink/ink309.xml"/><Relationship Id="rId13" Type="http://schemas.openxmlformats.org/officeDocument/2006/relationships/image" Target="../media/image1840.png"/><Relationship Id="rId18" Type="http://schemas.openxmlformats.org/officeDocument/2006/relationships/customXml" Target="../ink/ink240.xml"/><Relationship Id="rId39" Type="http://schemas.openxmlformats.org/officeDocument/2006/relationships/image" Target="../media/image1970.png"/><Relationship Id="rId109" Type="http://schemas.openxmlformats.org/officeDocument/2006/relationships/image" Target="../media/image232.png"/><Relationship Id="rId34" Type="http://schemas.openxmlformats.org/officeDocument/2006/relationships/customXml" Target="../ink/ink248.xml"/><Relationship Id="rId50" Type="http://schemas.openxmlformats.org/officeDocument/2006/relationships/customXml" Target="../ink/ink256.xml"/><Relationship Id="rId55" Type="http://schemas.openxmlformats.org/officeDocument/2006/relationships/image" Target="../media/image2050.png"/><Relationship Id="rId76" Type="http://schemas.openxmlformats.org/officeDocument/2006/relationships/customXml" Target="../ink/ink269.xml"/><Relationship Id="rId97" Type="http://schemas.openxmlformats.org/officeDocument/2006/relationships/image" Target="../media/image2260.png"/><Relationship Id="rId104" Type="http://schemas.openxmlformats.org/officeDocument/2006/relationships/customXml" Target="../ink/ink283.xml"/><Relationship Id="rId120" Type="http://schemas.openxmlformats.org/officeDocument/2006/relationships/customXml" Target="../ink/ink291.xml"/><Relationship Id="rId125" Type="http://schemas.openxmlformats.org/officeDocument/2006/relationships/image" Target="../media/image240.png"/><Relationship Id="rId141" Type="http://schemas.openxmlformats.org/officeDocument/2006/relationships/image" Target="../media/image248.png"/><Relationship Id="rId146" Type="http://schemas.openxmlformats.org/officeDocument/2006/relationships/customXml" Target="../ink/ink304.xml"/><Relationship Id="rId7" Type="http://schemas.openxmlformats.org/officeDocument/2006/relationships/image" Target="../media/image1810.png"/><Relationship Id="rId71" Type="http://schemas.openxmlformats.org/officeDocument/2006/relationships/image" Target="../media/image2130.png"/><Relationship Id="rId92" Type="http://schemas.openxmlformats.org/officeDocument/2006/relationships/customXml" Target="../ink/ink277.xml"/><Relationship Id="rId2" Type="http://schemas.openxmlformats.org/officeDocument/2006/relationships/customXml" Target="../ink/ink232.xml"/><Relationship Id="rId29" Type="http://schemas.openxmlformats.org/officeDocument/2006/relationships/image" Target="../media/image1920.png"/><Relationship Id="rId24" Type="http://schemas.openxmlformats.org/officeDocument/2006/relationships/customXml" Target="../ink/ink243.xml"/><Relationship Id="rId40" Type="http://schemas.openxmlformats.org/officeDocument/2006/relationships/customXml" Target="../ink/ink251.xml"/><Relationship Id="rId45" Type="http://schemas.openxmlformats.org/officeDocument/2006/relationships/image" Target="../media/image2000.png"/><Relationship Id="rId66" Type="http://schemas.openxmlformats.org/officeDocument/2006/relationships/customXml" Target="../ink/ink264.xml"/><Relationship Id="rId87" Type="http://schemas.openxmlformats.org/officeDocument/2006/relationships/image" Target="../media/image2210.png"/><Relationship Id="rId110" Type="http://schemas.openxmlformats.org/officeDocument/2006/relationships/customXml" Target="../ink/ink286.xml"/><Relationship Id="rId115" Type="http://schemas.openxmlformats.org/officeDocument/2006/relationships/image" Target="../media/image235.png"/><Relationship Id="rId131" Type="http://schemas.openxmlformats.org/officeDocument/2006/relationships/image" Target="../media/image243.png"/><Relationship Id="rId136" Type="http://schemas.openxmlformats.org/officeDocument/2006/relationships/customXml" Target="../ink/ink299.xml"/><Relationship Id="rId157" Type="http://schemas.openxmlformats.org/officeDocument/2006/relationships/image" Target="../media/image256.png"/><Relationship Id="rId61" Type="http://schemas.openxmlformats.org/officeDocument/2006/relationships/image" Target="../media/image2080.png"/><Relationship Id="rId82" Type="http://schemas.openxmlformats.org/officeDocument/2006/relationships/customXml" Target="../ink/ink272.xml"/><Relationship Id="rId152" Type="http://schemas.openxmlformats.org/officeDocument/2006/relationships/customXml" Target="../ink/ink307.xml"/><Relationship Id="rId19" Type="http://schemas.openxmlformats.org/officeDocument/2006/relationships/image" Target="../media/image1870.png"/><Relationship Id="rId14" Type="http://schemas.openxmlformats.org/officeDocument/2006/relationships/customXml" Target="../ink/ink238.xml"/><Relationship Id="rId30" Type="http://schemas.openxmlformats.org/officeDocument/2006/relationships/customXml" Target="../ink/ink246.xml"/><Relationship Id="rId35" Type="http://schemas.openxmlformats.org/officeDocument/2006/relationships/image" Target="../media/image1950.png"/><Relationship Id="rId56" Type="http://schemas.openxmlformats.org/officeDocument/2006/relationships/customXml" Target="../ink/ink259.xml"/><Relationship Id="rId77" Type="http://schemas.openxmlformats.org/officeDocument/2006/relationships/image" Target="../media/image2160.png"/><Relationship Id="rId100" Type="http://schemas.openxmlformats.org/officeDocument/2006/relationships/customXml" Target="../ink/ink281.xml"/><Relationship Id="rId105" Type="http://schemas.openxmlformats.org/officeDocument/2006/relationships/image" Target="../media/image2300.png"/><Relationship Id="rId126" Type="http://schemas.openxmlformats.org/officeDocument/2006/relationships/customXml" Target="../ink/ink294.xml"/><Relationship Id="rId147" Type="http://schemas.openxmlformats.org/officeDocument/2006/relationships/image" Target="../media/image251.png"/><Relationship Id="rId8" Type="http://schemas.openxmlformats.org/officeDocument/2006/relationships/customXml" Target="../ink/ink235.xml"/><Relationship Id="rId51" Type="http://schemas.openxmlformats.org/officeDocument/2006/relationships/image" Target="../media/image2030.png"/><Relationship Id="rId72" Type="http://schemas.openxmlformats.org/officeDocument/2006/relationships/customXml" Target="../ink/ink267.xml"/><Relationship Id="rId93" Type="http://schemas.openxmlformats.org/officeDocument/2006/relationships/image" Target="../media/image2240.png"/><Relationship Id="rId98" Type="http://schemas.openxmlformats.org/officeDocument/2006/relationships/customXml" Target="../ink/ink280.xml"/><Relationship Id="rId121" Type="http://schemas.openxmlformats.org/officeDocument/2006/relationships/image" Target="../media/image238.png"/><Relationship Id="rId142" Type="http://schemas.openxmlformats.org/officeDocument/2006/relationships/customXml" Target="../ink/ink302.xml"/><Relationship Id="rId3" Type="http://schemas.openxmlformats.org/officeDocument/2006/relationships/image" Target="../media/image1790.png"/><Relationship Id="rId25" Type="http://schemas.openxmlformats.org/officeDocument/2006/relationships/image" Target="../media/image1900.png"/><Relationship Id="rId46" Type="http://schemas.openxmlformats.org/officeDocument/2006/relationships/customXml" Target="../ink/ink254.xml"/><Relationship Id="rId67" Type="http://schemas.openxmlformats.org/officeDocument/2006/relationships/image" Target="../media/image2110.png"/><Relationship Id="rId116" Type="http://schemas.openxmlformats.org/officeDocument/2006/relationships/customXml" Target="../ink/ink289.xml"/><Relationship Id="rId137" Type="http://schemas.openxmlformats.org/officeDocument/2006/relationships/image" Target="../media/image246.png"/><Relationship Id="rId158" Type="http://schemas.openxmlformats.org/officeDocument/2006/relationships/customXml" Target="../ink/ink310.xml"/><Relationship Id="rId20" Type="http://schemas.openxmlformats.org/officeDocument/2006/relationships/customXml" Target="../ink/ink241.xml"/><Relationship Id="rId41" Type="http://schemas.openxmlformats.org/officeDocument/2006/relationships/image" Target="../media/image1980.png"/><Relationship Id="rId62" Type="http://schemas.openxmlformats.org/officeDocument/2006/relationships/customXml" Target="../ink/ink262.xml"/><Relationship Id="rId83" Type="http://schemas.openxmlformats.org/officeDocument/2006/relationships/image" Target="../media/image2190.png"/><Relationship Id="rId88" Type="http://schemas.openxmlformats.org/officeDocument/2006/relationships/customXml" Target="../ink/ink275.xml"/><Relationship Id="rId111" Type="http://schemas.openxmlformats.org/officeDocument/2006/relationships/image" Target="../media/image233.png"/><Relationship Id="rId132" Type="http://schemas.openxmlformats.org/officeDocument/2006/relationships/customXml" Target="../ink/ink297.xml"/><Relationship Id="rId153" Type="http://schemas.openxmlformats.org/officeDocument/2006/relationships/image" Target="../media/image254.png"/><Relationship Id="rId15" Type="http://schemas.openxmlformats.org/officeDocument/2006/relationships/image" Target="../media/image1850.png"/><Relationship Id="rId36" Type="http://schemas.openxmlformats.org/officeDocument/2006/relationships/customXml" Target="../ink/ink249.xml"/><Relationship Id="rId57" Type="http://schemas.openxmlformats.org/officeDocument/2006/relationships/image" Target="../media/image2060.png"/><Relationship Id="rId106" Type="http://schemas.openxmlformats.org/officeDocument/2006/relationships/customXml" Target="../ink/ink284.xml"/><Relationship Id="rId127" Type="http://schemas.openxmlformats.org/officeDocument/2006/relationships/image" Target="../media/image241.png"/><Relationship Id="rId10" Type="http://schemas.openxmlformats.org/officeDocument/2006/relationships/customXml" Target="../ink/ink236.xml"/><Relationship Id="rId31" Type="http://schemas.openxmlformats.org/officeDocument/2006/relationships/image" Target="../media/image1930.png"/><Relationship Id="rId52" Type="http://schemas.openxmlformats.org/officeDocument/2006/relationships/customXml" Target="../ink/ink257.xml"/><Relationship Id="rId73" Type="http://schemas.openxmlformats.org/officeDocument/2006/relationships/image" Target="../media/image2140.png"/><Relationship Id="rId78" Type="http://schemas.openxmlformats.org/officeDocument/2006/relationships/customXml" Target="../ink/ink270.xml"/><Relationship Id="rId94" Type="http://schemas.openxmlformats.org/officeDocument/2006/relationships/customXml" Target="../ink/ink278.xml"/><Relationship Id="rId99" Type="http://schemas.openxmlformats.org/officeDocument/2006/relationships/image" Target="../media/image2270.png"/><Relationship Id="rId101" Type="http://schemas.openxmlformats.org/officeDocument/2006/relationships/image" Target="../media/image2280.png"/><Relationship Id="rId122" Type="http://schemas.openxmlformats.org/officeDocument/2006/relationships/customXml" Target="../ink/ink292.xml"/><Relationship Id="rId143" Type="http://schemas.openxmlformats.org/officeDocument/2006/relationships/image" Target="../media/image249.png"/><Relationship Id="rId148" Type="http://schemas.openxmlformats.org/officeDocument/2006/relationships/customXml" Target="../ink/ink305.xml"/><Relationship Id="rId4" Type="http://schemas.openxmlformats.org/officeDocument/2006/relationships/customXml" Target="../ink/ink233.xml"/><Relationship Id="rId9" Type="http://schemas.openxmlformats.org/officeDocument/2006/relationships/image" Target="../media/image1820.png"/><Relationship Id="rId26" Type="http://schemas.openxmlformats.org/officeDocument/2006/relationships/customXml" Target="../ink/ink244.xml"/><Relationship Id="rId47" Type="http://schemas.openxmlformats.org/officeDocument/2006/relationships/image" Target="../media/image2010.png"/><Relationship Id="rId68" Type="http://schemas.openxmlformats.org/officeDocument/2006/relationships/customXml" Target="../ink/ink265.xml"/><Relationship Id="rId89" Type="http://schemas.openxmlformats.org/officeDocument/2006/relationships/image" Target="../media/image2220.png"/><Relationship Id="rId112" Type="http://schemas.openxmlformats.org/officeDocument/2006/relationships/customXml" Target="../ink/ink287.xml"/><Relationship Id="rId133" Type="http://schemas.openxmlformats.org/officeDocument/2006/relationships/image" Target="../media/image244.png"/><Relationship Id="rId154" Type="http://schemas.openxmlformats.org/officeDocument/2006/relationships/customXml" Target="../ink/ink308.xml"/><Relationship Id="rId16" Type="http://schemas.openxmlformats.org/officeDocument/2006/relationships/customXml" Target="../ink/ink239.xml"/><Relationship Id="rId37" Type="http://schemas.openxmlformats.org/officeDocument/2006/relationships/image" Target="../media/image1960.png"/><Relationship Id="rId58" Type="http://schemas.openxmlformats.org/officeDocument/2006/relationships/customXml" Target="../ink/ink260.xml"/><Relationship Id="rId79" Type="http://schemas.openxmlformats.org/officeDocument/2006/relationships/image" Target="../media/image2170.png"/><Relationship Id="rId102" Type="http://schemas.openxmlformats.org/officeDocument/2006/relationships/customXml" Target="../ink/ink282.xml"/><Relationship Id="rId123" Type="http://schemas.openxmlformats.org/officeDocument/2006/relationships/image" Target="../media/image239.png"/><Relationship Id="rId144" Type="http://schemas.openxmlformats.org/officeDocument/2006/relationships/customXml" Target="../ink/ink303.xml"/><Relationship Id="rId90" Type="http://schemas.openxmlformats.org/officeDocument/2006/relationships/customXml" Target="../ink/ink276.xml"/><Relationship Id="rId27" Type="http://schemas.openxmlformats.org/officeDocument/2006/relationships/image" Target="../media/image1910.png"/><Relationship Id="rId48" Type="http://schemas.openxmlformats.org/officeDocument/2006/relationships/customXml" Target="../ink/ink255.xml"/><Relationship Id="rId69" Type="http://schemas.openxmlformats.org/officeDocument/2006/relationships/image" Target="../media/image2120.png"/><Relationship Id="rId113" Type="http://schemas.openxmlformats.org/officeDocument/2006/relationships/image" Target="../media/image234.png"/><Relationship Id="rId134" Type="http://schemas.openxmlformats.org/officeDocument/2006/relationships/customXml" Target="../ink/ink298.xml"/><Relationship Id="rId80" Type="http://schemas.openxmlformats.org/officeDocument/2006/relationships/customXml" Target="../ink/ink271.xml"/><Relationship Id="rId155" Type="http://schemas.openxmlformats.org/officeDocument/2006/relationships/image" Target="../media/image25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6.png"/><Relationship Id="rId21" Type="http://schemas.openxmlformats.org/officeDocument/2006/relationships/image" Target="../media/image268.png"/><Relationship Id="rId42" Type="http://schemas.openxmlformats.org/officeDocument/2006/relationships/customXml" Target="../ink/ink332.xml"/><Relationship Id="rId47" Type="http://schemas.openxmlformats.org/officeDocument/2006/relationships/image" Target="../media/image281.png"/><Relationship Id="rId63" Type="http://schemas.openxmlformats.org/officeDocument/2006/relationships/image" Target="../media/image289.png"/><Relationship Id="rId68" Type="http://schemas.openxmlformats.org/officeDocument/2006/relationships/customXml" Target="../ink/ink345.xml"/><Relationship Id="rId84" Type="http://schemas.openxmlformats.org/officeDocument/2006/relationships/customXml" Target="../ink/ink353.xml"/><Relationship Id="rId89" Type="http://schemas.openxmlformats.org/officeDocument/2006/relationships/image" Target="../media/image302.png"/><Relationship Id="rId112" Type="http://schemas.openxmlformats.org/officeDocument/2006/relationships/customXml" Target="../ink/ink367.xml"/><Relationship Id="rId16" Type="http://schemas.openxmlformats.org/officeDocument/2006/relationships/customXml" Target="../ink/ink319.xml"/><Relationship Id="rId107" Type="http://schemas.openxmlformats.org/officeDocument/2006/relationships/image" Target="../media/image311.png"/><Relationship Id="rId11" Type="http://schemas.openxmlformats.org/officeDocument/2006/relationships/image" Target="../media/image263.png"/><Relationship Id="rId32" Type="http://schemas.openxmlformats.org/officeDocument/2006/relationships/customXml" Target="../ink/ink327.xml"/><Relationship Id="rId37" Type="http://schemas.openxmlformats.org/officeDocument/2006/relationships/image" Target="../media/image276.png"/><Relationship Id="rId53" Type="http://schemas.openxmlformats.org/officeDocument/2006/relationships/image" Target="../media/image284.png"/><Relationship Id="rId58" Type="http://schemas.openxmlformats.org/officeDocument/2006/relationships/customXml" Target="../ink/ink340.xml"/><Relationship Id="rId74" Type="http://schemas.openxmlformats.org/officeDocument/2006/relationships/customXml" Target="../ink/ink348.xml"/><Relationship Id="rId79" Type="http://schemas.openxmlformats.org/officeDocument/2006/relationships/image" Target="../media/image297.png"/><Relationship Id="rId102" Type="http://schemas.openxmlformats.org/officeDocument/2006/relationships/customXml" Target="../ink/ink362.xml"/><Relationship Id="rId123" Type="http://schemas.openxmlformats.org/officeDocument/2006/relationships/image" Target="../media/image319.png"/><Relationship Id="rId128" Type="http://schemas.openxmlformats.org/officeDocument/2006/relationships/customXml" Target="../ink/ink375.xml"/><Relationship Id="rId5" Type="http://schemas.openxmlformats.org/officeDocument/2006/relationships/image" Target="../media/image260.png"/><Relationship Id="rId90" Type="http://schemas.openxmlformats.org/officeDocument/2006/relationships/customXml" Target="../ink/ink356.xml"/><Relationship Id="rId95" Type="http://schemas.openxmlformats.org/officeDocument/2006/relationships/image" Target="../media/image305.png"/><Relationship Id="rId22" Type="http://schemas.openxmlformats.org/officeDocument/2006/relationships/customXml" Target="../ink/ink322.xml"/><Relationship Id="rId27" Type="http://schemas.openxmlformats.org/officeDocument/2006/relationships/image" Target="../media/image271.png"/><Relationship Id="rId43" Type="http://schemas.openxmlformats.org/officeDocument/2006/relationships/image" Target="../media/image279.png"/><Relationship Id="rId48" Type="http://schemas.openxmlformats.org/officeDocument/2006/relationships/customXml" Target="../ink/ink335.xml"/><Relationship Id="rId64" Type="http://schemas.openxmlformats.org/officeDocument/2006/relationships/customXml" Target="../ink/ink343.xml"/><Relationship Id="rId69" Type="http://schemas.openxmlformats.org/officeDocument/2006/relationships/image" Target="../media/image292.png"/><Relationship Id="rId113" Type="http://schemas.openxmlformats.org/officeDocument/2006/relationships/image" Target="../media/image314.png"/><Relationship Id="rId118" Type="http://schemas.openxmlformats.org/officeDocument/2006/relationships/customXml" Target="../ink/ink370.xml"/><Relationship Id="rId80" Type="http://schemas.openxmlformats.org/officeDocument/2006/relationships/customXml" Target="../ink/ink351.xml"/><Relationship Id="rId85" Type="http://schemas.openxmlformats.org/officeDocument/2006/relationships/image" Target="../media/image300.png"/><Relationship Id="rId12" Type="http://schemas.openxmlformats.org/officeDocument/2006/relationships/customXml" Target="../ink/ink317.xml"/><Relationship Id="rId17" Type="http://schemas.openxmlformats.org/officeDocument/2006/relationships/image" Target="../media/image266.png"/><Relationship Id="rId33" Type="http://schemas.openxmlformats.org/officeDocument/2006/relationships/image" Target="../media/image274.png"/><Relationship Id="rId38" Type="http://schemas.openxmlformats.org/officeDocument/2006/relationships/customXml" Target="../ink/ink330.xml"/><Relationship Id="rId59" Type="http://schemas.openxmlformats.org/officeDocument/2006/relationships/image" Target="../media/image287.png"/><Relationship Id="rId103" Type="http://schemas.openxmlformats.org/officeDocument/2006/relationships/image" Target="../media/image309.png"/><Relationship Id="rId108" Type="http://schemas.openxmlformats.org/officeDocument/2006/relationships/customXml" Target="../ink/ink365.xml"/><Relationship Id="rId124" Type="http://schemas.openxmlformats.org/officeDocument/2006/relationships/customXml" Target="../ink/ink373.xml"/><Relationship Id="rId129" Type="http://schemas.openxmlformats.org/officeDocument/2006/relationships/image" Target="../media/image322.png"/><Relationship Id="rId54" Type="http://schemas.openxmlformats.org/officeDocument/2006/relationships/customXml" Target="../ink/ink338.xml"/><Relationship Id="rId70" Type="http://schemas.openxmlformats.org/officeDocument/2006/relationships/customXml" Target="../ink/ink346.xml"/><Relationship Id="rId75" Type="http://schemas.openxmlformats.org/officeDocument/2006/relationships/image" Target="../media/image295.png"/><Relationship Id="rId91" Type="http://schemas.openxmlformats.org/officeDocument/2006/relationships/image" Target="../media/image303.png"/><Relationship Id="rId96" Type="http://schemas.openxmlformats.org/officeDocument/2006/relationships/customXml" Target="../ink/ink3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Relationship Id="rId23" Type="http://schemas.openxmlformats.org/officeDocument/2006/relationships/image" Target="../media/image269.png"/><Relationship Id="rId28" Type="http://schemas.openxmlformats.org/officeDocument/2006/relationships/customXml" Target="../ink/ink325.xml"/><Relationship Id="rId49" Type="http://schemas.openxmlformats.org/officeDocument/2006/relationships/image" Target="../media/image282.png"/><Relationship Id="rId114" Type="http://schemas.openxmlformats.org/officeDocument/2006/relationships/customXml" Target="../ink/ink368.xml"/><Relationship Id="rId119" Type="http://schemas.openxmlformats.org/officeDocument/2006/relationships/image" Target="../media/image317.png"/><Relationship Id="rId44" Type="http://schemas.openxmlformats.org/officeDocument/2006/relationships/customXml" Target="../ink/ink333.xml"/><Relationship Id="rId60" Type="http://schemas.openxmlformats.org/officeDocument/2006/relationships/customXml" Target="../ink/ink341.xml"/><Relationship Id="rId65" Type="http://schemas.openxmlformats.org/officeDocument/2006/relationships/image" Target="../media/image290.png"/><Relationship Id="rId81" Type="http://schemas.openxmlformats.org/officeDocument/2006/relationships/image" Target="../media/image298.png"/><Relationship Id="rId86" Type="http://schemas.openxmlformats.org/officeDocument/2006/relationships/customXml" Target="../ink/ink354.xml"/><Relationship Id="rId130" Type="http://schemas.openxmlformats.org/officeDocument/2006/relationships/customXml" Target="../ink/ink376.xml"/><Relationship Id="rId13" Type="http://schemas.openxmlformats.org/officeDocument/2006/relationships/image" Target="../media/image264.png"/><Relationship Id="rId18" Type="http://schemas.openxmlformats.org/officeDocument/2006/relationships/customXml" Target="../ink/ink320.xml"/><Relationship Id="rId39" Type="http://schemas.openxmlformats.org/officeDocument/2006/relationships/image" Target="../media/image277.png"/><Relationship Id="rId109" Type="http://schemas.openxmlformats.org/officeDocument/2006/relationships/image" Target="../media/image312.png"/><Relationship Id="rId34" Type="http://schemas.openxmlformats.org/officeDocument/2006/relationships/customXml" Target="../ink/ink328.xml"/><Relationship Id="rId50" Type="http://schemas.openxmlformats.org/officeDocument/2006/relationships/customXml" Target="../ink/ink336.xml"/><Relationship Id="rId55" Type="http://schemas.openxmlformats.org/officeDocument/2006/relationships/image" Target="../media/image285.png"/><Relationship Id="rId76" Type="http://schemas.openxmlformats.org/officeDocument/2006/relationships/customXml" Target="../ink/ink349.xml"/><Relationship Id="rId97" Type="http://schemas.openxmlformats.org/officeDocument/2006/relationships/image" Target="../media/image306.png"/><Relationship Id="rId104" Type="http://schemas.openxmlformats.org/officeDocument/2006/relationships/customXml" Target="../ink/ink363.xml"/><Relationship Id="rId120" Type="http://schemas.openxmlformats.org/officeDocument/2006/relationships/customXml" Target="../ink/ink371.xml"/><Relationship Id="rId125" Type="http://schemas.openxmlformats.org/officeDocument/2006/relationships/image" Target="../media/image320.png"/><Relationship Id="rId7" Type="http://schemas.openxmlformats.org/officeDocument/2006/relationships/image" Target="../media/image261.png"/><Relationship Id="rId71" Type="http://schemas.openxmlformats.org/officeDocument/2006/relationships/image" Target="../media/image293.png"/><Relationship Id="rId92" Type="http://schemas.openxmlformats.org/officeDocument/2006/relationships/customXml" Target="../ink/ink357.xml"/><Relationship Id="rId2" Type="http://schemas.openxmlformats.org/officeDocument/2006/relationships/customXml" Target="../ink/ink312.xml"/><Relationship Id="rId29" Type="http://schemas.openxmlformats.org/officeDocument/2006/relationships/image" Target="../media/image272.png"/><Relationship Id="rId24" Type="http://schemas.openxmlformats.org/officeDocument/2006/relationships/customXml" Target="../ink/ink323.xml"/><Relationship Id="rId40" Type="http://schemas.openxmlformats.org/officeDocument/2006/relationships/customXml" Target="../ink/ink331.xml"/><Relationship Id="rId45" Type="http://schemas.openxmlformats.org/officeDocument/2006/relationships/image" Target="../media/image280.png"/><Relationship Id="rId66" Type="http://schemas.openxmlformats.org/officeDocument/2006/relationships/customXml" Target="../ink/ink344.xml"/><Relationship Id="rId87" Type="http://schemas.openxmlformats.org/officeDocument/2006/relationships/image" Target="../media/image301.png"/><Relationship Id="rId110" Type="http://schemas.openxmlformats.org/officeDocument/2006/relationships/customXml" Target="../ink/ink366.xml"/><Relationship Id="rId115" Type="http://schemas.openxmlformats.org/officeDocument/2006/relationships/image" Target="../media/image315.png"/><Relationship Id="rId131" Type="http://schemas.openxmlformats.org/officeDocument/2006/relationships/image" Target="../media/image323.png"/><Relationship Id="rId61" Type="http://schemas.openxmlformats.org/officeDocument/2006/relationships/image" Target="../media/image288.png"/><Relationship Id="rId82" Type="http://schemas.openxmlformats.org/officeDocument/2006/relationships/customXml" Target="../ink/ink352.xml"/><Relationship Id="rId19" Type="http://schemas.openxmlformats.org/officeDocument/2006/relationships/image" Target="../media/image267.png"/><Relationship Id="rId14" Type="http://schemas.openxmlformats.org/officeDocument/2006/relationships/customXml" Target="../ink/ink318.xml"/><Relationship Id="rId30" Type="http://schemas.openxmlformats.org/officeDocument/2006/relationships/customXml" Target="../ink/ink326.xml"/><Relationship Id="rId35" Type="http://schemas.openxmlformats.org/officeDocument/2006/relationships/image" Target="../media/image275.png"/><Relationship Id="rId56" Type="http://schemas.openxmlformats.org/officeDocument/2006/relationships/customXml" Target="../ink/ink339.xml"/><Relationship Id="rId77" Type="http://schemas.openxmlformats.org/officeDocument/2006/relationships/image" Target="../media/image296.png"/><Relationship Id="rId100" Type="http://schemas.openxmlformats.org/officeDocument/2006/relationships/customXml" Target="../ink/ink361.xml"/><Relationship Id="rId105" Type="http://schemas.openxmlformats.org/officeDocument/2006/relationships/image" Target="../media/image310.png"/><Relationship Id="rId126" Type="http://schemas.openxmlformats.org/officeDocument/2006/relationships/customXml" Target="../ink/ink374.xml"/><Relationship Id="rId8" Type="http://schemas.openxmlformats.org/officeDocument/2006/relationships/customXml" Target="../ink/ink315.xml"/><Relationship Id="rId51" Type="http://schemas.openxmlformats.org/officeDocument/2006/relationships/image" Target="../media/image283.png"/><Relationship Id="rId72" Type="http://schemas.openxmlformats.org/officeDocument/2006/relationships/customXml" Target="../ink/ink347.xml"/><Relationship Id="rId93" Type="http://schemas.openxmlformats.org/officeDocument/2006/relationships/image" Target="../media/image304.png"/><Relationship Id="rId98" Type="http://schemas.openxmlformats.org/officeDocument/2006/relationships/customXml" Target="../ink/ink360.xml"/><Relationship Id="rId121" Type="http://schemas.openxmlformats.org/officeDocument/2006/relationships/image" Target="../media/image318.png"/><Relationship Id="rId3" Type="http://schemas.openxmlformats.org/officeDocument/2006/relationships/image" Target="../media/image259.png"/><Relationship Id="rId25" Type="http://schemas.openxmlformats.org/officeDocument/2006/relationships/image" Target="../media/image270.png"/><Relationship Id="rId46" Type="http://schemas.openxmlformats.org/officeDocument/2006/relationships/customXml" Target="../ink/ink334.xml"/><Relationship Id="rId67" Type="http://schemas.openxmlformats.org/officeDocument/2006/relationships/image" Target="../media/image291.png"/><Relationship Id="rId116" Type="http://schemas.openxmlformats.org/officeDocument/2006/relationships/customXml" Target="../ink/ink369.xml"/><Relationship Id="rId20" Type="http://schemas.openxmlformats.org/officeDocument/2006/relationships/customXml" Target="../ink/ink321.xml"/><Relationship Id="rId41" Type="http://schemas.openxmlformats.org/officeDocument/2006/relationships/image" Target="../media/image278.png"/><Relationship Id="rId62" Type="http://schemas.openxmlformats.org/officeDocument/2006/relationships/customXml" Target="../ink/ink342.xml"/><Relationship Id="rId83" Type="http://schemas.openxmlformats.org/officeDocument/2006/relationships/image" Target="../media/image299.png"/><Relationship Id="rId88" Type="http://schemas.openxmlformats.org/officeDocument/2006/relationships/customXml" Target="../ink/ink355.xml"/><Relationship Id="rId111" Type="http://schemas.openxmlformats.org/officeDocument/2006/relationships/image" Target="../media/image313.png"/><Relationship Id="rId15" Type="http://schemas.openxmlformats.org/officeDocument/2006/relationships/image" Target="../media/image265.png"/><Relationship Id="rId36" Type="http://schemas.openxmlformats.org/officeDocument/2006/relationships/customXml" Target="../ink/ink329.xml"/><Relationship Id="rId57" Type="http://schemas.openxmlformats.org/officeDocument/2006/relationships/image" Target="../media/image286.png"/><Relationship Id="rId106" Type="http://schemas.openxmlformats.org/officeDocument/2006/relationships/customXml" Target="../ink/ink364.xml"/><Relationship Id="rId127" Type="http://schemas.openxmlformats.org/officeDocument/2006/relationships/image" Target="../media/image321.png"/><Relationship Id="rId10" Type="http://schemas.openxmlformats.org/officeDocument/2006/relationships/customXml" Target="../ink/ink316.xml"/><Relationship Id="rId31" Type="http://schemas.openxmlformats.org/officeDocument/2006/relationships/image" Target="../media/image273.png"/><Relationship Id="rId52" Type="http://schemas.openxmlformats.org/officeDocument/2006/relationships/customXml" Target="../ink/ink337.xml"/><Relationship Id="rId73" Type="http://schemas.openxmlformats.org/officeDocument/2006/relationships/image" Target="../media/image294.png"/><Relationship Id="rId78" Type="http://schemas.openxmlformats.org/officeDocument/2006/relationships/customXml" Target="../ink/ink350.xml"/><Relationship Id="rId94" Type="http://schemas.openxmlformats.org/officeDocument/2006/relationships/customXml" Target="../ink/ink358.xml"/><Relationship Id="rId99" Type="http://schemas.openxmlformats.org/officeDocument/2006/relationships/image" Target="../media/image307.png"/><Relationship Id="rId101" Type="http://schemas.openxmlformats.org/officeDocument/2006/relationships/image" Target="../media/image308.png"/><Relationship Id="rId122" Type="http://schemas.openxmlformats.org/officeDocument/2006/relationships/customXml" Target="../ink/ink372.xml"/><Relationship Id="rId4" Type="http://schemas.openxmlformats.org/officeDocument/2006/relationships/customXml" Target="../ink/ink313.xml"/><Relationship Id="rId9" Type="http://schemas.openxmlformats.org/officeDocument/2006/relationships/image" Target="../media/image262.png"/><Relationship Id="rId26" Type="http://schemas.openxmlformats.org/officeDocument/2006/relationships/customXml" Target="../ink/ink32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9.png"/><Relationship Id="rId299" Type="http://schemas.openxmlformats.org/officeDocument/2006/relationships/image" Target="../media/image450.png"/><Relationship Id="rId21" Type="http://schemas.openxmlformats.org/officeDocument/2006/relationships/image" Target="../media/image3110.png"/><Relationship Id="rId63" Type="http://schemas.openxmlformats.org/officeDocument/2006/relationships/image" Target="../media/image332.png"/><Relationship Id="rId159" Type="http://schemas.openxmlformats.org/officeDocument/2006/relationships/image" Target="../media/image380.png"/><Relationship Id="rId324" Type="http://schemas.openxmlformats.org/officeDocument/2006/relationships/customXml" Target="../ink/ink538.xml"/><Relationship Id="rId170" Type="http://schemas.openxmlformats.org/officeDocument/2006/relationships/customXml" Target="../ink/ink461.xml"/><Relationship Id="rId226" Type="http://schemas.openxmlformats.org/officeDocument/2006/relationships/customXml" Target="../ink/ink489.xml"/><Relationship Id="rId268" Type="http://schemas.openxmlformats.org/officeDocument/2006/relationships/customXml" Target="../ink/ink510.xml"/><Relationship Id="rId32" Type="http://schemas.openxmlformats.org/officeDocument/2006/relationships/customXml" Target="../ink/ink392.xml"/><Relationship Id="rId74" Type="http://schemas.openxmlformats.org/officeDocument/2006/relationships/customXml" Target="../ink/ink413.xml"/><Relationship Id="rId128" Type="http://schemas.openxmlformats.org/officeDocument/2006/relationships/customXml" Target="../ink/ink440.xml"/><Relationship Id="rId335" Type="http://schemas.openxmlformats.org/officeDocument/2006/relationships/image" Target="../media/image468.png"/><Relationship Id="rId5" Type="http://schemas.openxmlformats.org/officeDocument/2006/relationships/image" Target="../media/image3030.png"/><Relationship Id="rId181" Type="http://schemas.openxmlformats.org/officeDocument/2006/relationships/image" Target="../media/image391.png"/><Relationship Id="rId237" Type="http://schemas.openxmlformats.org/officeDocument/2006/relationships/image" Target="../media/image419.png"/><Relationship Id="rId279" Type="http://schemas.openxmlformats.org/officeDocument/2006/relationships/image" Target="../media/image440.png"/><Relationship Id="rId43" Type="http://schemas.openxmlformats.org/officeDocument/2006/relationships/image" Target="../media/image3220.png"/><Relationship Id="rId139" Type="http://schemas.openxmlformats.org/officeDocument/2006/relationships/image" Target="../media/image370.png"/><Relationship Id="rId290" Type="http://schemas.openxmlformats.org/officeDocument/2006/relationships/customXml" Target="../ink/ink521.xml"/><Relationship Id="rId304" Type="http://schemas.openxmlformats.org/officeDocument/2006/relationships/customXml" Target="../ink/ink528.xml"/><Relationship Id="rId85" Type="http://schemas.openxmlformats.org/officeDocument/2006/relationships/image" Target="../media/image343.png"/><Relationship Id="rId150" Type="http://schemas.openxmlformats.org/officeDocument/2006/relationships/customXml" Target="../ink/ink451.xml"/><Relationship Id="rId192" Type="http://schemas.openxmlformats.org/officeDocument/2006/relationships/customXml" Target="../ink/ink472.xml"/><Relationship Id="rId206" Type="http://schemas.openxmlformats.org/officeDocument/2006/relationships/customXml" Target="../ink/ink479.xml"/><Relationship Id="rId248" Type="http://schemas.openxmlformats.org/officeDocument/2006/relationships/customXml" Target="../ink/ink500.xml"/><Relationship Id="rId12" Type="http://schemas.openxmlformats.org/officeDocument/2006/relationships/customXml" Target="../ink/ink382.xml"/><Relationship Id="rId108" Type="http://schemas.openxmlformats.org/officeDocument/2006/relationships/customXml" Target="../ink/ink430.xml"/><Relationship Id="rId315" Type="http://schemas.openxmlformats.org/officeDocument/2006/relationships/image" Target="../media/image458.png"/><Relationship Id="rId54" Type="http://schemas.openxmlformats.org/officeDocument/2006/relationships/customXml" Target="../ink/ink403.xml"/><Relationship Id="rId96" Type="http://schemas.openxmlformats.org/officeDocument/2006/relationships/customXml" Target="../ink/ink424.xml"/><Relationship Id="rId161" Type="http://schemas.openxmlformats.org/officeDocument/2006/relationships/image" Target="../media/image381.png"/><Relationship Id="rId217" Type="http://schemas.openxmlformats.org/officeDocument/2006/relationships/image" Target="../media/image409.png"/><Relationship Id="rId259" Type="http://schemas.openxmlformats.org/officeDocument/2006/relationships/image" Target="../media/image430.png"/><Relationship Id="rId23" Type="http://schemas.openxmlformats.org/officeDocument/2006/relationships/image" Target="../media/image3120.png"/><Relationship Id="rId119" Type="http://schemas.openxmlformats.org/officeDocument/2006/relationships/image" Target="../media/image360.png"/><Relationship Id="rId270" Type="http://schemas.openxmlformats.org/officeDocument/2006/relationships/customXml" Target="../ink/ink511.xml"/><Relationship Id="rId326" Type="http://schemas.openxmlformats.org/officeDocument/2006/relationships/customXml" Target="../ink/ink539.xml"/><Relationship Id="rId65" Type="http://schemas.openxmlformats.org/officeDocument/2006/relationships/image" Target="../media/image333.png"/><Relationship Id="rId130" Type="http://schemas.openxmlformats.org/officeDocument/2006/relationships/customXml" Target="../ink/ink441.xml"/><Relationship Id="rId172" Type="http://schemas.openxmlformats.org/officeDocument/2006/relationships/customXml" Target="../ink/ink462.xml"/><Relationship Id="rId228" Type="http://schemas.openxmlformats.org/officeDocument/2006/relationships/customXml" Target="../ink/ink490.xml"/><Relationship Id="rId281" Type="http://schemas.openxmlformats.org/officeDocument/2006/relationships/image" Target="../media/image441.png"/><Relationship Id="rId337" Type="http://schemas.openxmlformats.org/officeDocument/2006/relationships/image" Target="../media/image469.png"/><Relationship Id="rId34" Type="http://schemas.openxmlformats.org/officeDocument/2006/relationships/customXml" Target="../ink/ink393.xml"/><Relationship Id="rId76" Type="http://schemas.openxmlformats.org/officeDocument/2006/relationships/customXml" Target="../ink/ink414.xml"/><Relationship Id="rId141" Type="http://schemas.openxmlformats.org/officeDocument/2006/relationships/image" Target="../media/image371.png"/><Relationship Id="rId7" Type="http://schemas.openxmlformats.org/officeDocument/2006/relationships/image" Target="../media/image3040.png"/><Relationship Id="rId183" Type="http://schemas.openxmlformats.org/officeDocument/2006/relationships/image" Target="../media/image392.png"/><Relationship Id="rId239" Type="http://schemas.openxmlformats.org/officeDocument/2006/relationships/image" Target="../media/image420.png"/><Relationship Id="rId250" Type="http://schemas.openxmlformats.org/officeDocument/2006/relationships/customXml" Target="../ink/ink501.xml"/><Relationship Id="rId292" Type="http://schemas.openxmlformats.org/officeDocument/2006/relationships/customXml" Target="../ink/ink522.xml"/><Relationship Id="rId306" Type="http://schemas.openxmlformats.org/officeDocument/2006/relationships/customXml" Target="../ink/ink529.xml"/><Relationship Id="rId45" Type="http://schemas.openxmlformats.org/officeDocument/2006/relationships/image" Target="../media/image3230.png"/><Relationship Id="rId87" Type="http://schemas.openxmlformats.org/officeDocument/2006/relationships/image" Target="../media/image344.png"/><Relationship Id="rId110" Type="http://schemas.openxmlformats.org/officeDocument/2006/relationships/customXml" Target="../ink/ink431.xml"/><Relationship Id="rId152" Type="http://schemas.openxmlformats.org/officeDocument/2006/relationships/customXml" Target="../ink/ink452.xml"/><Relationship Id="rId173" Type="http://schemas.openxmlformats.org/officeDocument/2006/relationships/image" Target="../media/image387.png"/><Relationship Id="rId194" Type="http://schemas.openxmlformats.org/officeDocument/2006/relationships/customXml" Target="../ink/ink473.xml"/><Relationship Id="rId208" Type="http://schemas.openxmlformats.org/officeDocument/2006/relationships/customXml" Target="../ink/ink480.xml"/><Relationship Id="rId229" Type="http://schemas.openxmlformats.org/officeDocument/2006/relationships/image" Target="../media/image415.png"/><Relationship Id="rId240" Type="http://schemas.openxmlformats.org/officeDocument/2006/relationships/customXml" Target="../ink/ink496.xml"/><Relationship Id="rId261" Type="http://schemas.openxmlformats.org/officeDocument/2006/relationships/image" Target="../media/image431.png"/><Relationship Id="rId14" Type="http://schemas.openxmlformats.org/officeDocument/2006/relationships/customXml" Target="../ink/ink383.xml"/><Relationship Id="rId35" Type="http://schemas.openxmlformats.org/officeDocument/2006/relationships/image" Target="../media/image3180.png"/><Relationship Id="rId56" Type="http://schemas.openxmlformats.org/officeDocument/2006/relationships/customXml" Target="../ink/ink404.xml"/><Relationship Id="rId77" Type="http://schemas.openxmlformats.org/officeDocument/2006/relationships/image" Target="../media/image339.png"/><Relationship Id="rId100" Type="http://schemas.openxmlformats.org/officeDocument/2006/relationships/customXml" Target="../ink/ink426.xml"/><Relationship Id="rId282" Type="http://schemas.openxmlformats.org/officeDocument/2006/relationships/customXml" Target="../ink/ink517.xml"/><Relationship Id="rId317" Type="http://schemas.openxmlformats.org/officeDocument/2006/relationships/image" Target="../media/image459.png"/><Relationship Id="rId8" Type="http://schemas.openxmlformats.org/officeDocument/2006/relationships/customXml" Target="../ink/ink380.xml"/><Relationship Id="rId98" Type="http://schemas.openxmlformats.org/officeDocument/2006/relationships/customXml" Target="../ink/ink425.xml"/><Relationship Id="rId121" Type="http://schemas.openxmlformats.org/officeDocument/2006/relationships/image" Target="../media/image361.png"/><Relationship Id="rId142" Type="http://schemas.openxmlformats.org/officeDocument/2006/relationships/customXml" Target="../ink/ink447.xml"/><Relationship Id="rId163" Type="http://schemas.openxmlformats.org/officeDocument/2006/relationships/image" Target="../media/image382.png"/><Relationship Id="rId184" Type="http://schemas.openxmlformats.org/officeDocument/2006/relationships/customXml" Target="../ink/ink468.xml"/><Relationship Id="rId219" Type="http://schemas.openxmlformats.org/officeDocument/2006/relationships/image" Target="../media/image410.png"/><Relationship Id="rId230" Type="http://schemas.openxmlformats.org/officeDocument/2006/relationships/customXml" Target="../ink/ink491.xml"/><Relationship Id="rId251" Type="http://schemas.openxmlformats.org/officeDocument/2006/relationships/image" Target="../media/image426.png"/><Relationship Id="rId25" Type="http://schemas.openxmlformats.org/officeDocument/2006/relationships/image" Target="../media/image3130.png"/><Relationship Id="rId46" Type="http://schemas.openxmlformats.org/officeDocument/2006/relationships/customXml" Target="../ink/ink399.xml"/><Relationship Id="rId67" Type="http://schemas.openxmlformats.org/officeDocument/2006/relationships/image" Target="../media/image334.png"/><Relationship Id="rId272" Type="http://schemas.openxmlformats.org/officeDocument/2006/relationships/customXml" Target="../ink/ink512.xml"/><Relationship Id="rId293" Type="http://schemas.openxmlformats.org/officeDocument/2006/relationships/image" Target="../media/image447.png"/><Relationship Id="rId307" Type="http://schemas.openxmlformats.org/officeDocument/2006/relationships/image" Target="../media/image454.png"/><Relationship Id="rId328" Type="http://schemas.openxmlformats.org/officeDocument/2006/relationships/customXml" Target="../ink/ink540.xml"/><Relationship Id="rId88" Type="http://schemas.openxmlformats.org/officeDocument/2006/relationships/customXml" Target="../ink/ink420.xml"/><Relationship Id="rId111" Type="http://schemas.openxmlformats.org/officeDocument/2006/relationships/image" Target="../media/image356.png"/><Relationship Id="rId132" Type="http://schemas.openxmlformats.org/officeDocument/2006/relationships/customXml" Target="../ink/ink442.xml"/><Relationship Id="rId153" Type="http://schemas.openxmlformats.org/officeDocument/2006/relationships/image" Target="../media/image377.png"/><Relationship Id="rId174" Type="http://schemas.openxmlformats.org/officeDocument/2006/relationships/customXml" Target="../ink/ink463.xml"/><Relationship Id="rId195" Type="http://schemas.openxmlformats.org/officeDocument/2006/relationships/image" Target="../media/image398.png"/><Relationship Id="rId209" Type="http://schemas.openxmlformats.org/officeDocument/2006/relationships/image" Target="../media/image405.png"/><Relationship Id="rId220" Type="http://schemas.openxmlformats.org/officeDocument/2006/relationships/customXml" Target="../ink/ink486.xml"/><Relationship Id="rId241" Type="http://schemas.openxmlformats.org/officeDocument/2006/relationships/image" Target="../media/image421.png"/><Relationship Id="rId15" Type="http://schemas.openxmlformats.org/officeDocument/2006/relationships/image" Target="../media/image3080.png"/><Relationship Id="rId36" Type="http://schemas.openxmlformats.org/officeDocument/2006/relationships/customXml" Target="../ink/ink394.xml"/><Relationship Id="rId57" Type="http://schemas.openxmlformats.org/officeDocument/2006/relationships/image" Target="../media/image329.png"/><Relationship Id="rId262" Type="http://schemas.openxmlformats.org/officeDocument/2006/relationships/customXml" Target="../ink/ink507.xml"/><Relationship Id="rId283" Type="http://schemas.openxmlformats.org/officeDocument/2006/relationships/image" Target="../media/image442.png"/><Relationship Id="rId318" Type="http://schemas.openxmlformats.org/officeDocument/2006/relationships/customXml" Target="../ink/ink535.xml"/><Relationship Id="rId78" Type="http://schemas.openxmlformats.org/officeDocument/2006/relationships/customXml" Target="../ink/ink415.xml"/><Relationship Id="rId99" Type="http://schemas.openxmlformats.org/officeDocument/2006/relationships/image" Target="../media/image350.png"/><Relationship Id="rId101" Type="http://schemas.openxmlformats.org/officeDocument/2006/relationships/image" Target="../media/image351.png"/><Relationship Id="rId122" Type="http://schemas.openxmlformats.org/officeDocument/2006/relationships/customXml" Target="../ink/ink437.xml"/><Relationship Id="rId143" Type="http://schemas.openxmlformats.org/officeDocument/2006/relationships/image" Target="../media/image372.png"/><Relationship Id="rId164" Type="http://schemas.openxmlformats.org/officeDocument/2006/relationships/customXml" Target="../ink/ink458.xml"/><Relationship Id="rId185" Type="http://schemas.openxmlformats.org/officeDocument/2006/relationships/image" Target="../media/image393.png"/><Relationship Id="rId9" Type="http://schemas.openxmlformats.org/officeDocument/2006/relationships/image" Target="../media/image3050.png"/><Relationship Id="rId210" Type="http://schemas.openxmlformats.org/officeDocument/2006/relationships/customXml" Target="../ink/ink481.xml"/><Relationship Id="rId26" Type="http://schemas.openxmlformats.org/officeDocument/2006/relationships/customXml" Target="../ink/ink389.xml"/><Relationship Id="rId231" Type="http://schemas.openxmlformats.org/officeDocument/2006/relationships/image" Target="../media/image416.png"/><Relationship Id="rId252" Type="http://schemas.openxmlformats.org/officeDocument/2006/relationships/customXml" Target="../ink/ink502.xml"/><Relationship Id="rId273" Type="http://schemas.openxmlformats.org/officeDocument/2006/relationships/image" Target="../media/image437.png"/><Relationship Id="rId294" Type="http://schemas.openxmlformats.org/officeDocument/2006/relationships/customXml" Target="../ink/ink523.xml"/><Relationship Id="rId308" Type="http://schemas.openxmlformats.org/officeDocument/2006/relationships/customXml" Target="../ink/ink530.xml"/><Relationship Id="rId329" Type="http://schemas.openxmlformats.org/officeDocument/2006/relationships/image" Target="../media/image465.png"/><Relationship Id="rId47" Type="http://schemas.openxmlformats.org/officeDocument/2006/relationships/image" Target="../media/image324.png"/><Relationship Id="rId68" Type="http://schemas.openxmlformats.org/officeDocument/2006/relationships/customXml" Target="../ink/ink410.xml"/><Relationship Id="rId89" Type="http://schemas.openxmlformats.org/officeDocument/2006/relationships/image" Target="../media/image345.png"/><Relationship Id="rId112" Type="http://schemas.openxmlformats.org/officeDocument/2006/relationships/customXml" Target="../ink/ink432.xml"/><Relationship Id="rId133" Type="http://schemas.openxmlformats.org/officeDocument/2006/relationships/image" Target="../media/image367.png"/><Relationship Id="rId154" Type="http://schemas.openxmlformats.org/officeDocument/2006/relationships/customXml" Target="../ink/ink453.xml"/><Relationship Id="rId175" Type="http://schemas.openxmlformats.org/officeDocument/2006/relationships/image" Target="../media/image388.png"/><Relationship Id="rId196" Type="http://schemas.openxmlformats.org/officeDocument/2006/relationships/customXml" Target="../ink/ink474.xml"/><Relationship Id="rId200" Type="http://schemas.openxmlformats.org/officeDocument/2006/relationships/customXml" Target="../ink/ink476.xml"/><Relationship Id="rId16" Type="http://schemas.openxmlformats.org/officeDocument/2006/relationships/customXml" Target="../ink/ink384.xml"/><Relationship Id="rId221" Type="http://schemas.openxmlformats.org/officeDocument/2006/relationships/image" Target="../media/image411.png"/><Relationship Id="rId242" Type="http://schemas.openxmlformats.org/officeDocument/2006/relationships/customXml" Target="../ink/ink497.xml"/><Relationship Id="rId263" Type="http://schemas.openxmlformats.org/officeDocument/2006/relationships/image" Target="../media/image432.png"/><Relationship Id="rId284" Type="http://schemas.openxmlformats.org/officeDocument/2006/relationships/customXml" Target="../ink/ink518.xml"/><Relationship Id="rId319" Type="http://schemas.openxmlformats.org/officeDocument/2006/relationships/image" Target="../media/image460.png"/><Relationship Id="rId37" Type="http://schemas.openxmlformats.org/officeDocument/2006/relationships/image" Target="../media/image3190.png"/><Relationship Id="rId58" Type="http://schemas.openxmlformats.org/officeDocument/2006/relationships/customXml" Target="../ink/ink405.xml"/><Relationship Id="rId79" Type="http://schemas.openxmlformats.org/officeDocument/2006/relationships/image" Target="../media/image340.png"/><Relationship Id="rId102" Type="http://schemas.openxmlformats.org/officeDocument/2006/relationships/customXml" Target="../ink/ink427.xml"/><Relationship Id="rId123" Type="http://schemas.openxmlformats.org/officeDocument/2006/relationships/image" Target="../media/image362.png"/><Relationship Id="rId144" Type="http://schemas.openxmlformats.org/officeDocument/2006/relationships/customXml" Target="../ink/ink448.xml"/><Relationship Id="rId330" Type="http://schemas.openxmlformats.org/officeDocument/2006/relationships/customXml" Target="../ink/ink541.xml"/><Relationship Id="rId90" Type="http://schemas.openxmlformats.org/officeDocument/2006/relationships/customXml" Target="../ink/ink421.xml"/><Relationship Id="rId165" Type="http://schemas.openxmlformats.org/officeDocument/2006/relationships/image" Target="../media/image383.png"/><Relationship Id="rId186" Type="http://schemas.openxmlformats.org/officeDocument/2006/relationships/customXml" Target="../ink/ink469.xml"/><Relationship Id="rId211" Type="http://schemas.openxmlformats.org/officeDocument/2006/relationships/image" Target="../media/image406.png"/><Relationship Id="rId232" Type="http://schemas.openxmlformats.org/officeDocument/2006/relationships/customXml" Target="../ink/ink492.xml"/><Relationship Id="rId253" Type="http://schemas.openxmlformats.org/officeDocument/2006/relationships/image" Target="../media/image427.png"/><Relationship Id="rId274" Type="http://schemas.openxmlformats.org/officeDocument/2006/relationships/customXml" Target="../ink/ink513.xml"/><Relationship Id="rId295" Type="http://schemas.openxmlformats.org/officeDocument/2006/relationships/image" Target="../media/image448.png"/><Relationship Id="rId309" Type="http://schemas.openxmlformats.org/officeDocument/2006/relationships/image" Target="../media/image455.png"/><Relationship Id="rId27" Type="http://schemas.openxmlformats.org/officeDocument/2006/relationships/image" Target="../media/image3140.png"/><Relationship Id="rId48" Type="http://schemas.openxmlformats.org/officeDocument/2006/relationships/customXml" Target="../ink/ink400.xml"/><Relationship Id="rId69" Type="http://schemas.openxmlformats.org/officeDocument/2006/relationships/image" Target="../media/image335.png"/><Relationship Id="rId113" Type="http://schemas.openxmlformats.org/officeDocument/2006/relationships/image" Target="../media/image357.png"/><Relationship Id="rId134" Type="http://schemas.openxmlformats.org/officeDocument/2006/relationships/customXml" Target="../ink/ink443.xml"/><Relationship Id="rId320" Type="http://schemas.openxmlformats.org/officeDocument/2006/relationships/customXml" Target="../ink/ink536.xml"/><Relationship Id="rId80" Type="http://schemas.openxmlformats.org/officeDocument/2006/relationships/customXml" Target="../ink/ink416.xml"/><Relationship Id="rId155" Type="http://schemas.openxmlformats.org/officeDocument/2006/relationships/image" Target="../media/image378.png"/><Relationship Id="rId176" Type="http://schemas.openxmlformats.org/officeDocument/2006/relationships/customXml" Target="../ink/ink464.xml"/><Relationship Id="rId197" Type="http://schemas.openxmlformats.org/officeDocument/2006/relationships/image" Target="../media/image399.png"/><Relationship Id="rId201" Type="http://schemas.openxmlformats.org/officeDocument/2006/relationships/image" Target="../media/image401.png"/><Relationship Id="rId222" Type="http://schemas.openxmlformats.org/officeDocument/2006/relationships/customXml" Target="../ink/ink487.xml"/><Relationship Id="rId243" Type="http://schemas.openxmlformats.org/officeDocument/2006/relationships/image" Target="../media/image422.png"/><Relationship Id="rId264" Type="http://schemas.openxmlformats.org/officeDocument/2006/relationships/customXml" Target="../ink/ink508.xml"/><Relationship Id="rId285" Type="http://schemas.openxmlformats.org/officeDocument/2006/relationships/image" Target="../media/image443.png"/><Relationship Id="rId17" Type="http://schemas.openxmlformats.org/officeDocument/2006/relationships/image" Target="../media/image3090.png"/><Relationship Id="rId38" Type="http://schemas.openxmlformats.org/officeDocument/2006/relationships/customXml" Target="../ink/ink395.xml"/><Relationship Id="rId59" Type="http://schemas.openxmlformats.org/officeDocument/2006/relationships/image" Target="../media/image330.png"/><Relationship Id="rId103" Type="http://schemas.openxmlformats.org/officeDocument/2006/relationships/image" Target="../media/image352.png"/><Relationship Id="rId124" Type="http://schemas.openxmlformats.org/officeDocument/2006/relationships/customXml" Target="../ink/ink438.xml"/><Relationship Id="rId310" Type="http://schemas.openxmlformats.org/officeDocument/2006/relationships/customXml" Target="../ink/ink531.xml"/><Relationship Id="rId70" Type="http://schemas.openxmlformats.org/officeDocument/2006/relationships/customXml" Target="../ink/ink411.xml"/><Relationship Id="rId91" Type="http://schemas.openxmlformats.org/officeDocument/2006/relationships/image" Target="../media/image346.png"/><Relationship Id="rId145" Type="http://schemas.openxmlformats.org/officeDocument/2006/relationships/image" Target="../media/image373.png"/><Relationship Id="rId166" Type="http://schemas.openxmlformats.org/officeDocument/2006/relationships/customXml" Target="../ink/ink459.xml"/><Relationship Id="rId187" Type="http://schemas.openxmlformats.org/officeDocument/2006/relationships/image" Target="../media/image394.png"/><Relationship Id="rId331" Type="http://schemas.openxmlformats.org/officeDocument/2006/relationships/image" Target="../media/image4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82.xml"/><Relationship Id="rId233" Type="http://schemas.openxmlformats.org/officeDocument/2006/relationships/image" Target="../media/image417.png"/><Relationship Id="rId254" Type="http://schemas.openxmlformats.org/officeDocument/2006/relationships/customXml" Target="../ink/ink503.xml"/><Relationship Id="rId28" Type="http://schemas.openxmlformats.org/officeDocument/2006/relationships/customXml" Target="../ink/ink390.xml"/><Relationship Id="rId49" Type="http://schemas.openxmlformats.org/officeDocument/2006/relationships/image" Target="../media/image325.png"/><Relationship Id="rId114" Type="http://schemas.openxmlformats.org/officeDocument/2006/relationships/customXml" Target="../ink/ink433.xml"/><Relationship Id="rId275" Type="http://schemas.openxmlformats.org/officeDocument/2006/relationships/image" Target="../media/image438.png"/><Relationship Id="rId296" Type="http://schemas.openxmlformats.org/officeDocument/2006/relationships/customXml" Target="../ink/ink524.xml"/><Relationship Id="rId300" Type="http://schemas.openxmlformats.org/officeDocument/2006/relationships/customXml" Target="../ink/ink526.xml"/><Relationship Id="rId60" Type="http://schemas.openxmlformats.org/officeDocument/2006/relationships/customXml" Target="../ink/ink406.xml"/><Relationship Id="rId81" Type="http://schemas.openxmlformats.org/officeDocument/2006/relationships/image" Target="../media/image341.png"/><Relationship Id="rId135" Type="http://schemas.openxmlformats.org/officeDocument/2006/relationships/image" Target="../media/image368.png"/><Relationship Id="rId156" Type="http://schemas.openxmlformats.org/officeDocument/2006/relationships/customXml" Target="../ink/ink454.xml"/><Relationship Id="rId177" Type="http://schemas.openxmlformats.org/officeDocument/2006/relationships/image" Target="../media/image389.png"/><Relationship Id="rId198" Type="http://schemas.openxmlformats.org/officeDocument/2006/relationships/customXml" Target="../ink/ink475.xml"/><Relationship Id="rId321" Type="http://schemas.openxmlformats.org/officeDocument/2006/relationships/image" Target="../media/image461.png"/><Relationship Id="rId202" Type="http://schemas.openxmlformats.org/officeDocument/2006/relationships/customXml" Target="../ink/ink477.xml"/><Relationship Id="rId223" Type="http://schemas.openxmlformats.org/officeDocument/2006/relationships/image" Target="../media/image412.png"/><Relationship Id="rId244" Type="http://schemas.openxmlformats.org/officeDocument/2006/relationships/customXml" Target="../ink/ink498.xml"/><Relationship Id="rId18" Type="http://schemas.openxmlformats.org/officeDocument/2006/relationships/customXml" Target="../ink/ink385.xml"/><Relationship Id="rId39" Type="http://schemas.openxmlformats.org/officeDocument/2006/relationships/image" Target="../media/image3200.png"/><Relationship Id="rId265" Type="http://schemas.openxmlformats.org/officeDocument/2006/relationships/image" Target="../media/image433.png"/><Relationship Id="rId286" Type="http://schemas.openxmlformats.org/officeDocument/2006/relationships/customXml" Target="../ink/ink519.xml"/><Relationship Id="rId50" Type="http://schemas.openxmlformats.org/officeDocument/2006/relationships/customXml" Target="../ink/ink401.xml"/><Relationship Id="rId104" Type="http://schemas.openxmlformats.org/officeDocument/2006/relationships/customXml" Target="../ink/ink428.xml"/><Relationship Id="rId125" Type="http://schemas.openxmlformats.org/officeDocument/2006/relationships/image" Target="../media/image363.png"/><Relationship Id="rId146" Type="http://schemas.openxmlformats.org/officeDocument/2006/relationships/customXml" Target="../ink/ink449.xml"/><Relationship Id="rId167" Type="http://schemas.openxmlformats.org/officeDocument/2006/relationships/image" Target="../media/image384.png"/><Relationship Id="rId188" Type="http://schemas.openxmlformats.org/officeDocument/2006/relationships/customXml" Target="../ink/ink470.xml"/><Relationship Id="rId311" Type="http://schemas.openxmlformats.org/officeDocument/2006/relationships/image" Target="../media/image456.png"/><Relationship Id="rId332" Type="http://schemas.openxmlformats.org/officeDocument/2006/relationships/customXml" Target="../ink/ink542.xml"/><Relationship Id="rId71" Type="http://schemas.openxmlformats.org/officeDocument/2006/relationships/image" Target="../media/image336.png"/><Relationship Id="rId92" Type="http://schemas.openxmlformats.org/officeDocument/2006/relationships/customXml" Target="../ink/ink422.xml"/><Relationship Id="rId213" Type="http://schemas.openxmlformats.org/officeDocument/2006/relationships/image" Target="../media/image407.png"/><Relationship Id="rId234" Type="http://schemas.openxmlformats.org/officeDocument/2006/relationships/customXml" Target="../ink/ink493.xml"/><Relationship Id="rId2" Type="http://schemas.openxmlformats.org/officeDocument/2006/relationships/customXml" Target="../ink/ink377.xml"/><Relationship Id="rId29" Type="http://schemas.openxmlformats.org/officeDocument/2006/relationships/image" Target="../media/image3150.png"/><Relationship Id="rId255" Type="http://schemas.openxmlformats.org/officeDocument/2006/relationships/image" Target="../media/image428.png"/><Relationship Id="rId276" Type="http://schemas.openxmlformats.org/officeDocument/2006/relationships/customXml" Target="../ink/ink514.xml"/><Relationship Id="rId297" Type="http://schemas.openxmlformats.org/officeDocument/2006/relationships/image" Target="../media/image449.png"/><Relationship Id="rId40" Type="http://schemas.openxmlformats.org/officeDocument/2006/relationships/customXml" Target="../ink/ink396.xml"/><Relationship Id="rId115" Type="http://schemas.openxmlformats.org/officeDocument/2006/relationships/image" Target="../media/image358.png"/><Relationship Id="rId136" Type="http://schemas.openxmlformats.org/officeDocument/2006/relationships/customXml" Target="../ink/ink444.xml"/><Relationship Id="rId157" Type="http://schemas.openxmlformats.org/officeDocument/2006/relationships/image" Target="../media/image379.png"/><Relationship Id="rId178" Type="http://schemas.openxmlformats.org/officeDocument/2006/relationships/customXml" Target="../ink/ink465.xml"/><Relationship Id="rId301" Type="http://schemas.openxmlformats.org/officeDocument/2006/relationships/image" Target="../media/image451.png"/><Relationship Id="rId322" Type="http://schemas.openxmlformats.org/officeDocument/2006/relationships/customXml" Target="../ink/ink537.xml"/><Relationship Id="rId61" Type="http://schemas.openxmlformats.org/officeDocument/2006/relationships/image" Target="../media/image331.png"/><Relationship Id="rId82" Type="http://schemas.openxmlformats.org/officeDocument/2006/relationships/customXml" Target="../ink/ink417.xml"/><Relationship Id="rId199" Type="http://schemas.openxmlformats.org/officeDocument/2006/relationships/image" Target="../media/image400.png"/><Relationship Id="rId203" Type="http://schemas.openxmlformats.org/officeDocument/2006/relationships/image" Target="../media/image402.png"/><Relationship Id="rId19" Type="http://schemas.openxmlformats.org/officeDocument/2006/relationships/image" Target="../media/image3100.png"/><Relationship Id="rId224" Type="http://schemas.openxmlformats.org/officeDocument/2006/relationships/customXml" Target="../ink/ink488.xml"/><Relationship Id="rId245" Type="http://schemas.openxmlformats.org/officeDocument/2006/relationships/image" Target="../media/image423.png"/><Relationship Id="rId266" Type="http://schemas.openxmlformats.org/officeDocument/2006/relationships/customXml" Target="../ink/ink509.xml"/><Relationship Id="rId287" Type="http://schemas.openxmlformats.org/officeDocument/2006/relationships/image" Target="../media/image444.png"/><Relationship Id="rId30" Type="http://schemas.openxmlformats.org/officeDocument/2006/relationships/customXml" Target="../ink/ink391.xml"/><Relationship Id="rId105" Type="http://schemas.openxmlformats.org/officeDocument/2006/relationships/image" Target="../media/image353.png"/><Relationship Id="rId126" Type="http://schemas.openxmlformats.org/officeDocument/2006/relationships/customXml" Target="../ink/ink439.xml"/><Relationship Id="rId147" Type="http://schemas.openxmlformats.org/officeDocument/2006/relationships/image" Target="../media/image374.png"/><Relationship Id="rId168" Type="http://schemas.openxmlformats.org/officeDocument/2006/relationships/customXml" Target="../ink/ink460.xml"/><Relationship Id="rId312" Type="http://schemas.openxmlformats.org/officeDocument/2006/relationships/customXml" Target="../ink/ink532.xml"/><Relationship Id="rId333" Type="http://schemas.openxmlformats.org/officeDocument/2006/relationships/image" Target="../media/image467.png"/><Relationship Id="rId51" Type="http://schemas.openxmlformats.org/officeDocument/2006/relationships/image" Target="../media/image326.png"/><Relationship Id="rId72" Type="http://schemas.openxmlformats.org/officeDocument/2006/relationships/customXml" Target="../ink/ink412.xml"/><Relationship Id="rId93" Type="http://schemas.openxmlformats.org/officeDocument/2006/relationships/image" Target="../media/image347.png"/><Relationship Id="rId189" Type="http://schemas.openxmlformats.org/officeDocument/2006/relationships/image" Target="../media/image395.png"/><Relationship Id="rId3" Type="http://schemas.openxmlformats.org/officeDocument/2006/relationships/image" Target="../media/image3020.png"/><Relationship Id="rId214" Type="http://schemas.openxmlformats.org/officeDocument/2006/relationships/customXml" Target="../ink/ink483.xml"/><Relationship Id="rId235" Type="http://schemas.openxmlformats.org/officeDocument/2006/relationships/image" Target="../media/image418.png"/><Relationship Id="rId256" Type="http://schemas.openxmlformats.org/officeDocument/2006/relationships/customXml" Target="../ink/ink504.xml"/><Relationship Id="rId277" Type="http://schemas.openxmlformats.org/officeDocument/2006/relationships/image" Target="../media/image439.png"/><Relationship Id="rId298" Type="http://schemas.openxmlformats.org/officeDocument/2006/relationships/customXml" Target="../ink/ink525.xml"/><Relationship Id="rId116" Type="http://schemas.openxmlformats.org/officeDocument/2006/relationships/customXml" Target="../ink/ink434.xml"/><Relationship Id="rId137" Type="http://schemas.openxmlformats.org/officeDocument/2006/relationships/image" Target="../media/image369.png"/><Relationship Id="rId158" Type="http://schemas.openxmlformats.org/officeDocument/2006/relationships/customXml" Target="../ink/ink455.xml"/><Relationship Id="rId302" Type="http://schemas.openxmlformats.org/officeDocument/2006/relationships/customXml" Target="../ink/ink527.xml"/><Relationship Id="rId323" Type="http://schemas.openxmlformats.org/officeDocument/2006/relationships/image" Target="../media/image462.png"/><Relationship Id="rId20" Type="http://schemas.openxmlformats.org/officeDocument/2006/relationships/customXml" Target="../ink/ink386.xml"/><Relationship Id="rId41" Type="http://schemas.openxmlformats.org/officeDocument/2006/relationships/image" Target="../media/image3210.png"/><Relationship Id="rId62" Type="http://schemas.openxmlformats.org/officeDocument/2006/relationships/customXml" Target="../ink/ink407.xml"/><Relationship Id="rId83" Type="http://schemas.openxmlformats.org/officeDocument/2006/relationships/image" Target="../media/image342.png"/><Relationship Id="rId179" Type="http://schemas.openxmlformats.org/officeDocument/2006/relationships/image" Target="../media/image390.png"/><Relationship Id="rId190" Type="http://schemas.openxmlformats.org/officeDocument/2006/relationships/customXml" Target="../ink/ink471.xml"/><Relationship Id="rId204" Type="http://schemas.openxmlformats.org/officeDocument/2006/relationships/customXml" Target="../ink/ink478.xml"/><Relationship Id="rId225" Type="http://schemas.openxmlformats.org/officeDocument/2006/relationships/image" Target="../media/image413.png"/><Relationship Id="rId246" Type="http://schemas.openxmlformats.org/officeDocument/2006/relationships/customXml" Target="../ink/ink499.xml"/><Relationship Id="rId267" Type="http://schemas.openxmlformats.org/officeDocument/2006/relationships/image" Target="../media/image434.png"/><Relationship Id="rId288" Type="http://schemas.openxmlformats.org/officeDocument/2006/relationships/customXml" Target="../ink/ink520.xml"/><Relationship Id="rId106" Type="http://schemas.openxmlformats.org/officeDocument/2006/relationships/customXml" Target="../ink/ink429.xml"/><Relationship Id="rId127" Type="http://schemas.openxmlformats.org/officeDocument/2006/relationships/image" Target="../media/image364.png"/><Relationship Id="rId313" Type="http://schemas.openxmlformats.org/officeDocument/2006/relationships/image" Target="../media/image457.png"/><Relationship Id="rId10" Type="http://schemas.openxmlformats.org/officeDocument/2006/relationships/customXml" Target="../ink/ink381.xml"/><Relationship Id="rId31" Type="http://schemas.openxmlformats.org/officeDocument/2006/relationships/image" Target="../media/image3160.png"/><Relationship Id="rId52" Type="http://schemas.openxmlformats.org/officeDocument/2006/relationships/customXml" Target="../ink/ink402.xml"/><Relationship Id="rId73" Type="http://schemas.openxmlformats.org/officeDocument/2006/relationships/image" Target="../media/image337.png"/><Relationship Id="rId94" Type="http://schemas.openxmlformats.org/officeDocument/2006/relationships/customXml" Target="../ink/ink423.xml"/><Relationship Id="rId148" Type="http://schemas.openxmlformats.org/officeDocument/2006/relationships/customXml" Target="../ink/ink450.xml"/><Relationship Id="rId169" Type="http://schemas.openxmlformats.org/officeDocument/2006/relationships/image" Target="../media/image385.png"/><Relationship Id="rId334" Type="http://schemas.openxmlformats.org/officeDocument/2006/relationships/customXml" Target="../ink/ink543.xml"/><Relationship Id="rId4" Type="http://schemas.openxmlformats.org/officeDocument/2006/relationships/customXml" Target="../ink/ink378.xml"/><Relationship Id="rId180" Type="http://schemas.openxmlformats.org/officeDocument/2006/relationships/customXml" Target="../ink/ink466.xml"/><Relationship Id="rId215" Type="http://schemas.openxmlformats.org/officeDocument/2006/relationships/image" Target="../media/image408.png"/><Relationship Id="rId236" Type="http://schemas.openxmlformats.org/officeDocument/2006/relationships/customXml" Target="../ink/ink494.xml"/><Relationship Id="rId257" Type="http://schemas.openxmlformats.org/officeDocument/2006/relationships/image" Target="../media/image429.png"/><Relationship Id="rId278" Type="http://schemas.openxmlformats.org/officeDocument/2006/relationships/customXml" Target="../ink/ink515.xml"/><Relationship Id="rId303" Type="http://schemas.openxmlformats.org/officeDocument/2006/relationships/image" Target="../media/image452.png"/><Relationship Id="rId42" Type="http://schemas.openxmlformats.org/officeDocument/2006/relationships/customXml" Target="../ink/ink397.xml"/><Relationship Id="rId84" Type="http://schemas.openxmlformats.org/officeDocument/2006/relationships/customXml" Target="../ink/ink418.xml"/><Relationship Id="rId138" Type="http://schemas.openxmlformats.org/officeDocument/2006/relationships/customXml" Target="../ink/ink445.xml"/><Relationship Id="rId191" Type="http://schemas.openxmlformats.org/officeDocument/2006/relationships/image" Target="../media/image396.png"/><Relationship Id="rId205" Type="http://schemas.openxmlformats.org/officeDocument/2006/relationships/image" Target="../media/image403.png"/><Relationship Id="rId247" Type="http://schemas.openxmlformats.org/officeDocument/2006/relationships/image" Target="../media/image424.png"/><Relationship Id="rId107" Type="http://schemas.openxmlformats.org/officeDocument/2006/relationships/image" Target="../media/image354.png"/><Relationship Id="rId289" Type="http://schemas.openxmlformats.org/officeDocument/2006/relationships/image" Target="../media/image445.png"/><Relationship Id="rId11" Type="http://schemas.openxmlformats.org/officeDocument/2006/relationships/image" Target="../media/image3060.png"/><Relationship Id="rId53" Type="http://schemas.openxmlformats.org/officeDocument/2006/relationships/image" Target="../media/image327.png"/><Relationship Id="rId149" Type="http://schemas.openxmlformats.org/officeDocument/2006/relationships/image" Target="../media/image375.png"/><Relationship Id="rId314" Type="http://schemas.openxmlformats.org/officeDocument/2006/relationships/customXml" Target="../ink/ink533.xml"/><Relationship Id="rId95" Type="http://schemas.openxmlformats.org/officeDocument/2006/relationships/image" Target="../media/image348.png"/><Relationship Id="rId160" Type="http://schemas.openxmlformats.org/officeDocument/2006/relationships/customXml" Target="../ink/ink456.xml"/><Relationship Id="rId216" Type="http://schemas.openxmlformats.org/officeDocument/2006/relationships/customXml" Target="../ink/ink484.xml"/><Relationship Id="rId258" Type="http://schemas.openxmlformats.org/officeDocument/2006/relationships/customXml" Target="../ink/ink505.xml"/><Relationship Id="rId22" Type="http://schemas.openxmlformats.org/officeDocument/2006/relationships/customXml" Target="../ink/ink387.xml"/><Relationship Id="rId64" Type="http://schemas.openxmlformats.org/officeDocument/2006/relationships/customXml" Target="../ink/ink408.xml"/><Relationship Id="rId118" Type="http://schemas.openxmlformats.org/officeDocument/2006/relationships/customXml" Target="../ink/ink435.xml"/><Relationship Id="rId325" Type="http://schemas.openxmlformats.org/officeDocument/2006/relationships/image" Target="../media/image463.png"/><Relationship Id="rId171" Type="http://schemas.openxmlformats.org/officeDocument/2006/relationships/image" Target="../media/image386.png"/><Relationship Id="rId227" Type="http://schemas.openxmlformats.org/officeDocument/2006/relationships/image" Target="../media/image414.png"/><Relationship Id="rId269" Type="http://schemas.openxmlformats.org/officeDocument/2006/relationships/image" Target="../media/image435.png"/><Relationship Id="rId33" Type="http://schemas.openxmlformats.org/officeDocument/2006/relationships/image" Target="../media/image3170.png"/><Relationship Id="rId129" Type="http://schemas.openxmlformats.org/officeDocument/2006/relationships/image" Target="../media/image365.png"/><Relationship Id="rId280" Type="http://schemas.openxmlformats.org/officeDocument/2006/relationships/customXml" Target="../ink/ink516.xml"/><Relationship Id="rId336" Type="http://schemas.openxmlformats.org/officeDocument/2006/relationships/customXml" Target="../ink/ink544.xml"/><Relationship Id="rId75" Type="http://schemas.openxmlformats.org/officeDocument/2006/relationships/image" Target="../media/image338.png"/><Relationship Id="rId140" Type="http://schemas.openxmlformats.org/officeDocument/2006/relationships/customXml" Target="../ink/ink446.xml"/><Relationship Id="rId182" Type="http://schemas.openxmlformats.org/officeDocument/2006/relationships/customXml" Target="../ink/ink467.xml"/><Relationship Id="rId6" Type="http://schemas.openxmlformats.org/officeDocument/2006/relationships/customXml" Target="../ink/ink379.xml"/><Relationship Id="rId238" Type="http://schemas.openxmlformats.org/officeDocument/2006/relationships/customXml" Target="../ink/ink495.xml"/><Relationship Id="rId291" Type="http://schemas.openxmlformats.org/officeDocument/2006/relationships/image" Target="../media/image446.png"/><Relationship Id="rId305" Type="http://schemas.openxmlformats.org/officeDocument/2006/relationships/image" Target="../media/image453.png"/><Relationship Id="rId44" Type="http://schemas.openxmlformats.org/officeDocument/2006/relationships/customXml" Target="../ink/ink398.xml"/><Relationship Id="rId86" Type="http://schemas.openxmlformats.org/officeDocument/2006/relationships/customXml" Target="../ink/ink419.xml"/><Relationship Id="rId151" Type="http://schemas.openxmlformats.org/officeDocument/2006/relationships/image" Target="../media/image376.png"/><Relationship Id="rId193" Type="http://schemas.openxmlformats.org/officeDocument/2006/relationships/image" Target="../media/image397.png"/><Relationship Id="rId207" Type="http://schemas.openxmlformats.org/officeDocument/2006/relationships/image" Target="../media/image404.png"/><Relationship Id="rId249" Type="http://schemas.openxmlformats.org/officeDocument/2006/relationships/image" Target="../media/image425.png"/><Relationship Id="rId13" Type="http://schemas.openxmlformats.org/officeDocument/2006/relationships/image" Target="../media/image3070.png"/><Relationship Id="rId109" Type="http://schemas.openxmlformats.org/officeDocument/2006/relationships/image" Target="../media/image355.png"/><Relationship Id="rId260" Type="http://schemas.openxmlformats.org/officeDocument/2006/relationships/customXml" Target="../ink/ink506.xml"/><Relationship Id="rId316" Type="http://schemas.openxmlformats.org/officeDocument/2006/relationships/customXml" Target="../ink/ink534.xml"/><Relationship Id="rId55" Type="http://schemas.openxmlformats.org/officeDocument/2006/relationships/image" Target="../media/image328.png"/><Relationship Id="rId97" Type="http://schemas.openxmlformats.org/officeDocument/2006/relationships/image" Target="../media/image349.png"/><Relationship Id="rId120" Type="http://schemas.openxmlformats.org/officeDocument/2006/relationships/customXml" Target="../ink/ink436.xml"/><Relationship Id="rId162" Type="http://schemas.openxmlformats.org/officeDocument/2006/relationships/customXml" Target="../ink/ink457.xml"/><Relationship Id="rId218" Type="http://schemas.openxmlformats.org/officeDocument/2006/relationships/customXml" Target="../ink/ink485.xml"/><Relationship Id="rId271" Type="http://schemas.openxmlformats.org/officeDocument/2006/relationships/image" Target="../media/image436.png"/><Relationship Id="rId24" Type="http://schemas.openxmlformats.org/officeDocument/2006/relationships/customXml" Target="../ink/ink388.xml"/><Relationship Id="rId66" Type="http://schemas.openxmlformats.org/officeDocument/2006/relationships/customXml" Target="../ink/ink409.xml"/><Relationship Id="rId131" Type="http://schemas.openxmlformats.org/officeDocument/2006/relationships/image" Target="../media/image366.png"/><Relationship Id="rId327" Type="http://schemas.openxmlformats.org/officeDocument/2006/relationships/image" Target="../media/image46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7.png"/><Relationship Id="rId21" Type="http://schemas.openxmlformats.org/officeDocument/2006/relationships/image" Target="../media/image479.png"/><Relationship Id="rId42" Type="http://schemas.openxmlformats.org/officeDocument/2006/relationships/customXml" Target="../ink/ink565.xml"/><Relationship Id="rId63" Type="http://schemas.openxmlformats.org/officeDocument/2006/relationships/image" Target="../media/image500.png"/><Relationship Id="rId84" Type="http://schemas.openxmlformats.org/officeDocument/2006/relationships/customXml" Target="../ink/ink586.xml"/><Relationship Id="rId138" Type="http://schemas.openxmlformats.org/officeDocument/2006/relationships/customXml" Target="../ink/ink613.xml"/><Relationship Id="rId159" Type="http://schemas.openxmlformats.org/officeDocument/2006/relationships/image" Target="../media/image548.png"/><Relationship Id="rId170" Type="http://schemas.openxmlformats.org/officeDocument/2006/relationships/customXml" Target="../ink/ink629.xml"/><Relationship Id="rId191" Type="http://schemas.openxmlformats.org/officeDocument/2006/relationships/image" Target="../media/image564.png"/><Relationship Id="rId205" Type="http://schemas.openxmlformats.org/officeDocument/2006/relationships/image" Target="../media/image571.png"/><Relationship Id="rId226" Type="http://schemas.openxmlformats.org/officeDocument/2006/relationships/customXml" Target="../ink/ink657.xml"/><Relationship Id="rId107" Type="http://schemas.openxmlformats.org/officeDocument/2006/relationships/image" Target="../media/image522.png"/><Relationship Id="rId11" Type="http://schemas.openxmlformats.org/officeDocument/2006/relationships/image" Target="../media/image474.png"/><Relationship Id="rId32" Type="http://schemas.openxmlformats.org/officeDocument/2006/relationships/customXml" Target="../ink/ink560.xml"/><Relationship Id="rId53" Type="http://schemas.openxmlformats.org/officeDocument/2006/relationships/image" Target="../media/image495.png"/><Relationship Id="rId74" Type="http://schemas.openxmlformats.org/officeDocument/2006/relationships/customXml" Target="../ink/ink581.xml"/><Relationship Id="rId128" Type="http://schemas.openxmlformats.org/officeDocument/2006/relationships/customXml" Target="../ink/ink608.xml"/><Relationship Id="rId149" Type="http://schemas.openxmlformats.org/officeDocument/2006/relationships/image" Target="../media/image543.png"/><Relationship Id="rId5" Type="http://schemas.openxmlformats.org/officeDocument/2006/relationships/image" Target="../media/image471.png"/><Relationship Id="rId95" Type="http://schemas.openxmlformats.org/officeDocument/2006/relationships/image" Target="../media/image516.png"/><Relationship Id="rId160" Type="http://schemas.openxmlformats.org/officeDocument/2006/relationships/customXml" Target="../ink/ink624.xml"/><Relationship Id="rId181" Type="http://schemas.openxmlformats.org/officeDocument/2006/relationships/image" Target="../media/image559.png"/><Relationship Id="rId216" Type="http://schemas.openxmlformats.org/officeDocument/2006/relationships/customXml" Target="../ink/ink652.xml"/><Relationship Id="rId22" Type="http://schemas.openxmlformats.org/officeDocument/2006/relationships/customXml" Target="../ink/ink555.xml"/><Relationship Id="rId43" Type="http://schemas.openxmlformats.org/officeDocument/2006/relationships/image" Target="../media/image490.png"/><Relationship Id="rId64" Type="http://schemas.openxmlformats.org/officeDocument/2006/relationships/customXml" Target="../ink/ink576.xml"/><Relationship Id="rId118" Type="http://schemas.openxmlformats.org/officeDocument/2006/relationships/customXml" Target="../ink/ink603.xml"/><Relationship Id="rId139" Type="http://schemas.openxmlformats.org/officeDocument/2006/relationships/image" Target="../media/image538.png"/><Relationship Id="rId85" Type="http://schemas.openxmlformats.org/officeDocument/2006/relationships/image" Target="../media/image511.png"/><Relationship Id="rId150" Type="http://schemas.openxmlformats.org/officeDocument/2006/relationships/customXml" Target="../ink/ink619.xml"/><Relationship Id="rId171" Type="http://schemas.openxmlformats.org/officeDocument/2006/relationships/image" Target="../media/image554.png"/><Relationship Id="rId192" Type="http://schemas.openxmlformats.org/officeDocument/2006/relationships/customXml" Target="../ink/ink640.xml"/><Relationship Id="rId206" Type="http://schemas.openxmlformats.org/officeDocument/2006/relationships/customXml" Target="../ink/ink647.xml"/><Relationship Id="rId227" Type="http://schemas.openxmlformats.org/officeDocument/2006/relationships/image" Target="../media/image582.png"/><Relationship Id="rId12" Type="http://schemas.openxmlformats.org/officeDocument/2006/relationships/customXml" Target="../ink/ink550.xml"/><Relationship Id="rId33" Type="http://schemas.openxmlformats.org/officeDocument/2006/relationships/image" Target="../media/image485.png"/><Relationship Id="rId108" Type="http://schemas.openxmlformats.org/officeDocument/2006/relationships/customXml" Target="../ink/ink598.xml"/><Relationship Id="rId129" Type="http://schemas.openxmlformats.org/officeDocument/2006/relationships/image" Target="../media/image533.png"/><Relationship Id="rId54" Type="http://schemas.openxmlformats.org/officeDocument/2006/relationships/customXml" Target="../ink/ink571.xml"/><Relationship Id="rId75" Type="http://schemas.openxmlformats.org/officeDocument/2006/relationships/image" Target="../media/image506.png"/><Relationship Id="rId96" Type="http://schemas.openxmlformats.org/officeDocument/2006/relationships/customXml" Target="../ink/ink592.xml"/><Relationship Id="rId140" Type="http://schemas.openxmlformats.org/officeDocument/2006/relationships/customXml" Target="../ink/ink614.xml"/><Relationship Id="rId161" Type="http://schemas.openxmlformats.org/officeDocument/2006/relationships/image" Target="../media/image549.png"/><Relationship Id="rId182" Type="http://schemas.openxmlformats.org/officeDocument/2006/relationships/customXml" Target="../ink/ink635.xml"/><Relationship Id="rId217" Type="http://schemas.openxmlformats.org/officeDocument/2006/relationships/image" Target="../media/image577.png"/><Relationship Id="rId6" Type="http://schemas.openxmlformats.org/officeDocument/2006/relationships/customXml" Target="../ink/ink547.xml"/><Relationship Id="rId23" Type="http://schemas.openxmlformats.org/officeDocument/2006/relationships/image" Target="../media/image480.png"/><Relationship Id="rId119" Type="http://schemas.openxmlformats.org/officeDocument/2006/relationships/image" Target="../media/image528.png"/><Relationship Id="rId44" Type="http://schemas.openxmlformats.org/officeDocument/2006/relationships/customXml" Target="../ink/ink566.xml"/><Relationship Id="rId65" Type="http://schemas.openxmlformats.org/officeDocument/2006/relationships/image" Target="../media/image501.png"/><Relationship Id="rId86" Type="http://schemas.openxmlformats.org/officeDocument/2006/relationships/customXml" Target="../ink/ink587.xml"/><Relationship Id="rId130" Type="http://schemas.openxmlformats.org/officeDocument/2006/relationships/customXml" Target="../ink/ink609.xml"/><Relationship Id="rId151" Type="http://schemas.openxmlformats.org/officeDocument/2006/relationships/image" Target="../media/image544.png"/><Relationship Id="rId172" Type="http://schemas.openxmlformats.org/officeDocument/2006/relationships/customXml" Target="../ink/ink630.xml"/><Relationship Id="rId193" Type="http://schemas.openxmlformats.org/officeDocument/2006/relationships/image" Target="../media/image565.png"/><Relationship Id="rId207" Type="http://schemas.openxmlformats.org/officeDocument/2006/relationships/image" Target="../media/image572.png"/><Relationship Id="rId228" Type="http://schemas.openxmlformats.org/officeDocument/2006/relationships/customXml" Target="../ink/ink658.xml"/><Relationship Id="rId13" Type="http://schemas.openxmlformats.org/officeDocument/2006/relationships/image" Target="../media/image475.png"/><Relationship Id="rId109" Type="http://schemas.openxmlformats.org/officeDocument/2006/relationships/image" Target="../media/image523.png"/><Relationship Id="rId34" Type="http://schemas.openxmlformats.org/officeDocument/2006/relationships/customXml" Target="../ink/ink561.xml"/><Relationship Id="rId55" Type="http://schemas.openxmlformats.org/officeDocument/2006/relationships/image" Target="../media/image496.png"/><Relationship Id="rId76" Type="http://schemas.openxmlformats.org/officeDocument/2006/relationships/customXml" Target="../ink/ink582.xml"/><Relationship Id="rId97" Type="http://schemas.openxmlformats.org/officeDocument/2006/relationships/image" Target="../media/image517.png"/><Relationship Id="rId120" Type="http://schemas.openxmlformats.org/officeDocument/2006/relationships/customXml" Target="../ink/ink604.xml"/><Relationship Id="rId141" Type="http://schemas.openxmlformats.org/officeDocument/2006/relationships/image" Target="../media/image539.png"/><Relationship Id="rId7" Type="http://schemas.openxmlformats.org/officeDocument/2006/relationships/image" Target="../media/image472.png"/><Relationship Id="rId162" Type="http://schemas.openxmlformats.org/officeDocument/2006/relationships/customXml" Target="../ink/ink625.xml"/><Relationship Id="rId183" Type="http://schemas.openxmlformats.org/officeDocument/2006/relationships/image" Target="../media/image560.png"/><Relationship Id="rId218" Type="http://schemas.openxmlformats.org/officeDocument/2006/relationships/customXml" Target="../ink/ink653.xml"/><Relationship Id="rId24" Type="http://schemas.openxmlformats.org/officeDocument/2006/relationships/customXml" Target="../ink/ink556.xml"/><Relationship Id="rId45" Type="http://schemas.openxmlformats.org/officeDocument/2006/relationships/image" Target="../media/image491.png"/><Relationship Id="rId66" Type="http://schemas.openxmlformats.org/officeDocument/2006/relationships/customXml" Target="../ink/ink577.xml"/><Relationship Id="rId87" Type="http://schemas.openxmlformats.org/officeDocument/2006/relationships/image" Target="../media/image512.png"/><Relationship Id="rId110" Type="http://schemas.openxmlformats.org/officeDocument/2006/relationships/customXml" Target="../ink/ink599.xml"/><Relationship Id="rId131" Type="http://schemas.openxmlformats.org/officeDocument/2006/relationships/image" Target="../media/image534.png"/><Relationship Id="rId152" Type="http://schemas.openxmlformats.org/officeDocument/2006/relationships/customXml" Target="../ink/ink620.xml"/><Relationship Id="rId173" Type="http://schemas.openxmlformats.org/officeDocument/2006/relationships/image" Target="../media/image555.png"/><Relationship Id="rId194" Type="http://schemas.openxmlformats.org/officeDocument/2006/relationships/customXml" Target="../ink/ink641.xml"/><Relationship Id="rId208" Type="http://schemas.openxmlformats.org/officeDocument/2006/relationships/customXml" Target="../ink/ink648.xml"/><Relationship Id="rId229" Type="http://schemas.openxmlformats.org/officeDocument/2006/relationships/image" Target="../media/image583.png"/><Relationship Id="rId14" Type="http://schemas.openxmlformats.org/officeDocument/2006/relationships/customXml" Target="../ink/ink551.xml"/><Relationship Id="rId35" Type="http://schemas.openxmlformats.org/officeDocument/2006/relationships/image" Target="../media/image486.png"/><Relationship Id="rId56" Type="http://schemas.openxmlformats.org/officeDocument/2006/relationships/customXml" Target="../ink/ink572.xml"/><Relationship Id="rId77" Type="http://schemas.openxmlformats.org/officeDocument/2006/relationships/image" Target="../media/image507.png"/><Relationship Id="rId100" Type="http://schemas.openxmlformats.org/officeDocument/2006/relationships/customXml" Target="../ink/ink594.xml"/><Relationship Id="rId8" Type="http://schemas.openxmlformats.org/officeDocument/2006/relationships/customXml" Target="../ink/ink548.xml"/><Relationship Id="rId98" Type="http://schemas.openxmlformats.org/officeDocument/2006/relationships/customXml" Target="../ink/ink593.xml"/><Relationship Id="rId121" Type="http://schemas.openxmlformats.org/officeDocument/2006/relationships/image" Target="../media/image529.png"/><Relationship Id="rId142" Type="http://schemas.openxmlformats.org/officeDocument/2006/relationships/customXml" Target="../ink/ink615.xml"/><Relationship Id="rId163" Type="http://schemas.openxmlformats.org/officeDocument/2006/relationships/image" Target="../media/image550.png"/><Relationship Id="rId184" Type="http://schemas.openxmlformats.org/officeDocument/2006/relationships/customXml" Target="../ink/ink636.xml"/><Relationship Id="rId219" Type="http://schemas.openxmlformats.org/officeDocument/2006/relationships/image" Target="../media/image578.png"/><Relationship Id="rId230" Type="http://schemas.openxmlformats.org/officeDocument/2006/relationships/customXml" Target="../ink/ink659.xml"/><Relationship Id="rId25" Type="http://schemas.openxmlformats.org/officeDocument/2006/relationships/image" Target="../media/image481.png"/><Relationship Id="rId46" Type="http://schemas.openxmlformats.org/officeDocument/2006/relationships/customXml" Target="../ink/ink567.xml"/><Relationship Id="rId67" Type="http://schemas.openxmlformats.org/officeDocument/2006/relationships/image" Target="../media/image502.png"/><Relationship Id="rId116" Type="http://schemas.openxmlformats.org/officeDocument/2006/relationships/customXml" Target="../ink/ink602.xml"/><Relationship Id="rId137" Type="http://schemas.openxmlformats.org/officeDocument/2006/relationships/image" Target="../media/image537.png"/><Relationship Id="rId158" Type="http://schemas.openxmlformats.org/officeDocument/2006/relationships/customXml" Target="../ink/ink623.xml"/><Relationship Id="rId20" Type="http://schemas.openxmlformats.org/officeDocument/2006/relationships/customXml" Target="../ink/ink554.xml"/><Relationship Id="rId41" Type="http://schemas.openxmlformats.org/officeDocument/2006/relationships/image" Target="../media/image489.png"/><Relationship Id="rId62" Type="http://schemas.openxmlformats.org/officeDocument/2006/relationships/customXml" Target="../ink/ink575.xml"/><Relationship Id="rId83" Type="http://schemas.openxmlformats.org/officeDocument/2006/relationships/image" Target="../media/image510.png"/><Relationship Id="rId88" Type="http://schemas.openxmlformats.org/officeDocument/2006/relationships/customXml" Target="../ink/ink588.xml"/><Relationship Id="rId111" Type="http://schemas.openxmlformats.org/officeDocument/2006/relationships/image" Target="../media/image524.png"/><Relationship Id="rId132" Type="http://schemas.openxmlformats.org/officeDocument/2006/relationships/customXml" Target="../ink/ink610.xml"/><Relationship Id="rId153" Type="http://schemas.openxmlformats.org/officeDocument/2006/relationships/image" Target="../media/image545.png"/><Relationship Id="rId174" Type="http://schemas.openxmlformats.org/officeDocument/2006/relationships/customXml" Target="../ink/ink631.xml"/><Relationship Id="rId179" Type="http://schemas.openxmlformats.org/officeDocument/2006/relationships/image" Target="../media/image558.png"/><Relationship Id="rId195" Type="http://schemas.openxmlformats.org/officeDocument/2006/relationships/image" Target="../media/image566.png"/><Relationship Id="rId209" Type="http://schemas.openxmlformats.org/officeDocument/2006/relationships/image" Target="../media/image573.png"/><Relationship Id="rId190" Type="http://schemas.openxmlformats.org/officeDocument/2006/relationships/customXml" Target="../ink/ink639.xml"/><Relationship Id="rId204" Type="http://schemas.openxmlformats.org/officeDocument/2006/relationships/customXml" Target="../ink/ink646.xml"/><Relationship Id="rId220" Type="http://schemas.openxmlformats.org/officeDocument/2006/relationships/customXml" Target="../ink/ink654.xml"/><Relationship Id="rId225" Type="http://schemas.openxmlformats.org/officeDocument/2006/relationships/image" Target="../media/image581.png"/><Relationship Id="rId15" Type="http://schemas.openxmlformats.org/officeDocument/2006/relationships/image" Target="../media/image476.png"/><Relationship Id="rId36" Type="http://schemas.openxmlformats.org/officeDocument/2006/relationships/customXml" Target="../ink/ink562.xml"/><Relationship Id="rId57" Type="http://schemas.openxmlformats.org/officeDocument/2006/relationships/image" Target="../media/image497.png"/><Relationship Id="rId106" Type="http://schemas.openxmlformats.org/officeDocument/2006/relationships/customXml" Target="../ink/ink597.xml"/><Relationship Id="rId127" Type="http://schemas.openxmlformats.org/officeDocument/2006/relationships/image" Target="../media/image532.png"/><Relationship Id="rId10" Type="http://schemas.openxmlformats.org/officeDocument/2006/relationships/customXml" Target="../ink/ink549.xml"/><Relationship Id="rId31" Type="http://schemas.openxmlformats.org/officeDocument/2006/relationships/image" Target="../media/image484.png"/><Relationship Id="rId52" Type="http://schemas.openxmlformats.org/officeDocument/2006/relationships/customXml" Target="../ink/ink570.xml"/><Relationship Id="rId73" Type="http://schemas.openxmlformats.org/officeDocument/2006/relationships/image" Target="../media/image505.png"/><Relationship Id="rId78" Type="http://schemas.openxmlformats.org/officeDocument/2006/relationships/customXml" Target="../ink/ink583.xml"/><Relationship Id="rId94" Type="http://schemas.openxmlformats.org/officeDocument/2006/relationships/customXml" Target="../ink/ink591.xml"/><Relationship Id="rId99" Type="http://schemas.openxmlformats.org/officeDocument/2006/relationships/image" Target="../media/image518.png"/><Relationship Id="rId101" Type="http://schemas.openxmlformats.org/officeDocument/2006/relationships/image" Target="../media/image519.png"/><Relationship Id="rId122" Type="http://schemas.openxmlformats.org/officeDocument/2006/relationships/customXml" Target="../ink/ink605.xml"/><Relationship Id="rId143" Type="http://schemas.openxmlformats.org/officeDocument/2006/relationships/image" Target="../media/image540.png"/><Relationship Id="rId148" Type="http://schemas.openxmlformats.org/officeDocument/2006/relationships/customXml" Target="../ink/ink618.xml"/><Relationship Id="rId164" Type="http://schemas.openxmlformats.org/officeDocument/2006/relationships/customXml" Target="../ink/ink626.xml"/><Relationship Id="rId169" Type="http://schemas.openxmlformats.org/officeDocument/2006/relationships/image" Target="../media/image553.png"/><Relationship Id="rId185" Type="http://schemas.openxmlformats.org/officeDocument/2006/relationships/image" Target="../media/image561.png"/><Relationship Id="rId4" Type="http://schemas.openxmlformats.org/officeDocument/2006/relationships/customXml" Target="../ink/ink546.xml"/><Relationship Id="rId9" Type="http://schemas.openxmlformats.org/officeDocument/2006/relationships/image" Target="../media/image473.png"/><Relationship Id="rId180" Type="http://schemas.openxmlformats.org/officeDocument/2006/relationships/customXml" Target="../ink/ink634.xml"/><Relationship Id="rId210" Type="http://schemas.openxmlformats.org/officeDocument/2006/relationships/customXml" Target="../ink/ink649.xml"/><Relationship Id="rId215" Type="http://schemas.openxmlformats.org/officeDocument/2006/relationships/image" Target="../media/image576.png"/><Relationship Id="rId26" Type="http://schemas.openxmlformats.org/officeDocument/2006/relationships/customXml" Target="../ink/ink557.xml"/><Relationship Id="rId231" Type="http://schemas.openxmlformats.org/officeDocument/2006/relationships/image" Target="../media/image584.png"/><Relationship Id="rId47" Type="http://schemas.openxmlformats.org/officeDocument/2006/relationships/image" Target="../media/image492.png"/><Relationship Id="rId68" Type="http://schemas.openxmlformats.org/officeDocument/2006/relationships/customXml" Target="../ink/ink578.xml"/><Relationship Id="rId89" Type="http://schemas.openxmlformats.org/officeDocument/2006/relationships/image" Target="../media/image513.png"/><Relationship Id="rId112" Type="http://schemas.openxmlformats.org/officeDocument/2006/relationships/customXml" Target="../ink/ink600.xml"/><Relationship Id="rId133" Type="http://schemas.openxmlformats.org/officeDocument/2006/relationships/image" Target="../media/image535.png"/><Relationship Id="rId154" Type="http://schemas.openxmlformats.org/officeDocument/2006/relationships/customXml" Target="../ink/ink621.xml"/><Relationship Id="rId175" Type="http://schemas.openxmlformats.org/officeDocument/2006/relationships/image" Target="../media/image556.png"/><Relationship Id="rId196" Type="http://schemas.openxmlformats.org/officeDocument/2006/relationships/customXml" Target="../ink/ink642.xml"/><Relationship Id="rId200" Type="http://schemas.openxmlformats.org/officeDocument/2006/relationships/customXml" Target="../ink/ink644.xml"/><Relationship Id="rId16" Type="http://schemas.openxmlformats.org/officeDocument/2006/relationships/customXml" Target="../ink/ink552.xml"/><Relationship Id="rId221" Type="http://schemas.openxmlformats.org/officeDocument/2006/relationships/image" Target="../media/image579.png"/><Relationship Id="rId37" Type="http://schemas.openxmlformats.org/officeDocument/2006/relationships/image" Target="../media/image487.png"/><Relationship Id="rId58" Type="http://schemas.openxmlformats.org/officeDocument/2006/relationships/customXml" Target="../ink/ink573.xml"/><Relationship Id="rId79" Type="http://schemas.openxmlformats.org/officeDocument/2006/relationships/image" Target="../media/image508.png"/><Relationship Id="rId102" Type="http://schemas.openxmlformats.org/officeDocument/2006/relationships/customXml" Target="../ink/ink595.xml"/><Relationship Id="rId123" Type="http://schemas.openxmlformats.org/officeDocument/2006/relationships/image" Target="../media/image530.png"/><Relationship Id="rId144" Type="http://schemas.openxmlformats.org/officeDocument/2006/relationships/customXml" Target="../ink/ink616.xml"/><Relationship Id="rId90" Type="http://schemas.openxmlformats.org/officeDocument/2006/relationships/customXml" Target="../ink/ink589.xml"/><Relationship Id="rId165" Type="http://schemas.openxmlformats.org/officeDocument/2006/relationships/image" Target="../media/image551.png"/><Relationship Id="rId186" Type="http://schemas.openxmlformats.org/officeDocument/2006/relationships/customXml" Target="../ink/ink637.xml"/><Relationship Id="rId211" Type="http://schemas.openxmlformats.org/officeDocument/2006/relationships/image" Target="../media/image574.png"/><Relationship Id="rId27" Type="http://schemas.openxmlformats.org/officeDocument/2006/relationships/image" Target="../media/image482.png"/><Relationship Id="rId48" Type="http://schemas.openxmlformats.org/officeDocument/2006/relationships/customXml" Target="../ink/ink568.xml"/><Relationship Id="rId69" Type="http://schemas.openxmlformats.org/officeDocument/2006/relationships/image" Target="../media/image503.png"/><Relationship Id="rId113" Type="http://schemas.openxmlformats.org/officeDocument/2006/relationships/image" Target="../media/image525.png"/><Relationship Id="rId134" Type="http://schemas.openxmlformats.org/officeDocument/2006/relationships/customXml" Target="../ink/ink611.xml"/><Relationship Id="rId80" Type="http://schemas.openxmlformats.org/officeDocument/2006/relationships/customXml" Target="../ink/ink584.xml"/><Relationship Id="rId155" Type="http://schemas.openxmlformats.org/officeDocument/2006/relationships/image" Target="../media/image546.png"/><Relationship Id="rId176" Type="http://schemas.openxmlformats.org/officeDocument/2006/relationships/customXml" Target="../ink/ink632.xml"/><Relationship Id="rId197" Type="http://schemas.openxmlformats.org/officeDocument/2006/relationships/image" Target="../media/image567.png"/><Relationship Id="rId201" Type="http://schemas.openxmlformats.org/officeDocument/2006/relationships/image" Target="../media/image569.png"/><Relationship Id="rId222" Type="http://schemas.openxmlformats.org/officeDocument/2006/relationships/customXml" Target="../ink/ink655.xml"/><Relationship Id="rId17" Type="http://schemas.openxmlformats.org/officeDocument/2006/relationships/image" Target="../media/image477.png"/><Relationship Id="rId38" Type="http://schemas.openxmlformats.org/officeDocument/2006/relationships/customXml" Target="../ink/ink563.xml"/><Relationship Id="rId59" Type="http://schemas.openxmlformats.org/officeDocument/2006/relationships/image" Target="../media/image498.png"/><Relationship Id="rId103" Type="http://schemas.openxmlformats.org/officeDocument/2006/relationships/image" Target="../media/image520.png"/><Relationship Id="rId124" Type="http://schemas.openxmlformats.org/officeDocument/2006/relationships/customXml" Target="../ink/ink606.xml"/><Relationship Id="rId70" Type="http://schemas.openxmlformats.org/officeDocument/2006/relationships/customXml" Target="../ink/ink579.xml"/><Relationship Id="rId91" Type="http://schemas.openxmlformats.org/officeDocument/2006/relationships/image" Target="../media/image514.png"/><Relationship Id="rId145" Type="http://schemas.openxmlformats.org/officeDocument/2006/relationships/image" Target="../media/image541.png"/><Relationship Id="rId166" Type="http://schemas.openxmlformats.org/officeDocument/2006/relationships/customXml" Target="../ink/ink627.xml"/><Relationship Id="rId187" Type="http://schemas.openxmlformats.org/officeDocument/2006/relationships/image" Target="../media/image56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50.xml"/><Relationship Id="rId28" Type="http://schemas.openxmlformats.org/officeDocument/2006/relationships/customXml" Target="../ink/ink558.xml"/><Relationship Id="rId49" Type="http://schemas.openxmlformats.org/officeDocument/2006/relationships/image" Target="../media/image493.png"/><Relationship Id="rId114" Type="http://schemas.openxmlformats.org/officeDocument/2006/relationships/customXml" Target="../ink/ink601.xml"/><Relationship Id="rId60" Type="http://schemas.openxmlformats.org/officeDocument/2006/relationships/customXml" Target="../ink/ink574.xml"/><Relationship Id="rId81" Type="http://schemas.openxmlformats.org/officeDocument/2006/relationships/image" Target="../media/image509.png"/><Relationship Id="rId135" Type="http://schemas.openxmlformats.org/officeDocument/2006/relationships/image" Target="../media/image536.png"/><Relationship Id="rId156" Type="http://schemas.openxmlformats.org/officeDocument/2006/relationships/customXml" Target="../ink/ink622.xml"/><Relationship Id="rId177" Type="http://schemas.openxmlformats.org/officeDocument/2006/relationships/image" Target="../media/image557.png"/><Relationship Id="rId198" Type="http://schemas.openxmlformats.org/officeDocument/2006/relationships/customXml" Target="../ink/ink643.xml"/><Relationship Id="rId202" Type="http://schemas.openxmlformats.org/officeDocument/2006/relationships/customXml" Target="../ink/ink645.xml"/><Relationship Id="rId223" Type="http://schemas.openxmlformats.org/officeDocument/2006/relationships/image" Target="../media/image580.png"/><Relationship Id="rId18" Type="http://schemas.openxmlformats.org/officeDocument/2006/relationships/customXml" Target="../ink/ink553.xml"/><Relationship Id="rId39" Type="http://schemas.openxmlformats.org/officeDocument/2006/relationships/image" Target="../media/image488.png"/><Relationship Id="rId50" Type="http://schemas.openxmlformats.org/officeDocument/2006/relationships/customXml" Target="../ink/ink569.xml"/><Relationship Id="rId104" Type="http://schemas.openxmlformats.org/officeDocument/2006/relationships/customXml" Target="../ink/ink596.xml"/><Relationship Id="rId125" Type="http://schemas.openxmlformats.org/officeDocument/2006/relationships/image" Target="../media/image531.png"/><Relationship Id="rId146" Type="http://schemas.openxmlformats.org/officeDocument/2006/relationships/customXml" Target="../ink/ink617.xml"/><Relationship Id="rId167" Type="http://schemas.openxmlformats.org/officeDocument/2006/relationships/image" Target="../media/image552.png"/><Relationship Id="rId188" Type="http://schemas.openxmlformats.org/officeDocument/2006/relationships/customXml" Target="../ink/ink638.xml"/><Relationship Id="rId71" Type="http://schemas.openxmlformats.org/officeDocument/2006/relationships/image" Target="../media/image504.png"/><Relationship Id="rId92" Type="http://schemas.openxmlformats.org/officeDocument/2006/relationships/customXml" Target="../ink/ink590.xml"/><Relationship Id="rId213" Type="http://schemas.openxmlformats.org/officeDocument/2006/relationships/image" Target="../media/image575.png"/><Relationship Id="rId2" Type="http://schemas.openxmlformats.org/officeDocument/2006/relationships/customXml" Target="../ink/ink545.xml"/><Relationship Id="rId29" Type="http://schemas.openxmlformats.org/officeDocument/2006/relationships/image" Target="../media/image483.png"/><Relationship Id="rId40" Type="http://schemas.openxmlformats.org/officeDocument/2006/relationships/customXml" Target="../ink/ink564.xml"/><Relationship Id="rId115" Type="http://schemas.openxmlformats.org/officeDocument/2006/relationships/image" Target="../media/image526.png"/><Relationship Id="rId136" Type="http://schemas.openxmlformats.org/officeDocument/2006/relationships/customXml" Target="../ink/ink612.xml"/><Relationship Id="rId157" Type="http://schemas.openxmlformats.org/officeDocument/2006/relationships/image" Target="../media/image547.png"/><Relationship Id="rId178" Type="http://schemas.openxmlformats.org/officeDocument/2006/relationships/customXml" Target="../ink/ink633.xml"/><Relationship Id="rId61" Type="http://schemas.openxmlformats.org/officeDocument/2006/relationships/image" Target="../media/image499.png"/><Relationship Id="rId82" Type="http://schemas.openxmlformats.org/officeDocument/2006/relationships/customXml" Target="../ink/ink585.xml"/><Relationship Id="rId199" Type="http://schemas.openxmlformats.org/officeDocument/2006/relationships/image" Target="../media/image568.png"/><Relationship Id="rId203" Type="http://schemas.openxmlformats.org/officeDocument/2006/relationships/image" Target="../media/image570.png"/><Relationship Id="rId19" Type="http://schemas.openxmlformats.org/officeDocument/2006/relationships/image" Target="../media/image478.png"/><Relationship Id="rId224" Type="http://schemas.openxmlformats.org/officeDocument/2006/relationships/customXml" Target="../ink/ink656.xml"/><Relationship Id="rId30" Type="http://schemas.openxmlformats.org/officeDocument/2006/relationships/customXml" Target="../ink/ink559.xml"/><Relationship Id="rId105" Type="http://schemas.openxmlformats.org/officeDocument/2006/relationships/image" Target="../media/image521.png"/><Relationship Id="rId126" Type="http://schemas.openxmlformats.org/officeDocument/2006/relationships/customXml" Target="../ink/ink607.xml"/><Relationship Id="rId147" Type="http://schemas.openxmlformats.org/officeDocument/2006/relationships/image" Target="../media/image542.png"/><Relationship Id="rId168" Type="http://schemas.openxmlformats.org/officeDocument/2006/relationships/customXml" Target="../ink/ink628.xml"/><Relationship Id="rId51" Type="http://schemas.openxmlformats.org/officeDocument/2006/relationships/image" Target="../media/image494.png"/><Relationship Id="rId72" Type="http://schemas.openxmlformats.org/officeDocument/2006/relationships/customXml" Target="../ink/ink580.xml"/><Relationship Id="rId93" Type="http://schemas.openxmlformats.org/officeDocument/2006/relationships/image" Target="../media/image515.png"/><Relationship Id="rId189" Type="http://schemas.openxmlformats.org/officeDocument/2006/relationships/image" Target="../media/image563.png"/><Relationship Id="rId3" Type="http://schemas.openxmlformats.org/officeDocument/2006/relationships/image" Target="../media/image470.png"/><Relationship Id="rId214" Type="http://schemas.openxmlformats.org/officeDocument/2006/relationships/customXml" Target="../ink/ink65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8.xml"/><Relationship Id="rId21" Type="http://schemas.openxmlformats.org/officeDocument/2006/relationships/image" Target="../media/image594.png"/><Relationship Id="rId42" Type="http://schemas.openxmlformats.org/officeDocument/2006/relationships/customXml" Target="../ink/ink680.xml"/><Relationship Id="rId63" Type="http://schemas.openxmlformats.org/officeDocument/2006/relationships/customXml" Target="../ink/ink691.xml"/><Relationship Id="rId84" Type="http://schemas.openxmlformats.org/officeDocument/2006/relationships/image" Target="../media/image625.png"/><Relationship Id="rId138" Type="http://schemas.openxmlformats.org/officeDocument/2006/relationships/image" Target="../media/image652.png"/><Relationship Id="rId159" Type="http://schemas.openxmlformats.org/officeDocument/2006/relationships/customXml" Target="../ink/ink739.xml"/><Relationship Id="rId170" Type="http://schemas.openxmlformats.org/officeDocument/2006/relationships/image" Target="../media/image668.png"/><Relationship Id="rId191" Type="http://schemas.openxmlformats.org/officeDocument/2006/relationships/customXml" Target="../ink/ink755.xml"/><Relationship Id="rId205" Type="http://schemas.openxmlformats.org/officeDocument/2006/relationships/customXml" Target="../ink/ink762.xml"/><Relationship Id="rId226" Type="http://schemas.openxmlformats.org/officeDocument/2006/relationships/image" Target="../media/image696.png"/><Relationship Id="rId247" Type="http://schemas.openxmlformats.org/officeDocument/2006/relationships/customXml" Target="../ink/ink783.xml"/><Relationship Id="rId107" Type="http://schemas.openxmlformats.org/officeDocument/2006/relationships/customXml" Target="../ink/ink713.xml"/><Relationship Id="rId11" Type="http://schemas.openxmlformats.org/officeDocument/2006/relationships/image" Target="../media/image589.png"/><Relationship Id="rId32" Type="http://schemas.openxmlformats.org/officeDocument/2006/relationships/customXml" Target="../ink/ink675.xml"/><Relationship Id="rId53" Type="http://schemas.openxmlformats.org/officeDocument/2006/relationships/image" Target="../media/image610.png"/><Relationship Id="rId74" Type="http://schemas.openxmlformats.org/officeDocument/2006/relationships/image" Target="../media/image620.png"/><Relationship Id="rId128" Type="http://schemas.openxmlformats.org/officeDocument/2006/relationships/image" Target="../media/image647.png"/><Relationship Id="rId149" Type="http://schemas.openxmlformats.org/officeDocument/2006/relationships/customXml" Target="../ink/ink734.xml"/><Relationship Id="rId5" Type="http://schemas.openxmlformats.org/officeDocument/2006/relationships/image" Target="../media/image586.png"/><Relationship Id="rId95" Type="http://schemas.openxmlformats.org/officeDocument/2006/relationships/customXml" Target="../ink/ink707.xml"/><Relationship Id="rId160" Type="http://schemas.openxmlformats.org/officeDocument/2006/relationships/image" Target="../media/image663.png"/><Relationship Id="rId181" Type="http://schemas.openxmlformats.org/officeDocument/2006/relationships/customXml" Target="../ink/ink750.xml"/><Relationship Id="rId216" Type="http://schemas.openxmlformats.org/officeDocument/2006/relationships/image" Target="../media/image691.png"/><Relationship Id="rId237" Type="http://schemas.openxmlformats.org/officeDocument/2006/relationships/customXml" Target="../ink/ink778.xml"/><Relationship Id="rId22" Type="http://schemas.openxmlformats.org/officeDocument/2006/relationships/customXml" Target="../ink/ink670.xml"/><Relationship Id="rId43" Type="http://schemas.openxmlformats.org/officeDocument/2006/relationships/image" Target="../media/image605.png"/><Relationship Id="rId64" Type="http://schemas.openxmlformats.org/officeDocument/2006/relationships/image" Target="../media/image615.png"/><Relationship Id="rId118" Type="http://schemas.openxmlformats.org/officeDocument/2006/relationships/image" Target="../media/image642.png"/><Relationship Id="rId139" Type="http://schemas.openxmlformats.org/officeDocument/2006/relationships/customXml" Target="../ink/ink729.xml"/><Relationship Id="rId85" Type="http://schemas.openxmlformats.org/officeDocument/2006/relationships/customXml" Target="../ink/ink702.xml"/><Relationship Id="rId150" Type="http://schemas.openxmlformats.org/officeDocument/2006/relationships/image" Target="../media/image658.png"/><Relationship Id="rId171" Type="http://schemas.openxmlformats.org/officeDocument/2006/relationships/customXml" Target="../ink/ink745.xml"/><Relationship Id="rId192" Type="http://schemas.openxmlformats.org/officeDocument/2006/relationships/image" Target="../media/image679.png"/><Relationship Id="rId206" Type="http://schemas.openxmlformats.org/officeDocument/2006/relationships/image" Target="../media/image686.png"/><Relationship Id="rId227" Type="http://schemas.openxmlformats.org/officeDocument/2006/relationships/customXml" Target="../ink/ink773.xml"/><Relationship Id="rId248" Type="http://schemas.openxmlformats.org/officeDocument/2006/relationships/image" Target="../media/image707.png"/><Relationship Id="rId12" Type="http://schemas.openxmlformats.org/officeDocument/2006/relationships/customXml" Target="../ink/ink665.xml"/><Relationship Id="rId33" Type="http://schemas.openxmlformats.org/officeDocument/2006/relationships/image" Target="../media/image600.png"/><Relationship Id="rId108" Type="http://schemas.openxmlformats.org/officeDocument/2006/relationships/image" Target="../media/image637.png"/><Relationship Id="rId129" Type="http://schemas.openxmlformats.org/officeDocument/2006/relationships/customXml" Target="../ink/ink724.xml"/><Relationship Id="rId54" Type="http://schemas.openxmlformats.org/officeDocument/2006/relationships/customXml" Target="../ink/ink686.xml"/><Relationship Id="rId75" Type="http://schemas.openxmlformats.org/officeDocument/2006/relationships/customXml" Target="../ink/ink697.xml"/><Relationship Id="rId96" Type="http://schemas.openxmlformats.org/officeDocument/2006/relationships/image" Target="../media/image631.png"/><Relationship Id="rId140" Type="http://schemas.openxmlformats.org/officeDocument/2006/relationships/image" Target="../media/image653.png"/><Relationship Id="rId161" Type="http://schemas.openxmlformats.org/officeDocument/2006/relationships/customXml" Target="../ink/ink740.xml"/><Relationship Id="rId182" Type="http://schemas.openxmlformats.org/officeDocument/2006/relationships/image" Target="../media/image674.png"/><Relationship Id="rId217" Type="http://schemas.openxmlformats.org/officeDocument/2006/relationships/customXml" Target="../ink/ink768.xml"/><Relationship Id="rId6" Type="http://schemas.openxmlformats.org/officeDocument/2006/relationships/customXml" Target="../ink/ink662.xml"/><Relationship Id="rId238" Type="http://schemas.openxmlformats.org/officeDocument/2006/relationships/image" Target="../media/image702.png"/><Relationship Id="rId23" Type="http://schemas.openxmlformats.org/officeDocument/2006/relationships/image" Target="../media/image595.png"/><Relationship Id="rId119" Type="http://schemas.openxmlformats.org/officeDocument/2006/relationships/customXml" Target="../ink/ink719.xml"/><Relationship Id="rId44" Type="http://schemas.openxmlformats.org/officeDocument/2006/relationships/customXml" Target="../ink/ink681.xml"/><Relationship Id="rId65" Type="http://schemas.openxmlformats.org/officeDocument/2006/relationships/customXml" Target="../ink/ink692.xml"/><Relationship Id="rId86" Type="http://schemas.openxmlformats.org/officeDocument/2006/relationships/image" Target="../media/image626.png"/><Relationship Id="rId130" Type="http://schemas.openxmlformats.org/officeDocument/2006/relationships/image" Target="../media/image648.png"/><Relationship Id="rId151" Type="http://schemas.openxmlformats.org/officeDocument/2006/relationships/customXml" Target="../ink/ink735.xml"/><Relationship Id="rId172" Type="http://schemas.openxmlformats.org/officeDocument/2006/relationships/image" Target="../media/image669.png"/><Relationship Id="rId193" Type="http://schemas.openxmlformats.org/officeDocument/2006/relationships/customXml" Target="../ink/ink756.xml"/><Relationship Id="rId207" Type="http://schemas.openxmlformats.org/officeDocument/2006/relationships/customXml" Target="../ink/ink763.xml"/><Relationship Id="rId228" Type="http://schemas.openxmlformats.org/officeDocument/2006/relationships/image" Target="../media/image697.png"/><Relationship Id="rId13" Type="http://schemas.openxmlformats.org/officeDocument/2006/relationships/image" Target="../media/image590.png"/><Relationship Id="rId109" Type="http://schemas.openxmlformats.org/officeDocument/2006/relationships/customXml" Target="../ink/ink714.xml"/><Relationship Id="rId34" Type="http://schemas.openxmlformats.org/officeDocument/2006/relationships/customXml" Target="../ink/ink676.xml"/><Relationship Id="rId55" Type="http://schemas.openxmlformats.org/officeDocument/2006/relationships/customXml" Target="../ink/ink687.xml"/><Relationship Id="rId76" Type="http://schemas.openxmlformats.org/officeDocument/2006/relationships/image" Target="../media/image621.png"/><Relationship Id="rId97" Type="http://schemas.openxmlformats.org/officeDocument/2006/relationships/customXml" Target="../ink/ink708.xml"/><Relationship Id="rId120" Type="http://schemas.openxmlformats.org/officeDocument/2006/relationships/image" Target="../media/image643.png"/><Relationship Id="rId141" Type="http://schemas.openxmlformats.org/officeDocument/2006/relationships/customXml" Target="../ink/ink730.xml"/><Relationship Id="rId7" Type="http://schemas.openxmlformats.org/officeDocument/2006/relationships/image" Target="../media/image587.png"/><Relationship Id="rId162" Type="http://schemas.openxmlformats.org/officeDocument/2006/relationships/image" Target="../media/image664.png"/><Relationship Id="rId183" Type="http://schemas.openxmlformats.org/officeDocument/2006/relationships/customXml" Target="../ink/ink751.xml"/><Relationship Id="rId218" Type="http://schemas.openxmlformats.org/officeDocument/2006/relationships/image" Target="../media/image692.png"/><Relationship Id="rId239" Type="http://schemas.openxmlformats.org/officeDocument/2006/relationships/customXml" Target="../ink/ink779.xml"/><Relationship Id="rId24" Type="http://schemas.openxmlformats.org/officeDocument/2006/relationships/customXml" Target="../ink/ink671.xml"/><Relationship Id="rId45" Type="http://schemas.openxmlformats.org/officeDocument/2006/relationships/image" Target="../media/image606.png"/><Relationship Id="rId66" Type="http://schemas.openxmlformats.org/officeDocument/2006/relationships/image" Target="../media/image616.png"/><Relationship Id="rId87" Type="http://schemas.openxmlformats.org/officeDocument/2006/relationships/customXml" Target="../ink/ink703.xml"/><Relationship Id="rId110" Type="http://schemas.openxmlformats.org/officeDocument/2006/relationships/image" Target="../media/image638.png"/><Relationship Id="rId131" Type="http://schemas.openxmlformats.org/officeDocument/2006/relationships/customXml" Target="../ink/ink725.xml"/><Relationship Id="rId152" Type="http://schemas.openxmlformats.org/officeDocument/2006/relationships/image" Target="../media/image659.png"/><Relationship Id="rId173" Type="http://schemas.openxmlformats.org/officeDocument/2006/relationships/customXml" Target="../ink/ink746.xml"/><Relationship Id="rId194" Type="http://schemas.openxmlformats.org/officeDocument/2006/relationships/image" Target="../media/image680.png"/><Relationship Id="rId208" Type="http://schemas.openxmlformats.org/officeDocument/2006/relationships/image" Target="../media/image687.png"/><Relationship Id="rId229" Type="http://schemas.openxmlformats.org/officeDocument/2006/relationships/customXml" Target="../ink/ink774.xml"/><Relationship Id="rId240" Type="http://schemas.openxmlformats.org/officeDocument/2006/relationships/image" Target="../media/image703.png"/><Relationship Id="rId14" Type="http://schemas.openxmlformats.org/officeDocument/2006/relationships/customXml" Target="../ink/ink666.xml"/><Relationship Id="rId35" Type="http://schemas.openxmlformats.org/officeDocument/2006/relationships/image" Target="../media/image601.png"/><Relationship Id="rId56" Type="http://schemas.openxmlformats.org/officeDocument/2006/relationships/image" Target="../media/image611.png"/><Relationship Id="rId77" Type="http://schemas.openxmlformats.org/officeDocument/2006/relationships/customXml" Target="../ink/ink698.xml"/><Relationship Id="rId100" Type="http://schemas.openxmlformats.org/officeDocument/2006/relationships/image" Target="../media/image633.png"/><Relationship Id="rId8" Type="http://schemas.openxmlformats.org/officeDocument/2006/relationships/customXml" Target="../ink/ink663.xml"/><Relationship Id="rId98" Type="http://schemas.openxmlformats.org/officeDocument/2006/relationships/image" Target="../media/image632.png"/><Relationship Id="rId121" Type="http://schemas.openxmlformats.org/officeDocument/2006/relationships/customXml" Target="../ink/ink720.xml"/><Relationship Id="rId142" Type="http://schemas.openxmlformats.org/officeDocument/2006/relationships/image" Target="../media/image654.png"/><Relationship Id="rId163" Type="http://schemas.openxmlformats.org/officeDocument/2006/relationships/customXml" Target="../ink/ink741.xml"/><Relationship Id="rId184" Type="http://schemas.openxmlformats.org/officeDocument/2006/relationships/image" Target="../media/image675.png"/><Relationship Id="rId219" Type="http://schemas.openxmlformats.org/officeDocument/2006/relationships/customXml" Target="../ink/ink769.xml"/><Relationship Id="rId230" Type="http://schemas.openxmlformats.org/officeDocument/2006/relationships/image" Target="../media/image698.png"/><Relationship Id="rId25" Type="http://schemas.openxmlformats.org/officeDocument/2006/relationships/image" Target="../media/image596.png"/><Relationship Id="rId46" Type="http://schemas.openxmlformats.org/officeDocument/2006/relationships/customXml" Target="../ink/ink682.xml"/><Relationship Id="rId67" Type="http://schemas.openxmlformats.org/officeDocument/2006/relationships/customXml" Target="../ink/ink693.xml"/><Relationship Id="rId88" Type="http://schemas.openxmlformats.org/officeDocument/2006/relationships/image" Target="../media/image627.png"/><Relationship Id="rId111" Type="http://schemas.openxmlformats.org/officeDocument/2006/relationships/customXml" Target="../ink/ink715.xml"/><Relationship Id="rId132" Type="http://schemas.openxmlformats.org/officeDocument/2006/relationships/image" Target="../media/image649.png"/><Relationship Id="rId153" Type="http://schemas.openxmlformats.org/officeDocument/2006/relationships/customXml" Target="../ink/ink736.xml"/><Relationship Id="rId174" Type="http://schemas.openxmlformats.org/officeDocument/2006/relationships/image" Target="../media/image670.png"/><Relationship Id="rId195" Type="http://schemas.openxmlformats.org/officeDocument/2006/relationships/customXml" Target="../ink/ink757.xml"/><Relationship Id="rId209" Type="http://schemas.openxmlformats.org/officeDocument/2006/relationships/customXml" Target="../ink/ink764.xml"/><Relationship Id="rId220" Type="http://schemas.openxmlformats.org/officeDocument/2006/relationships/image" Target="../media/image693.png"/><Relationship Id="rId241" Type="http://schemas.openxmlformats.org/officeDocument/2006/relationships/customXml" Target="../ink/ink780.xml"/><Relationship Id="rId15" Type="http://schemas.openxmlformats.org/officeDocument/2006/relationships/image" Target="../media/image591.png"/><Relationship Id="rId36" Type="http://schemas.openxmlformats.org/officeDocument/2006/relationships/customXml" Target="../ink/ink677.xml"/><Relationship Id="rId57" Type="http://schemas.openxmlformats.org/officeDocument/2006/relationships/customXml" Target="../ink/ink688.xml"/><Relationship Id="rId10" Type="http://schemas.openxmlformats.org/officeDocument/2006/relationships/customXml" Target="../ink/ink664.xml"/><Relationship Id="rId31" Type="http://schemas.openxmlformats.org/officeDocument/2006/relationships/image" Target="../media/image599.png"/><Relationship Id="rId52" Type="http://schemas.openxmlformats.org/officeDocument/2006/relationships/customXml" Target="../ink/ink685.xml"/><Relationship Id="rId73" Type="http://schemas.openxmlformats.org/officeDocument/2006/relationships/customXml" Target="../ink/ink696.xml"/><Relationship Id="rId78" Type="http://schemas.openxmlformats.org/officeDocument/2006/relationships/image" Target="../media/image622.png"/><Relationship Id="rId94" Type="http://schemas.openxmlformats.org/officeDocument/2006/relationships/image" Target="../media/image630.png"/><Relationship Id="rId99" Type="http://schemas.openxmlformats.org/officeDocument/2006/relationships/customXml" Target="../ink/ink709.xml"/><Relationship Id="rId101" Type="http://schemas.openxmlformats.org/officeDocument/2006/relationships/customXml" Target="../ink/ink710.xml"/><Relationship Id="rId122" Type="http://schemas.openxmlformats.org/officeDocument/2006/relationships/image" Target="../media/image644.png"/><Relationship Id="rId143" Type="http://schemas.openxmlformats.org/officeDocument/2006/relationships/customXml" Target="../ink/ink731.xml"/><Relationship Id="rId148" Type="http://schemas.openxmlformats.org/officeDocument/2006/relationships/image" Target="../media/image657.png"/><Relationship Id="rId164" Type="http://schemas.openxmlformats.org/officeDocument/2006/relationships/image" Target="../media/image665.png"/><Relationship Id="rId169" Type="http://schemas.openxmlformats.org/officeDocument/2006/relationships/customXml" Target="../ink/ink744.xml"/><Relationship Id="rId185" Type="http://schemas.openxmlformats.org/officeDocument/2006/relationships/customXml" Target="../ink/ink752.xml"/><Relationship Id="rId4" Type="http://schemas.openxmlformats.org/officeDocument/2006/relationships/customXml" Target="../ink/ink661.xml"/><Relationship Id="rId9" Type="http://schemas.openxmlformats.org/officeDocument/2006/relationships/image" Target="../media/image588.png"/><Relationship Id="rId180" Type="http://schemas.openxmlformats.org/officeDocument/2006/relationships/image" Target="../media/image673.png"/><Relationship Id="rId210" Type="http://schemas.openxmlformats.org/officeDocument/2006/relationships/image" Target="../media/image688.png"/><Relationship Id="rId215" Type="http://schemas.openxmlformats.org/officeDocument/2006/relationships/customXml" Target="../ink/ink767.xml"/><Relationship Id="rId236" Type="http://schemas.openxmlformats.org/officeDocument/2006/relationships/image" Target="../media/image701.png"/><Relationship Id="rId26" Type="http://schemas.openxmlformats.org/officeDocument/2006/relationships/customXml" Target="../ink/ink672.xml"/><Relationship Id="rId231" Type="http://schemas.openxmlformats.org/officeDocument/2006/relationships/customXml" Target="../ink/ink775.xml"/><Relationship Id="rId47" Type="http://schemas.openxmlformats.org/officeDocument/2006/relationships/image" Target="../media/image607.png"/><Relationship Id="rId68" Type="http://schemas.openxmlformats.org/officeDocument/2006/relationships/image" Target="../media/image617.png"/><Relationship Id="rId89" Type="http://schemas.openxmlformats.org/officeDocument/2006/relationships/customXml" Target="../ink/ink704.xml"/><Relationship Id="rId112" Type="http://schemas.openxmlformats.org/officeDocument/2006/relationships/image" Target="../media/image639.png"/><Relationship Id="rId133" Type="http://schemas.openxmlformats.org/officeDocument/2006/relationships/customXml" Target="../ink/ink726.xml"/><Relationship Id="rId154" Type="http://schemas.openxmlformats.org/officeDocument/2006/relationships/image" Target="../media/image660.png"/><Relationship Id="rId175" Type="http://schemas.openxmlformats.org/officeDocument/2006/relationships/customXml" Target="../ink/ink747.xml"/><Relationship Id="rId196" Type="http://schemas.openxmlformats.org/officeDocument/2006/relationships/image" Target="../media/image681.png"/><Relationship Id="rId200" Type="http://schemas.openxmlformats.org/officeDocument/2006/relationships/image" Target="../media/image683.png"/><Relationship Id="rId16" Type="http://schemas.openxmlformats.org/officeDocument/2006/relationships/customXml" Target="../ink/ink667.xml"/><Relationship Id="rId221" Type="http://schemas.openxmlformats.org/officeDocument/2006/relationships/customXml" Target="../ink/ink770.xml"/><Relationship Id="rId242" Type="http://schemas.openxmlformats.org/officeDocument/2006/relationships/image" Target="../media/image704.png"/><Relationship Id="rId37" Type="http://schemas.openxmlformats.org/officeDocument/2006/relationships/image" Target="../media/image602.png"/><Relationship Id="rId58" Type="http://schemas.openxmlformats.org/officeDocument/2006/relationships/image" Target="../media/image612.png"/><Relationship Id="rId79" Type="http://schemas.openxmlformats.org/officeDocument/2006/relationships/customXml" Target="../ink/ink699.xml"/><Relationship Id="rId102" Type="http://schemas.openxmlformats.org/officeDocument/2006/relationships/image" Target="../media/image634.png"/><Relationship Id="rId123" Type="http://schemas.openxmlformats.org/officeDocument/2006/relationships/customXml" Target="../ink/ink721.xml"/><Relationship Id="rId144" Type="http://schemas.openxmlformats.org/officeDocument/2006/relationships/image" Target="../media/image655.png"/><Relationship Id="rId90" Type="http://schemas.openxmlformats.org/officeDocument/2006/relationships/image" Target="../media/image628.png"/><Relationship Id="rId165" Type="http://schemas.openxmlformats.org/officeDocument/2006/relationships/customXml" Target="../ink/ink742.xml"/><Relationship Id="rId186" Type="http://schemas.openxmlformats.org/officeDocument/2006/relationships/image" Target="../media/image676.png"/><Relationship Id="rId211" Type="http://schemas.openxmlformats.org/officeDocument/2006/relationships/customXml" Target="../ink/ink765.xml"/><Relationship Id="rId232" Type="http://schemas.openxmlformats.org/officeDocument/2006/relationships/image" Target="../media/image699.png"/><Relationship Id="rId27" Type="http://schemas.openxmlformats.org/officeDocument/2006/relationships/image" Target="../media/image597.png"/><Relationship Id="rId48" Type="http://schemas.openxmlformats.org/officeDocument/2006/relationships/customXml" Target="../ink/ink683.xml"/><Relationship Id="rId69" Type="http://schemas.openxmlformats.org/officeDocument/2006/relationships/customXml" Target="../ink/ink694.xml"/><Relationship Id="rId113" Type="http://schemas.openxmlformats.org/officeDocument/2006/relationships/customXml" Target="../ink/ink716.xml"/><Relationship Id="rId134" Type="http://schemas.openxmlformats.org/officeDocument/2006/relationships/image" Target="../media/image650.png"/><Relationship Id="rId80" Type="http://schemas.openxmlformats.org/officeDocument/2006/relationships/image" Target="../media/image623.png"/><Relationship Id="rId155" Type="http://schemas.openxmlformats.org/officeDocument/2006/relationships/customXml" Target="../ink/ink737.xml"/><Relationship Id="rId176" Type="http://schemas.openxmlformats.org/officeDocument/2006/relationships/image" Target="../media/image671.png"/><Relationship Id="rId197" Type="http://schemas.openxmlformats.org/officeDocument/2006/relationships/customXml" Target="../ink/ink758.xml"/><Relationship Id="rId201" Type="http://schemas.openxmlformats.org/officeDocument/2006/relationships/customXml" Target="../ink/ink760.xml"/><Relationship Id="rId222" Type="http://schemas.openxmlformats.org/officeDocument/2006/relationships/image" Target="../media/image694.png"/><Relationship Id="rId243" Type="http://schemas.openxmlformats.org/officeDocument/2006/relationships/customXml" Target="../ink/ink781.xml"/><Relationship Id="rId17" Type="http://schemas.openxmlformats.org/officeDocument/2006/relationships/image" Target="../media/image592.png"/><Relationship Id="rId38" Type="http://schemas.openxmlformats.org/officeDocument/2006/relationships/customXml" Target="../ink/ink678.xml"/><Relationship Id="rId59" Type="http://schemas.openxmlformats.org/officeDocument/2006/relationships/customXml" Target="../ink/ink689.xml"/><Relationship Id="rId103" Type="http://schemas.openxmlformats.org/officeDocument/2006/relationships/customXml" Target="../ink/ink711.xml"/><Relationship Id="rId124" Type="http://schemas.openxmlformats.org/officeDocument/2006/relationships/image" Target="../media/image645.png"/><Relationship Id="rId70" Type="http://schemas.openxmlformats.org/officeDocument/2006/relationships/image" Target="../media/image618.png"/><Relationship Id="rId91" Type="http://schemas.openxmlformats.org/officeDocument/2006/relationships/customXml" Target="../ink/ink705.xml"/><Relationship Id="rId145" Type="http://schemas.openxmlformats.org/officeDocument/2006/relationships/customXml" Target="../ink/ink732.xml"/><Relationship Id="rId166" Type="http://schemas.openxmlformats.org/officeDocument/2006/relationships/image" Target="../media/image666.png"/><Relationship Id="rId187" Type="http://schemas.openxmlformats.org/officeDocument/2006/relationships/customXml" Target="../ink/ink75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89.png"/><Relationship Id="rId233" Type="http://schemas.openxmlformats.org/officeDocument/2006/relationships/customXml" Target="../ink/ink776.xml"/><Relationship Id="rId28" Type="http://schemas.openxmlformats.org/officeDocument/2006/relationships/customXml" Target="../ink/ink673.xml"/><Relationship Id="rId49" Type="http://schemas.openxmlformats.org/officeDocument/2006/relationships/image" Target="../media/image608.png"/><Relationship Id="rId114" Type="http://schemas.openxmlformats.org/officeDocument/2006/relationships/image" Target="../media/image640.png"/><Relationship Id="rId60" Type="http://schemas.openxmlformats.org/officeDocument/2006/relationships/image" Target="../media/image613.png"/><Relationship Id="rId81" Type="http://schemas.openxmlformats.org/officeDocument/2006/relationships/customXml" Target="../ink/ink700.xml"/><Relationship Id="rId135" Type="http://schemas.openxmlformats.org/officeDocument/2006/relationships/customXml" Target="../ink/ink727.xml"/><Relationship Id="rId156" Type="http://schemas.openxmlformats.org/officeDocument/2006/relationships/image" Target="../media/image661.png"/><Relationship Id="rId177" Type="http://schemas.openxmlformats.org/officeDocument/2006/relationships/customXml" Target="../ink/ink748.xml"/><Relationship Id="rId198" Type="http://schemas.openxmlformats.org/officeDocument/2006/relationships/image" Target="../media/image682.png"/><Relationship Id="rId202" Type="http://schemas.openxmlformats.org/officeDocument/2006/relationships/image" Target="../media/image684.png"/><Relationship Id="rId223" Type="http://schemas.openxmlformats.org/officeDocument/2006/relationships/customXml" Target="../ink/ink771.xml"/><Relationship Id="rId244" Type="http://schemas.openxmlformats.org/officeDocument/2006/relationships/image" Target="../media/image705.png"/><Relationship Id="rId18" Type="http://schemas.openxmlformats.org/officeDocument/2006/relationships/customXml" Target="../ink/ink668.xml"/><Relationship Id="rId39" Type="http://schemas.openxmlformats.org/officeDocument/2006/relationships/image" Target="../media/image603.png"/><Relationship Id="rId50" Type="http://schemas.openxmlformats.org/officeDocument/2006/relationships/customXml" Target="../ink/ink684.xml"/><Relationship Id="rId104" Type="http://schemas.openxmlformats.org/officeDocument/2006/relationships/image" Target="../media/image635.png"/><Relationship Id="rId125" Type="http://schemas.openxmlformats.org/officeDocument/2006/relationships/customXml" Target="../ink/ink722.xml"/><Relationship Id="rId146" Type="http://schemas.openxmlformats.org/officeDocument/2006/relationships/image" Target="../media/image656.png"/><Relationship Id="rId167" Type="http://schemas.openxmlformats.org/officeDocument/2006/relationships/customXml" Target="../ink/ink743.xml"/><Relationship Id="rId188" Type="http://schemas.openxmlformats.org/officeDocument/2006/relationships/image" Target="../media/image677.png"/><Relationship Id="rId71" Type="http://schemas.openxmlformats.org/officeDocument/2006/relationships/customXml" Target="../ink/ink695.xml"/><Relationship Id="rId92" Type="http://schemas.openxmlformats.org/officeDocument/2006/relationships/image" Target="../media/image629.png"/><Relationship Id="rId213" Type="http://schemas.openxmlformats.org/officeDocument/2006/relationships/customXml" Target="../ink/ink766.xml"/><Relationship Id="rId234" Type="http://schemas.openxmlformats.org/officeDocument/2006/relationships/image" Target="../media/image700.png"/><Relationship Id="rId2" Type="http://schemas.openxmlformats.org/officeDocument/2006/relationships/customXml" Target="../ink/ink660.xml"/><Relationship Id="rId29" Type="http://schemas.openxmlformats.org/officeDocument/2006/relationships/image" Target="../media/image598.png"/><Relationship Id="rId40" Type="http://schemas.openxmlformats.org/officeDocument/2006/relationships/customXml" Target="../ink/ink679.xml"/><Relationship Id="rId115" Type="http://schemas.openxmlformats.org/officeDocument/2006/relationships/customXml" Target="../ink/ink717.xml"/><Relationship Id="rId136" Type="http://schemas.openxmlformats.org/officeDocument/2006/relationships/image" Target="../media/image651.png"/><Relationship Id="rId157" Type="http://schemas.openxmlformats.org/officeDocument/2006/relationships/customXml" Target="../ink/ink738.xml"/><Relationship Id="rId178" Type="http://schemas.openxmlformats.org/officeDocument/2006/relationships/image" Target="../media/image672.png"/><Relationship Id="rId61" Type="http://schemas.openxmlformats.org/officeDocument/2006/relationships/customXml" Target="../ink/ink690.xml"/><Relationship Id="rId82" Type="http://schemas.openxmlformats.org/officeDocument/2006/relationships/image" Target="../media/image624.png"/><Relationship Id="rId199" Type="http://schemas.openxmlformats.org/officeDocument/2006/relationships/customXml" Target="../ink/ink759.xml"/><Relationship Id="rId203" Type="http://schemas.openxmlformats.org/officeDocument/2006/relationships/customXml" Target="../ink/ink761.xml"/><Relationship Id="rId19" Type="http://schemas.openxmlformats.org/officeDocument/2006/relationships/image" Target="../media/image593.png"/><Relationship Id="rId224" Type="http://schemas.openxmlformats.org/officeDocument/2006/relationships/image" Target="../media/image695.png"/><Relationship Id="rId245" Type="http://schemas.openxmlformats.org/officeDocument/2006/relationships/customXml" Target="../ink/ink782.xml"/><Relationship Id="rId30" Type="http://schemas.openxmlformats.org/officeDocument/2006/relationships/customXml" Target="../ink/ink674.xml"/><Relationship Id="rId105" Type="http://schemas.openxmlformats.org/officeDocument/2006/relationships/customXml" Target="../ink/ink712.xml"/><Relationship Id="rId126" Type="http://schemas.openxmlformats.org/officeDocument/2006/relationships/image" Target="../media/image646.png"/><Relationship Id="rId147" Type="http://schemas.openxmlformats.org/officeDocument/2006/relationships/customXml" Target="../ink/ink733.xml"/><Relationship Id="rId168" Type="http://schemas.openxmlformats.org/officeDocument/2006/relationships/image" Target="../media/image667.png"/><Relationship Id="rId51" Type="http://schemas.openxmlformats.org/officeDocument/2006/relationships/image" Target="../media/image609.png"/><Relationship Id="rId72" Type="http://schemas.openxmlformats.org/officeDocument/2006/relationships/image" Target="../media/image619.png"/><Relationship Id="rId93" Type="http://schemas.openxmlformats.org/officeDocument/2006/relationships/customXml" Target="../ink/ink706.xml"/><Relationship Id="rId189" Type="http://schemas.openxmlformats.org/officeDocument/2006/relationships/customXml" Target="../ink/ink754.xml"/><Relationship Id="rId3" Type="http://schemas.openxmlformats.org/officeDocument/2006/relationships/image" Target="../media/image585.png"/><Relationship Id="rId214" Type="http://schemas.openxmlformats.org/officeDocument/2006/relationships/image" Target="../media/image690.png"/><Relationship Id="rId235" Type="http://schemas.openxmlformats.org/officeDocument/2006/relationships/customXml" Target="../ink/ink777.xml"/><Relationship Id="rId116" Type="http://schemas.openxmlformats.org/officeDocument/2006/relationships/image" Target="../media/image641.png"/><Relationship Id="rId137" Type="http://schemas.openxmlformats.org/officeDocument/2006/relationships/customXml" Target="../ink/ink728.xml"/><Relationship Id="rId158" Type="http://schemas.openxmlformats.org/officeDocument/2006/relationships/image" Target="../media/image662.png"/><Relationship Id="rId20" Type="http://schemas.openxmlformats.org/officeDocument/2006/relationships/customXml" Target="../ink/ink669.xml"/><Relationship Id="rId41" Type="http://schemas.openxmlformats.org/officeDocument/2006/relationships/image" Target="../media/image604.png"/><Relationship Id="rId62" Type="http://schemas.openxmlformats.org/officeDocument/2006/relationships/image" Target="../media/image614.png"/><Relationship Id="rId83" Type="http://schemas.openxmlformats.org/officeDocument/2006/relationships/customXml" Target="../ink/ink701.xml"/><Relationship Id="rId179" Type="http://schemas.openxmlformats.org/officeDocument/2006/relationships/customXml" Target="../ink/ink749.xml"/><Relationship Id="rId190" Type="http://schemas.openxmlformats.org/officeDocument/2006/relationships/image" Target="../media/image678.png"/><Relationship Id="rId204" Type="http://schemas.openxmlformats.org/officeDocument/2006/relationships/image" Target="../media/image685.png"/><Relationship Id="rId225" Type="http://schemas.openxmlformats.org/officeDocument/2006/relationships/customXml" Target="../ink/ink772.xml"/><Relationship Id="rId246" Type="http://schemas.openxmlformats.org/officeDocument/2006/relationships/image" Target="../media/image706.png"/><Relationship Id="rId106" Type="http://schemas.openxmlformats.org/officeDocument/2006/relationships/image" Target="../media/image636.png"/><Relationship Id="rId127" Type="http://schemas.openxmlformats.org/officeDocument/2006/relationships/customXml" Target="../ink/ink72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4.png"/><Relationship Id="rId299" Type="http://schemas.openxmlformats.org/officeDocument/2006/relationships/customXml" Target="../ink/ink933.xml"/><Relationship Id="rId21" Type="http://schemas.openxmlformats.org/officeDocument/2006/relationships/image" Target="../media/image716.png"/><Relationship Id="rId63" Type="http://schemas.openxmlformats.org/officeDocument/2006/relationships/image" Target="../media/image737.png"/><Relationship Id="rId159" Type="http://schemas.openxmlformats.org/officeDocument/2006/relationships/image" Target="../media/image785.png"/><Relationship Id="rId324" Type="http://schemas.openxmlformats.org/officeDocument/2006/relationships/image" Target="../media/image867.png"/><Relationship Id="rId366" Type="http://schemas.openxmlformats.org/officeDocument/2006/relationships/image" Target="../media/image888.png"/><Relationship Id="rId170" Type="http://schemas.openxmlformats.org/officeDocument/2006/relationships/customXml" Target="../ink/ink868.xml"/><Relationship Id="rId226" Type="http://schemas.openxmlformats.org/officeDocument/2006/relationships/customXml" Target="../ink/ink896.xml"/><Relationship Id="rId268" Type="http://schemas.openxmlformats.org/officeDocument/2006/relationships/customXml" Target="../ink/ink917.xml"/><Relationship Id="rId32" Type="http://schemas.openxmlformats.org/officeDocument/2006/relationships/customXml" Target="../ink/ink799.xml"/><Relationship Id="rId74" Type="http://schemas.openxmlformats.org/officeDocument/2006/relationships/customXml" Target="../ink/ink820.xml"/><Relationship Id="rId128" Type="http://schemas.openxmlformats.org/officeDocument/2006/relationships/customXml" Target="../ink/ink847.xml"/><Relationship Id="rId335" Type="http://schemas.openxmlformats.org/officeDocument/2006/relationships/customXml" Target="../ink/ink951.xml"/><Relationship Id="rId377" Type="http://schemas.openxmlformats.org/officeDocument/2006/relationships/customXml" Target="../ink/ink972.xml"/><Relationship Id="rId5" Type="http://schemas.openxmlformats.org/officeDocument/2006/relationships/image" Target="../media/image709.png"/><Relationship Id="rId181" Type="http://schemas.openxmlformats.org/officeDocument/2006/relationships/image" Target="../media/image796.png"/><Relationship Id="rId237" Type="http://schemas.openxmlformats.org/officeDocument/2006/relationships/image" Target="../media/image824.png"/><Relationship Id="rId402" Type="http://schemas.openxmlformats.org/officeDocument/2006/relationships/image" Target="../media/image906.png"/><Relationship Id="rId279" Type="http://schemas.openxmlformats.org/officeDocument/2006/relationships/image" Target="../media/image845.png"/><Relationship Id="rId43" Type="http://schemas.openxmlformats.org/officeDocument/2006/relationships/image" Target="../media/image727.png"/><Relationship Id="rId139" Type="http://schemas.openxmlformats.org/officeDocument/2006/relationships/image" Target="../media/image775.png"/><Relationship Id="rId290" Type="http://schemas.openxmlformats.org/officeDocument/2006/relationships/customXml" Target="../ink/ink928.xml"/><Relationship Id="rId304" Type="http://schemas.openxmlformats.org/officeDocument/2006/relationships/image" Target="../media/image857.png"/><Relationship Id="rId346" Type="http://schemas.openxmlformats.org/officeDocument/2006/relationships/image" Target="../media/image878.png"/><Relationship Id="rId388" Type="http://schemas.openxmlformats.org/officeDocument/2006/relationships/image" Target="../media/image899.png"/><Relationship Id="rId85" Type="http://schemas.openxmlformats.org/officeDocument/2006/relationships/image" Target="../media/image748.png"/><Relationship Id="rId150" Type="http://schemas.openxmlformats.org/officeDocument/2006/relationships/customXml" Target="../ink/ink858.xml"/><Relationship Id="rId192" Type="http://schemas.openxmlformats.org/officeDocument/2006/relationships/customXml" Target="../ink/ink879.xml"/><Relationship Id="rId206" Type="http://schemas.openxmlformats.org/officeDocument/2006/relationships/customXml" Target="../ink/ink886.xml"/><Relationship Id="rId248" Type="http://schemas.openxmlformats.org/officeDocument/2006/relationships/customXml" Target="../ink/ink907.xml"/><Relationship Id="rId12" Type="http://schemas.openxmlformats.org/officeDocument/2006/relationships/customXml" Target="../ink/ink789.xml"/><Relationship Id="rId108" Type="http://schemas.openxmlformats.org/officeDocument/2006/relationships/customXml" Target="../ink/ink837.xml"/><Relationship Id="rId315" Type="http://schemas.openxmlformats.org/officeDocument/2006/relationships/customXml" Target="../ink/ink941.xml"/><Relationship Id="rId357" Type="http://schemas.openxmlformats.org/officeDocument/2006/relationships/customXml" Target="../ink/ink962.xml"/><Relationship Id="rId54" Type="http://schemas.openxmlformats.org/officeDocument/2006/relationships/customXml" Target="../ink/ink810.xml"/><Relationship Id="rId96" Type="http://schemas.openxmlformats.org/officeDocument/2006/relationships/customXml" Target="../ink/ink831.xml"/><Relationship Id="rId161" Type="http://schemas.openxmlformats.org/officeDocument/2006/relationships/image" Target="../media/image786.png"/><Relationship Id="rId217" Type="http://schemas.openxmlformats.org/officeDocument/2006/relationships/image" Target="../media/image814.png"/><Relationship Id="rId399" Type="http://schemas.openxmlformats.org/officeDocument/2006/relationships/customXml" Target="../ink/ink983.xml"/><Relationship Id="rId259" Type="http://schemas.openxmlformats.org/officeDocument/2006/relationships/image" Target="../media/image835.png"/><Relationship Id="rId23" Type="http://schemas.openxmlformats.org/officeDocument/2006/relationships/image" Target="../media/image717.png"/><Relationship Id="rId119" Type="http://schemas.openxmlformats.org/officeDocument/2006/relationships/image" Target="../media/image765.png"/><Relationship Id="rId270" Type="http://schemas.openxmlformats.org/officeDocument/2006/relationships/customXml" Target="../ink/ink918.xml"/><Relationship Id="rId326" Type="http://schemas.openxmlformats.org/officeDocument/2006/relationships/image" Target="../media/image868.png"/><Relationship Id="rId65" Type="http://schemas.openxmlformats.org/officeDocument/2006/relationships/image" Target="../media/image738.png"/><Relationship Id="rId130" Type="http://schemas.openxmlformats.org/officeDocument/2006/relationships/customXml" Target="../ink/ink848.xml"/><Relationship Id="rId368" Type="http://schemas.openxmlformats.org/officeDocument/2006/relationships/image" Target="../media/image889.png"/><Relationship Id="rId172" Type="http://schemas.openxmlformats.org/officeDocument/2006/relationships/customXml" Target="../ink/ink869.xml"/><Relationship Id="rId228" Type="http://schemas.openxmlformats.org/officeDocument/2006/relationships/customXml" Target="../ink/ink897.xml"/><Relationship Id="rId281" Type="http://schemas.openxmlformats.org/officeDocument/2006/relationships/image" Target="../media/image846.png"/><Relationship Id="rId337" Type="http://schemas.openxmlformats.org/officeDocument/2006/relationships/customXml" Target="../ink/ink952.xml"/><Relationship Id="rId34" Type="http://schemas.openxmlformats.org/officeDocument/2006/relationships/customXml" Target="../ink/ink800.xml"/><Relationship Id="rId76" Type="http://schemas.openxmlformats.org/officeDocument/2006/relationships/customXml" Target="../ink/ink821.xml"/><Relationship Id="rId141" Type="http://schemas.openxmlformats.org/officeDocument/2006/relationships/image" Target="../media/image776.png"/><Relationship Id="rId379" Type="http://schemas.openxmlformats.org/officeDocument/2006/relationships/customXml" Target="../ink/ink973.xml"/><Relationship Id="rId7" Type="http://schemas.openxmlformats.org/officeDocument/2006/relationships/image" Target="../media/image586.png"/><Relationship Id="rId183" Type="http://schemas.openxmlformats.org/officeDocument/2006/relationships/image" Target="../media/image797.png"/><Relationship Id="rId239" Type="http://schemas.openxmlformats.org/officeDocument/2006/relationships/image" Target="../media/image825.png"/><Relationship Id="rId390" Type="http://schemas.openxmlformats.org/officeDocument/2006/relationships/image" Target="../media/image900.png"/><Relationship Id="rId250" Type="http://schemas.openxmlformats.org/officeDocument/2006/relationships/customXml" Target="../ink/ink908.xml"/><Relationship Id="rId292" Type="http://schemas.openxmlformats.org/officeDocument/2006/relationships/customXml" Target="../ink/ink929.xml"/><Relationship Id="rId306" Type="http://schemas.openxmlformats.org/officeDocument/2006/relationships/image" Target="../media/image858.png"/><Relationship Id="rId45" Type="http://schemas.openxmlformats.org/officeDocument/2006/relationships/image" Target="../media/image728.png"/><Relationship Id="rId87" Type="http://schemas.openxmlformats.org/officeDocument/2006/relationships/image" Target="../media/image749.png"/><Relationship Id="rId110" Type="http://schemas.openxmlformats.org/officeDocument/2006/relationships/customXml" Target="../ink/ink838.xml"/><Relationship Id="rId348" Type="http://schemas.openxmlformats.org/officeDocument/2006/relationships/image" Target="../media/image879.png"/><Relationship Id="rId152" Type="http://schemas.openxmlformats.org/officeDocument/2006/relationships/customXml" Target="../ink/ink859.xml"/><Relationship Id="rId194" Type="http://schemas.openxmlformats.org/officeDocument/2006/relationships/customXml" Target="../ink/ink880.xml"/><Relationship Id="rId208" Type="http://schemas.openxmlformats.org/officeDocument/2006/relationships/customXml" Target="../ink/ink887.xml"/><Relationship Id="rId261" Type="http://schemas.openxmlformats.org/officeDocument/2006/relationships/image" Target="../media/image836.png"/><Relationship Id="rId14" Type="http://schemas.openxmlformats.org/officeDocument/2006/relationships/customXml" Target="../ink/ink790.xml"/><Relationship Id="rId56" Type="http://schemas.openxmlformats.org/officeDocument/2006/relationships/customXml" Target="../ink/ink811.xml"/><Relationship Id="rId317" Type="http://schemas.openxmlformats.org/officeDocument/2006/relationships/customXml" Target="../ink/ink942.xml"/><Relationship Id="rId359" Type="http://schemas.openxmlformats.org/officeDocument/2006/relationships/customXml" Target="../ink/ink963.xml"/><Relationship Id="rId98" Type="http://schemas.openxmlformats.org/officeDocument/2006/relationships/customXml" Target="../ink/ink832.xml"/><Relationship Id="rId121" Type="http://schemas.openxmlformats.org/officeDocument/2006/relationships/image" Target="../media/image766.png"/><Relationship Id="rId163" Type="http://schemas.openxmlformats.org/officeDocument/2006/relationships/image" Target="../media/image787.png"/><Relationship Id="rId219" Type="http://schemas.openxmlformats.org/officeDocument/2006/relationships/image" Target="../media/image815.png"/><Relationship Id="rId370" Type="http://schemas.openxmlformats.org/officeDocument/2006/relationships/image" Target="../media/image890.png"/><Relationship Id="rId230" Type="http://schemas.openxmlformats.org/officeDocument/2006/relationships/customXml" Target="../ink/ink898.xml"/><Relationship Id="rId25" Type="http://schemas.openxmlformats.org/officeDocument/2006/relationships/image" Target="../media/image718.png"/><Relationship Id="rId67" Type="http://schemas.openxmlformats.org/officeDocument/2006/relationships/image" Target="../media/image739.png"/><Relationship Id="rId272" Type="http://schemas.openxmlformats.org/officeDocument/2006/relationships/customXml" Target="../ink/ink919.xml"/><Relationship Id="rId328" Type="http://schemas.openxmlformats.org/officeDocument/2006/relationships/image" Target="../media/image869.png"/><Relationship Id="rId132" Type="http://schemas.openxmlformats.org/officeDocument/2006/relationships/customXml" Target="../ink/ink849.xml"/><Relationship Id="rId174" Type="http://schemas.openxmlformats.org/officeDocument/2006/relationships/customXml" Target="../ink/ink870.xml"/><Relationship Id="rId381" Type="http://schemas.openxmlformats.org/officeDocument/2006/relationships/customXml" Target="../ink/ink974.xml"/><Relationship Id="rId241" Type="http://schemas.openxmlformats.org/officeDocument/2006/relationships/image" Target="../media/image826.png"/><Relationship Id="rId36" Type="http://schemas.openxmlformats.org/officeDocument/2006/relationships/customXml" Target="../ink/ink801.xml"/><Relationship Id="rId283" Type="http://schemas.openxmlformats.org/officeDocument/2006/relationships/image" Target="../media/image847.png"/><Relationship Id="rId339" Type="http://schemas.openxmlformats.org/officeDocument/2006/relationships/customXml" Target="../ink/ink953.xml"/><Relationship Id="rId78" Type="http://schemas.openxmlformats.org/officeDocument/2006/relationships/customXml" Target="../ink/ink822.xml"/><Relationship Id="rId101" Type="http://schemas.openxmlformats.org/officeDocument/2006/relationships/image" Target="../media/image756.png"/><Relationship Id="rId143" Type="http://schemas.openxmlformats.org/officeDocument/2006/relationships/image" Target="../media/image777.png"/><Relationship Id="rId185" Type="http://schemas.openxmlformats.org/officeDocument/2006/relationships/image" Target="../media/image798.png"/><Relationship Id="rId350" Type="http://schemas.openxmlformats.org/officeDocument/2006/relationships/image" Target="../media/image880.png"/><Relationship Id="rId9" Type="http://schemas.openxmlformats.org/officeDocument/2006/relationships/image" Target="../media/image710.png"/><Relationship Id="rId210" Type="http://schemas.openxmlformats.org/officeDocument/2006/relationships/customXml" Target="../ink/ink888.xml"/><Relationship Id="rId392" Type="http://schemas.openxmlformats.org/officeDocument/2006/relationships/image" Target="../media/image901.png"/><Relationship Id="rId252" Type="http://schemas.openxmlformats.org/officeDocument/2006/relationships/customXml" Target="../ink/ink909.xml"/><Relationship Id="rId294" Type="http://schemas.openxmlformats.org/officeDocument/2006/relationships/customXml" Target="../ink/ink930.xml"/><Relationship Id="rId308" Type="http://schemas.openxmlformats.org/officeDocument/2006/relationships/image" Target="../media/image859.png"/><Relationship Id="rId47" Type="http://schemas.openxmlformats.org/officeDocument/2006/relationships/image" Target="../media/image729.png"/><Relationship Id="rId89" Type="http://schemas.openxmlformats.org/officeDocument/2006/relationships/image" Target="../media/image750.png"/><Relationship Id="rId112" Type="http://schemas.openxmlformats.org/officeDocument/2006/relationships/customXml" Target="../ink/ink839.xml"/><Relationship Id="rId154" Type="http://schemas.openxmlformats.org/officeDocument/2006/relationships/customXml" Target="../ink/ink860.xml"/><Relationship Id="rId361" Type="http://schemas.openxmlformats.org/officeDocument/2006/relationships/customXml" Target="../ink/ink964.xml"/><Relationship Id="rId196" Type="http://schemas.openxmlformats.org/officeDocument/2006/relationships/customXml" Target="../ink/ink881.xml"/><Relationship Id="rId16" Type="http://schemas.openxmlformats.org/officeDocument/2006/relationships/customXml" Target="../ink/ink791.xml"/><Relationship Id="rId221" Type="http://schemas.openxmlformats.org/officeDocument/2006/relationships/image" Target="../media/image816.png"/><Relationship Id="rId263" Type="http://schemas.openxmlformats.org/officeDocument/2006/relationships/image" Target="../media/image837.png"/><Relationship Id="rId319" Type="http://schemas.openxmlformats.org/officeDocument/2006/relationships/customXml" Target="../ink/ink943.xml"/><Relationship Id="rId58" Type="http://schemas.openxmlformats.org/officeDocument/2006/relationships/customXml" Target="../ink/ink812.xml"/><Relationship Id="rId123" Type="http://schemas.openxmlformats.org/officeDocument/2006/relationships/image" Target="../media/image767.png"/><Relationship Id="rId330" Type="http://schemas.openxmlformats.org/officeDocument/2006/relationships/image" Target="../media/image870.png"/><Relationship Id="rId90" Type="http://schemas.openxmlformats.org/officeDocument/2006/relationships/customXml" Target="../ink/ink828.xml"/><Relationship Id="rId165" Type="http://schemas.openxmlformats.org/officeDocument/2006/relationships/image" Target="../media/image788.png"/><Relationship Id="rId186" Type="http://schemas.openxmlformats.org/officeDocument/2006/relationships/customXml" Target="../ink/ink876.xml"/><Relationship Id="rId351" Type="http://schemas.openxmlformats.org/officeDocument/2006/relationships/customXml" Target="../ink/ink959.xml"/><Relationship Id="rId372" Type="http://schemas.openxmlformats.org/officeDocument/2006/relationships/image" Target="../media/image891.png"/><Relationship Id="rId393" Type="http://schemas.openxmlformats.org/officeDocument/2006/relationships/customXml" Target="../ink/ink980.xml"/><Relationship Id="rId211" Type="http://schemas.openxmlformats.org/officeDocument/2006/relationships/image" Target="../media/image811.png"/><Relationship Id="rId232" Type="http://schemas.openxmlformats.org/officeDocument/2006/relationships/customXml" Target="../ink/ink899.xml"/><Relationship Id="rId253" Type="http://schemas.openxmlformats.org/officeDocument/2006/relationships/image" Target="../media/image832.png"/><Relationship Id="rId274" Type="http://schemas.openxmlformats.org/officeDocument/2006/relationships/customXml" Target="../ink/ink920.xml"/><Relationship Id="rId295" Type="http://schemas.openxmlformats.org/officeDocument/2006/relationships/image" Target="../media/image853.png"/><Relationship Id="rId309" Type="http://schemas.openxmlformats.org/officeDocument/2006/relationships/customXml" Target="../ink/ink938.xml"/><Relationship Id="rId27" Type="http://schemas.openxmlformats.org/officeDocument/2006/relationships/image" Target="../media/image719.png"/><Relationship Id="rId48" Type="http://schemas.openxmlformats.org/officeDocument/2006/relationships/customXml" Target="../ink/ink807.xml"/><Relationship Id="rId69" Type="http://schemas.openxmlformats.org/officeDocument/2006/relationships/image" Target="../media/image740.png"/><Relationship Id="rId113" Type="http://schemas.openxmlformats.org/officeDocument/2006/relationships/image" Target="../media/image762.png"/><Relationship Id="rId134" Type="http://schemas.openxmlformats.org/officeDocument/2006/relationships/customXml" Target="../ink/ink850.xml"/><Relationship Id="rId320" Type="http://schemas.openxmlformats.org/officeDocument/2006/relationships/image" Target="../media/image865.png"/><Relationship Id="rId80" Type="http://schemas.openxmlformats.org/officeDocument/2006/relationships/customXml" Target="../ink/ink823.xml"/><Relationship Id="rId155" Type="http://schemas.openxmlformats.org/officeDocument/2006/relationships/image" Target="../media/image783.png"/><Relationship Id="rId176" Type="http://schemas.openxmlformats.org/officeDocument/2006/relationships/customXml" Target="../ink/ink871.xml"/><Relationship Id="rId197" Type="http://schemas.openxmlformats.org/officeDocument/2006/relationships/image" Target="../media/image804.png"/><Relationship Id="rId341" Type="http://schemas.openxmlformats.org/officeDocument/2006/relationships/customXml" Target="../ink/ink954.xml"/><Relationship Id="rId362" Type="http://schemas.openxmlformats.org/officeDocument/2006/relationships/image" Target="../media/image886.png"/><Relationship Id="rId383" Type="http://schemas.openxmlformats.org/officeDocument/2006/relationships/customXml" Target="../ink/ink975.xml"/><Relationship Id="rId201" Type="http://schemas.openxmlformats.org/officeDocument/2006/relationships/image" Target="../media/image806.png"/><Relationship Id="rId222" Type="http://schemas.openxmlformats.org/officeDocument/2006/relationships/customXml" Target="../ink/ink894.xml"/><Relationship Id="rId243" Type="http://schemas.openxmlformats.org/officeDocument/2006/relationships/image" Target="../media/image827.png"/><Relationship Id="rId264" Type="http://schemas.openxmlformats.org/officeDocument/2006/relationships/customXml" Target="../ink/ink915.xml"/><Relationship Id="rId285" Type="http://schemas.openxmlformats.org/officeDocument/2006/relationships/image" Target="../media/image848.png"/><Relationship Id="rId17" Type="http://schemas.openxmlformats.org/officeDocument/2006/relationships/image" Target="../media/image714.png"/><Relationship Id="rId38" Type="http://schemas.openxmlformats.org/officeDocument/2006/relationships/customXml" Target="../ink/ink802.xml"/><Relationship Id="rId59" Type="http://schemas.openxmlformats.org/officeDocument/2006/relationships/image" Target="../media/image735.png"/><Relationship Id="rId103" Type="http://schemas.openxmlformats.org/officeDocument/2006/relationships/image" Target="../media/image757.png"/><Relationship Id="rId124" Type="http://schemas.openxmlformats.org/officeDocument/2006/relationships/customXml" Target="../ink/ink845.xml"/><Relationship Id="rId310" Type="http://schemas.openxmlformats.org/officeDocument/2006/relationships/image" Target="../media/image860.png"/><Relationship Id="rId70" Type="http://schemas.openxmlformats.org/officeDocument/2006/relationships/customXml" Target="../ink/ink818.xml"/><Relationship Id="rId91" Type="http://schemas.openxmlformats.org/officeDocument/2006/relationships/image" Target="../media/image751.png"/><Relationship Id="rId145" Type="http://schemas.openxmlformats.org/officeDocument/2006/relationships/image" Target="../media/image778.png"/><Relationship Id="rId166" Type="http://schemas.openxmlformats.org/officeDocument/2006/relationships/customXml" Target="../ink/ink866.xml"/><Relationship Id="rId187" Type="http://schemas.openxmlformats.org/officeDocument/2006/relationships/image" Target="../media/image799.png"/><Relationship Id="rId331" Type="http://schemas.openxmlformats.org/officeDocument/2006/relationships/customXml" Target="../ink/ink949.xml"/><Relationship Id="rId352" Type="http://schemas.openxmlformats.org/officeDocument/2006/relationships/image" Target="../media/image881.png"/><Relationship Id="rId373" Type="http://schemas.openxmlformats.org/officeDocument/2006/relationships/customXml" Target="../ink/ink970.xml"/><Relationship Id="rId394" Type="http://schemas.openxmlformats.org/officeDocument/2006/relationships/image" Target="../media/image90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89.xml"/><Relationship Id="rId233" Type="http://schemas.openxmlformats.org/officeDocument/2006/relationships/image" Target="../media/image822.png"/><Relationship Id="rId254" Type="http://schemas.openxmlformats.org/officeDocument/2006/relationships/customXml" Target="../ink/ink910.xml"/><Relationship Id="rId28" Type="http://schemas.openxmlformats.org/officeDocument/2006/relationships/customXml" Target="../ink/ink797.xml"/><Relationship Id="rId49" Type="http://schemas.openxmlformats.org/officeDocument/2006/relationships/image" Target="../media/image730.png"/><Relationship Id="rId114" Type="http://schemas.openxmlformats.org/officeDocument/2006/relationships/customXml" Target="../ink/ink840.xml"/><Relationship Id="rId275" Type="http://schemas.openxmlformats.org/officeDocument/2006/relationships/image" Target="../media/image843.png"/><Relationship Id="rId296" Type="http://schemas.openxmlformats.org/officeDocument/2006/relationships/customXml" Target="../ink/ink931.xml"/><Relationship Id="rId300" Type="http://schemas.openxmlformats.org/officeDocument/2006/relationships/image" Target="../media/image855.png"/><Relationship Id="rId60" Type="http://schemas.openxmlformats.org/officeDocument/2006/relationships/customXml" Target="../ink/ink813.xml"/><Relationship Id="rId81" Type="http://schemas.openxmlformats.org/officeDocument/2006/relationships/image" Target="../media/image746.png"/><Relationship Id="rId135" Type="http://schemas.openxmlformats.org/officeDocument/2006/relationships/image" Target="../media/image773.png"/><Relationship Id="rId156" Type="http://schemas.openxmlformats.org/officeDocument/2006/relationships/customXml" Target="../ink/ink861.xml"/><Relationship Id="rId177" Type="http://schemas.openxmlformats.org/officeDocument/2006/relationships/image" Target="../media/image794.png"/><Relationship Id="rId198" Type="http://schemas.openxmlformats.org/officeDocument/2006/relationships/customXml" Target="../ink/ink882.xml"/><Relationship Id="rId321" Type="http://schemas.openxmlformats.org/officeDocument/2006/relationships/customXml" Target="../ink/ink944.xml"/><Relationship Id="rId342" Type="http://schemas.openxmlformats.org/officeDocument/2006/relationships/image" Target="../media/image876.png"/><Relationship Id="rId363" Type="http://schemas.openxmlformats.org/officeDocument/2006/relationships/customXml" Target="../ink/ink965.xml"/><Relationship Id="rId384" Type="http://schemas.openxmlformats.org/officeDocument/2006/relationships/image" Target="../media/image897.png"/><Relationship Id="rId202" Type="http://schemas.openxmlformats.org/officeDocument/2006/relationships/customXml" Target="../ink/ink884.xml"/><Relationship Id="rId223" Type="http://schemas.openxmlformats.org/officeDocument/2006/relationships/image" Target="../media/image817.png"/><Relationship Id="rId244" Type="http://schemas.openxmlformats.org/officeDocument/2006/relationships/customXml" Target="../ink/ink905.xml"/><Relationship Id="rId18" Type="http://schemas.openxmlformats.org/officeDocument/2006/relationships/customXml" Target="../ink/ink792.xml"/><Relationship Id="rId39" Type="http://schemas.openxmlformats.org/officeDocument/2006/relationships/image" Target="../media/image725.png"/><Relationship Id="rId265" Type="http://schemas.openxmlformats.org/officeDocument/2006/relationships/image" Target="../media/image838.png"/><Relationship Id="rId286" Type="http://schemas.openxmlformats.org/officeDocument/2006/relationships/customXml" Target="../ink/ink926.xml"/><Relationship Id="rId50" Type="http://schemas.openxmlformats.org/officeDocument/2006/relationships/customXml" Target="../ink/ink808.xml"/><Relationship Id="rId104" Type="http://schemas.openxmlformats.org/officeDocument/2006/relationships/customXml" Target="../ink/ink835.xml"/><Relationship Id="rId125" Type="http://schemas.openxmlformats.org/officeDocument/2006/relationships/image" Target="../media/image768.png"/><Relationship Id="rId146" Type="http://schemas.openxmlformats.org/officeDocument/2006/relationships/customXml" Target="../ink/ink856.xml"/><Relationship Id="rId167" Type="http://schemas.openxmlformats.org/officeDocument/2006/relationships/image" Target="../media/image789.png"/><Relationship Id="rId188" Type="http://schemas.openxmlformats.org/officeDocument/2006/relationships/customXml" Target="../ink/ink877.xml"/><Relationship Id="rId311" Type="http://schemas.openxmlformats.org/officeDocument/2006/relationships/customXml" Target="../ink/ink939.xml"/><Relationship Id="rId332" Type="http://schemas.openxmlformats.org/officeDocument/2006/relationships/image" Target="../media/image871.png"/><Relationship Id="rId353" Type="http://schemas.openxmlformats.org/officeDocument/2006/relationships/customXml" Target="../ink/ink960.xml"/><Relationship Id="rId374" Type="http://schemas.openxmlformats.org/officeDocument/2006/relationships/image" Target="../media/image892.png"/><Relationship Id="rId395" Type="http://schemas.openxmlformats.org/officeDocument/2006/relationships/customXml" Target="../ink/ink981.xml"/><Relationship Id="rId71" Type="http://schemas.openxmlformats.org/officeDocument/2006/relationships/image" Target="../media/image741.png"/><Relationship Id="rId92" Type="http://schemas.openxmlformats.org/officeDocument/2006/relationships/customXml" Target="../ink/ink829.xml"/><Relationship Id="rId213" Type="http://schemas.openxmlformats.org/officeDocument/2006/relationships/image" Target="../media/image812.png"/><Relationship Id="rId234" Type="http://schemas.openxmlformats.org/officeDocument/2006/relationships/customXml" Target="../ink/ink900.xml"/><Relationship Id="rId2" Type="http://schemas.openxmlformats.org/officeDocument/2006/relationships/customXml" Target="../ink/ink784.xml"/><Relationship Id="rId29" Type="http://schemas.openxmlformats.org/officeDocument/2006/relationships/image" Target="../media/image720.png"/><Relationship Id="rId255" Type="http://schemas.openxmlformats.org/officeDocument/2006/relationships/image" Target="../media/image833.png"/><Relationship Id="rId276" Type="http://schemas.openxmlformats.org/officeDocument/2006/relationships/customXml" Target="../ink/ink921.xml"/><Relationship Id="rId297" Type="http://schemas.openxmlformats.org/officeDocument/2006/relationships/image" Target="../media/image854.png"/><Relationship Id="rId40" Type="http://schemas.openxmlformats.org/officeDocument/2006/relationships/customXml" Target="../ink/ink803.xml"/><Relationship Id="rId115" Type="http://schemas.openxmlformats.org/officeDocument/2006/relationships/image" Target="../media/image763.png"/><Relationship Id="rId136" Type="http://schemas.openxmlformats.org/officeDocument/2006/relationships/customXml" Target="../ink/ink851.xml"/><Relationship Id="rId157" Type="http://schemas.openxmlformats.org/officeDocument/2006/relationships/image" Target="../media/image784.png"/><Relationship Id="rId178" Type="http://schemas.openxmlformats.org/officeDocument/2006/relationships/customXml" Target="../ink/ink872.xml"/><Relationship Id="rId301" Type="http://schemas.openxmlformats.org/officeDocument/2006/relationships/customXml" Target="../ink/ink934.xml"/><Relationship Id="rId322" Type="http://schemas.openxmlformats.org/officeDocument/2006/relationships/image" Target="../media/image866.png"/><Relationship Id="rId343" Type="http://schemas.openxmlformats.org/officeDocument/2006/relationships/customXml" Target="../ink/ink955.xml"/><Relationship Id="rId364" Type="http://schemas.openxmlformats.org/officeDocument/2006/relationships/image" Target="../media/image887.png"/><Relationship Id="rId61" Type="http://schemas.openxmlformats.org/officeDocument/2006/relationships/image" Target="../media/image736.png"/><Relationship Id="rId82" Type="http://schemas.openxmlformats.org/officeDocument/2006/relationships/customXml" Target="../ink/ink824.xml"/><Relationship Id="rId199" Type="http://schemas.openxmlformats.org/officeDocument/2006/relationships/image" Target="../media/image805.png"/><Relationship Id="rId203" Type="http://schemas.openxmlformats.org/officeDocument/2006/relationships/image" Target="../media/image807.png"/><Relationship Id="rId385" Type="http://schemas.openxmlformats.org/officeDocument/2006/relationships/customXml" Target="../ink/ink976.xml"/><Relationship Id="rId19" Type="http://schemas.openxmlformats.org/officeDocument/2006/relationships/image" Target="../media/image715.png"/><Relationship Id="rId224" Type="http://schemas.openxmlformats.org/officeDocument/2006/relationships/customXml" Target="../ink/ink895.xml"/><Relationship Id="rId245" Type="http://schemas.openxmlformats.org/officeDocument/2006/relationships/image" Target="../media/image828.png"/><Relationship Id="rId266" Type="http://schemas.openxmlformats.org/officeDocument/2006/relationships/customXml" Target="../ink/ink916.xml"/><Relationship Id="rId287" Type="http://schemas.openxmlformats.org/officeDocument/2006/relationships/image" Target="../media/image849.png"/><Relationship Id="rId30" Type="http://schemas.openxmlformats.org/officeDocument/2006/relationships/customXml" Target="../ink/ink798.xml"/><Relationship Id="rId105" Type="http://schemas.openxmlformats.org/officeDocument/2006/relationships/image" Target="../media/image758.png"/><Relationship Id="rId126" Type="http://schemas.openxmlformats.org/officeDocument/2006/relationships/customXml" Target="../ink/ink846.xml"/><Relationship Id="rId147" Type="http://schemas.openxmlformats.org/officeDocument/2006/relationships/image" Target="../media/image779.png"/><Relationship Id="rId168" Type="http://schemas.openxmlformats.org/officeDocument/2006/relationships/customXml" Target="../ink/ink867.xml"/><Relationship Id="rId312" Type="http://schemas.openxmlformats.org/officeDocument/2006/relationships/image" Target="../media/image861.png"/><Relationship Id="rId333" Type="http://schemas.openxmlformats.org/officeDocument/2006/relationships/customXml" Target="../ink/ink950.xml"/><Relationship Id="rId354" Type="http://schemas.openxmlformats.org/officeDocument/2006/relationships/image" Target="../media/image882.png"/><Relationship Id="rId51" Type="http://schemas.openxmlformats.org/officeDocument/2006/relationships/image" Target="../media/image731.png"/><Relationship Id="rId72" Type="http://schemas.openxmlformats.org/officeDocument/2006/relationships/customXml" Target="../ink/ink819.xml"/><Relationship Id="rId93" Type="http://schemas.openxmlformats.org/officeDocument/2006/relationships/image" Target="../media/image752.png"/><Relationship Id="rId189" Type="http://schemas.openxmlformats.org/officeDocument/2006/relationships/image" Target="../media/image800.png"/><Relationship Id="rId375" Type="http://schemas.openxmlformats.org/officeDocument/2006/relationships/customXml" Target="../ink/ink971.xml"/><Relationship Id="rId396" Type="http://schemas.openxmlformats.org/officeDocument/2006/relationships/image" Target="../media/image903.png"/><Relationship Id="rId3" Type="http://schemas.openxmlformats.org/officeDocument/2006/relationships/image" Target="../media/image708.png"/><Relationship Id="rId214" Type="http://schemas.openxmlformats.org/officeDocument/2006/relationships/customXml" Target="../ink/ink890.xml"/><Relationship Id="rId235" Type="http://schemas.openxmlformats.org/officeDocument/2006/relationships/image" Target="../media/image823.png"/><Relationship Id="rId256" Type="http://schemas.openxmlformats.org/officeDocument/2006/relationships/customXml" Target="../ink/ink911.xml"/><Relationship Id="rId277" Type="http://schemas.openxmlformats.org/officeDocument/2006/relationships/image" Target="../media/image844.png"/><Relationship Id="rId298" Type="http://schemas.openxmlformats.org/officeDocument/2006/relationships/customXml" Target="../ink/ink932.xml"/><Relationship Id="rId400" Type="http://schemas.openxmlformats.org/officeDocument/2006/relationships/image" Target="../media/image905.png"/><Relationship Id="rId116" Type="http://schemas.openxmlformats.org/officeDocument/2006/relationships/customXml" Target="../ink/ink841.xml"/><Relationship Id="rId137" Type="http://schemas.openxmlformats.org/officeDocument/2006/relationships/image" Target="../media/image774.png"/><Relationship Id="rId158" Type="http://schemas.openxmlformats.org/officeDocument/2006/relationships/customXml" Target="../ink/ink862.xml"/><Relationship Id="rId302" Type="http://schemas.openxmlformats.org/officeDocument/2006/relationships/image" Target="../media/image856.png"/><Relationship Id="rId323" Type="http://schemas.openxmlformats.org/officeDocument/2006/relationships/customXml" Target="../ink/ink945.xml"/><Relationship Id="rId344" Type="http://schemas.openxmlformats.org/officeDocument/2006/relationships/image" Target="../media/image877.png"/><Relationship Id="rId20" Type="http://schemas.openxmlformats.org/officeDocument/2006/relationships/customXml" Target="../ink/ink793.xml"/><Relationship Id="rId41" Type="http://schemas.openxmlformats.org/officeDocument/2006/relationships/image" Target="../media/image726.png"/><Relationship Id="rId62" Type="http://schemas.openxmlformats.org/officeDocument/2006/relationships/customXml" Target="../ink/ink814.xml"/><Relationship Id="rId83" Type="http://schemas.openxmlformats.org/officeDocument/2006/relationships/image" Target="../media/image747.png"/><Relationship Id="rId179" Type="http://schemas.openxmlformats.org/officeDocument/2006/relationships/image" Target="../media/image795.png"/><Relationship Id="rId365" Type="http://schemas.openxmlformats.org/officeDocument/2006/relationships/customXml" Target="../ink/ink966.xml"/><Relationship Id="rId386" Type="http://schemas.openxmlformats.org/officeDocument/2006/relationships/image" Target="../media/image898.png"/><Relationship Id="rId190" Type="http://schemas.openxmlformats.org/officeDocument/2006/relationships/customXml" Target="../ink/ink878.xml"/><Relationship Id="rId204" Type="http://schemas.openxmlformats.org/officeDocument/2006/relationships/customXml" Target="../ink/ink885.xml"/><Relationship Id="rId225" Type="http://schemas.openxmlformats.org/officeDocument/2006/relationships/image" Target="../media/image818.png"/><Relationship Id="rId246" Type="http://schemas.openxmlformats.org/officeDocument/2006/relationships/customXml" Target="../ink/ink906.xml"/><Relationship Id="rId267" Type="http://schemas.openxmlformats.org/officeDocument/2006/relationships/image" Target="../media/image839.png"/><Relationship Id="rId288" Type="http://schemas.openxmlformats.org/officeDocument/2006/relationships/customXml" Target="../ink/ink927.xml"/><Relationship Id="rId106" Type="http://schemas.openxmlformats.org/officeDocument/2006/relationships/customXml" Target="../ink/ink836.xml"/><Relationship Id="rId127" Type="http://schemas.openxmlformats.org/officeDocument/2006/relationships/image" Target="../media/image769.png"/><Relationship Id="rId313" Type="http://schemas.openxmlformats.org/officeDocument/2006/relationships/customXml" Target="../ink/ink940.xml"/><Relationship Id="rId10" Type="http://schemas.openxmlformats.org/officeDocument/2006/relationships/customXml" Target="../ink/ink788.xml"/><Relationship Id="rId31" Type="http://schemas.openxmlformats.org/officeDocument/2006/relationships/image" Target="../media/image721.png"/><Relationship Id="rId52" Type="http://schemas.openxmlformats.org/officeDocument/2006/relationships/customXml" Target="../ink/ink809.xml"/><Relationship Id="rId73" Type="http://schemas.openxmlformats.org/officeDocument/2006/relationships/image" Target="../media/image742.png"/><Relationship Id="rId94" Type="http://schemas.openxmlformats.org/officeDocument/2006/relationships/customXml" Target="../ink/ink830.xml"/><Relationship Id="rId148" Type="http://schemas.openxmlformats.org/officeDocument/2006/relationships/customXml" Target="../ink/ink857.xml"/><Relationship Id="rId169" Type="http://schemas.openxmlformats.org/officeDocument/2006/relationships/image" Target="../media/image790.png"/><Relationship Id="rId334" Type="http://schemas.openxmlformats.org/officeDocument/2006/relationships/image" Target="../media/image872.png"/><Relationship Id="rId355" Type="http://schemas.openxmlformats.org/officeDocument/2006/relationships/customXml" Target="../ink/ink961.xml"/><Relationship Id="rId376" Type="http://schemas.openxmlformats.org/officeDocument/2006/relationships/image" Target="../media/image893.png"/><Relationship Id="rId397" Type="http://schemas.openxmlformats.org/officeDocument/2006/relationships/customXml" Target="../ink/ink982.xml"/><Relationship Id="rId4" Type="http://schemas.openxmlformats.org/officeDocument/2006/relationships/customXml" Target="../ink/ink785.xml"/><Relationship Id="rId180" Type="http://schemas.openxmlformats.org/officeDocument/2006/relationships/customXml" Target="../ink/ink873.xml"/><Relationship Id="rId215" Type="http://schemas.openxmlformats.org/officeDocument/2006/relationships/image" Target="../media/image813.png"/><Relationship Id="rId236" Type="http://schemas.openxmlformats.org/officeDocument/2006/relationships/customXml" Target="../ink/ink901.xml"/><Relationship Id="rId257" Type="http://schemas.openxmlformats.org/officeDocument/2006/relationships/image" Target="../media/image834.png"/><Relationship Id="rId278" Type="http://schemas.openxmlformats.org/officeDocument/2006/relationships/customXml" Target="../ink/ink922.xml"/><Relationship Id="rId401" Type="http://schemas.openxmlformats.org/officeDocument/2006/relationships/customXml" Target="../ink/ink984.xml"/><Relationship Id="rId303" Type="http://schemas.openxmlformats.org/officeDocument/2006/relationships/customXml" Target="../ink/ink935.xml"/><Relationship Id="rId42" Type="http://schemas.openxmlformats.org/officeDocument/2006/relationships/customXml" Target="../ink/ink804.xml"/><Relationship Id="rId84" Type="http://schemas.openxmlformats.org/officeDocument/2006/relationships/customXml" Target="../ink/ink825.xml"/><Relationship Id="rId138" Type="http://schemas.openxmlformats.org/officeDocument/2006/relationships/customXml" Target="../ink/ink852.xml"/><Relationship Id="rId345" Type="http://schemas.openxmlformats.org/officeDocument/2006/relationships/customXml" Target="../ink/ink956.xml"/><Relationship Id="rId387" Type="http://schemas.openxmlformats.org/officeDocument/2006/relationships/customXml" Target="../ink/ink977.xml"/><Relationship Id="rId191" Type="http://schemas.openxmlformats.org/officeDocument/2006/relationships/image" Target="../media/image801.png"/><Relationship Id="rId205" Type="http://schemas.openxmlformats.org/officeDocument/2006/relationships/image" Target="../media/image808.png"/><Relationship Id="rId247" Type="http://schemas.openxmlformats.org/officeDocument/2006/relationships/image" Target="../media/image829.png"/><Relationship Id="rId107" Type="http://schemas.openxmlformats.org/officeDocument/2006/relationships/image" Target="../media/image759.png"/><Relationship Id="rId289" Type="http://schemas.openxmlformats.org/officeDocument/2006/relationships/image" Target="../media/image850.png"/><Relationship Id="rId11" Type="http://schemas.openxmlformats.org/officeDocument/2006/relationships/image" Target="../media/image711.png"/><Relationship Id="rId53" Type="http://schemas.openxmlformats.org/officeDocument/2006/relationships/image" Target="../media/image732.png"/><Relationship Id="rId149" Type="http://schemas.openxmlformats.org/officeDocument/2006/relationships/image" Target="../media/image780.png"/><Relationship Id="rId314" Type="http://schemas.openxmlformats.org/officeDocument/2006/relationships/image" Target="../media/image862.png"/><Relationship Id="rId356" Type="http://schemas.openxmlformats.org/officeDocument/2006/relationships/image" Target="../media/image883.png"/><Relationship Id="rId398" Type="http://schemas.openxmlformats.org/officeDocument/2006/relationships/image" Target="../media/image904.png"/><Relationship Id="rId95" Type="http://schemas.openxmlformats.org/officeDocument/2006/relationships/image" Target="../media/image753.png"/><Relationship Id="rId160" Type="http://schemas.openxmlformats.org/officeDocument/2006/relationships/customXml" Target="../ink/ink863.xml"/><Relationship Id="rId216" Type="http://schemas.openxmlformats.org/officeDocument/2006/relationships/customXml" Target="../ink/ink891.xml"/><Relationship Id="rId258" Type="http://schemas.openxmlformats.org/officeDocument/2006/relationships/customXml" Target="../ink/ink912.xml"/><Relationship Id="rId22" Type="http://schemas.openxmlformats.org/officeDocument/2006/relationships/customXml" Target="../ink/ink794.xml"/><Relationship Id="rId64" Type="http://schemas.openxmlformats.org/officeDocument/2006/relationships/customXml" Target="../ink/ink815.xml"/><Relationship Id="rId118" Type="http://schemas.openxmlformats.org/officeDocument/2006/relationships/customXml" Target="../ink/ink842.xml"/><Relationship Id="rId325" Type="http://schemas.openxmlformats.org/officeDocument/2006/relationships/customXml" Target="../ink/ink946.xml"/><Relationship Id="rId367" Type="http://schemas.openxmlformats.org/officeDocument/2006/relationships/customXml" Target="../ink/ink967.xml"/><Relationship Id="rId171" Type="http://schemas.openxmlformats.org/officeDocument/2006/relationships/image" Target="../media/image791.png"/><Relationship Id="rId227" Type="http://schemas.openxmlformats.org/officeDocument/2006/relationships/image" Target="../media/image819.png"/><Relationship Id="rId269" Type="http://schemas.openxmlformats.org/officeDocument/2006/relationships/image" Target="../media/image840.png"/><Relationship Id="rId33" Type="http://schemas.openxmlformats.org/officeDocument/2006/relationships/image" Target="../media/image722.png"/><Relationship Id="rId129" Type="http://schemas.openxmlformats.org/officeDocument/2006/relationships/image" Target="../media/image770.png"/><Relationship Id="rId280" Type="http://schemas.openxmlformats.org/officeDocument/2006/relationships/customXml" Target="../ink/ink923.xml"/><Relationship Id="rId336" Type="http://schemas.openxmlformats.org/officeDocument/2006/relationships/image" Target="../media/image873.png"/><Relationship Id="rId75" Type="http://schemas.openxmlformats.org/officeDocument/2006/relationships/image" Target="../media/image743.png"/><Relationship Id="rId140" Type="http://schemas.openxmlformats.org/officeDocument/2006/relationships/customXml" Target="../ink/ink853.xml"/><Relationship Id="rId182" Type="http://schemas.openxmlformats.org/officeDocument/2006/relationships/customXml" Target="../ink/ink874.xml"/><Relationship Id="rId378" Type="http://schemas.openxmlformats.org/officeDocument/2006/relationships/image" Target="../media/image894.png"/><Relationship Id="rId6" Type="http://schemas.openxmlformats.org/officeDocument/2006/relationships/customXml" Target="../ink/ink786.xml"/><Relationship Id="rId238" Type="http://schemas.openxmlformats.org/officeDocument/2006/relationships/customXml" Target="../ink/ink902.xml"/><Relationship Id="rId291" Type="http://schemas.openxmlformats.org/officeDocument/2006/relationships/image" Target="../media/image851.png"/><Relationship Id="rId305" Type="http://schemas.openxmlformats.org/officeDocument/2006/relationships/customXml" Target="../ink/ink936.xml"/><Relationship Id="rId347" Type="http://schemas.openxmlformats.org/officeDocument/2006/relationships/customXml" Target="../ink/ink957.xml"/><Relationship Id="rId44" Type="http://schemas.openxmlformats.org/officeDocument/2006/relationships/customXml" Target="../ink/ink805.xml"/><Relationship Id="rId86" Type="http://schemas.openxmlformats.org/officeDocument/2006/relationships/customXml" Target="../ink/ink826.xml"/><Relationship Id="rId151" Type="http://schemas.openxmlformats.org/officeDocument/2006/relationships/image" Target="../media/image781.png"/><Relationship Id="rId389" Type="http://schemas.openxmlformats.org/officeDocument/2006/relationships/customXml" Target="../ink/ink978.xml"/><Relationship Id="rId193" Type="http://schemas.openxmlformats.org/officeDocument/2006/relationships/image" Target="../media/image802.png"/><Relationship Id="rId207" Type="http://schemas.openxmlformats.org/officeDocument/2006/relationships/image" Target="../media/image809.png"/><Relationship Id="rId249" Type="http://schemas.openxmlformats.org/officeDocument/2006/relationships/image" Target="../media/image830.png"/><Relationship Id="rId13" Type="http://schemas.openxmlformats.org/officeDocument/2006/relationships/image" Target="../media/image712.png"/><Relationship Id="rId109" Type="http://schemas.openxmlformats.org/officeDocument/2006/relationships/image" Target="../media/image760.png"/><Relationship Id="rId260" Type="http://schemas.openxmlformats.org/officeDocument/2006/relationships/customXml" Target="../ink/ink913.xml"/><Relationship Id="rId316" Type="http://schemas.openxmlformats.org/officeDocument/2006/relationships/image" Target="../media/image863.png"/><Relationship Id="rId55" Type="http://schemas.openxmlformats.org/officeDocument/2006/relationships/image" Target="../media/image733.png"/><Relationship Id="rId97" Type="http://schemas.openxmlformats.org/officeDocument/2006/relationships/image" Target="../media/image754.png"/><Relationship Id="rId120" Type="http://schemas.openxmlformats.org/officeDocument/2006/relationships/customXml" Target="../ink/ink843.xml"/><Relationship Id="rId358" Type="http://schemas.openxmlformats.org/officeDocument/2006/relationships/image" Target="../media/image884.png"/><Relationship Id="rId162" Type="http://schemas.openxmlformats.org/officeDocument/2006/relationships/customXml" Target="../ink/ink864.xml"/><Relationship Id="rId218" Type="http://schemas.openxmlformats.org/officeDocument/2006/relationships/customXml" Target="../ink/ink892.xml"/><Relationship Id="rId271" Type="http://schemas.openxmlformats.org/officeDocument/2006/relationships/image" Target="../media/image841.png"/><Relationship Id="rId24" Type="http://schemas.openxmlformats.org/officeDocument/2006/relationships/customXml" Target="../ink/ink795.xml"/><Relationship Id="rId66" Type="http://schemas.openxmlformats.org/officeDocument/2006/relationships/customXml" Target="../ink/ink816.xml"/><Relationship Id="rId131" Type="http://schemas.openxmlformats.org/officeDocument/2006/relationships/image" Target="../media/image771.png"/><Relationship Id="rId327" Type="http://schemas.openxmlformats.org/officeDocument/2006/relationships/customXml" Target="../ink/ink947.xml"/><Relationship Id="rId369" Type="http://schemas.openxmlformats.org/officeDocument/2006/relationships/customXml" Target="../ink/ink968.xml"/><Relationship Id="rId173" Type="http://schemas.openxmlformats.org/officeDocument/2006/relationships/image" Target="../media/image792.png"/><Relationship Id="rId229" Type="http://schemas.openxmlformats.org/officeDocument/2006/relationships/image" Target="../media/image820.png"/><Relationship Id="rId380" Type="http://schemas.openxmlformats.org/officeDocument/2006/relationships/image" Target="../media/image895.png"/><Relationship Id="rId240" Type="http://schemas.openxmlformats.org/officeDocument/2006/relationships/customXml" Target="../ink/ink903.xml"/><Relationship Id="rId35" Type="http://schemas.openxmlformats.org/officeDocument/2006/relationships/image" Target="../media/image723.png"/><Relationship Id="rId77" Type="http://schemas.openxmlformats.org/officeDocument/2006/relationships/image" Target="../media/image744.png"/><Relationship Id="rId100" Type="http://schemas.openxmlformats.org/officeDocument/2006/relationships/customXml" Target="../ink/ink833.xml"/><Relationship Id="rId282" Type="http://schemas.openxmlformats.org/officeDocument/2006/relationships/customXml" Target="../ink/ink924.xml"/><Relationship Id="rId338" Type="http://schemas.openxmlformats.org/officeDocument/2006/relationships/image" Target="../media/image874.png"/><Relationship Id="rId8" Type="http://schemas.openxmlformats.org/officeDocument/2006/relationships/customXml" Target="../ink/ink787.xml"/><Relationship Id="rId142" Type="http://schemas.openxmlformats.org/officeDocument/2006/relationships/customXml" Target="../ink/ink854.xml"/><Relationship Id="rId184" Type="http://schemas.openxmlformats.org/officeDocument/2006/relationships/customXml" Target="../ink/ink875.xml"/><Relationship Id="rId391" Type="http://schemas.openxmlformats.org/officeDocument/2006/relationships/customXml" Target="../ink/ink979.xml"/><Relationship Id="rId251" Type="http://schemas.openxmlformats.org/officeDocument/2006/relationships/image" Target="../media/image831.png"/><Relationship Id="rId46" Type="http://schemas.openxmlformats.org/officeDocument/2006/relationships/customXml" Target="../ink/ink806.xml"/><Relationship Id="rId293" Type="http://schemas.openxmlformats.org/officeDocument/2006/relationships/image" Target="../media/image852.png"/><Relationship Id="rId307" Type="http://schemas.openxmlformats.org/officeDocument/2006/relationships/customXml" Target="../ink/ink937.xml"/><Relationship Id="rId349" Type="http://schemas.openxmlformats.org/officeDocument/2006/relationships/customXml" Target="../ink/ink958.xml"/><Relationship Id="rId88" Type="http://schemas.openxmlformats.org/officeDocument/2006/relationships/customXml" Target="../ink/ink827.xml"/><Relationship Id="rId111" Type="http://schemas.openxmlformats.org/officeDocument/2006/relationships/image" Target="../media/image761.png"/><Relationship Id="rId153" Type="http://schemas.openxmlformats.org/officeDocument/2006/relationships/image" Target="../media/image782.png"/><Relationship Id="rId195" Type="http://schemas.openxmlformats.org/officeDocument/2006/relationships/image" Target="../media/image803.png"/><Relationship Id="rId209" Type="http://schemas.openxmlformats.org/officeDocument/2006/relationships/image" Target="../media/image810.png"/><Relationship Id="rId360" Type="http://schemas.openxmlformats.org/officeDocument/2006/relationships/image" Target="../media/image885.png"/><Relationship Id="rId220" Type="http://schemas.openxmlformats.org/officeDocument/2006/relationships/customXml" Target="../ink/ink893.xml"/><Relationship Id="rId15" Type="http://schemas.openxmlformats.org/officeDocument/2006/relationships/image" Target="../media/image713.png"/><Relationship Id="rId57" Type="http://schemas.openxmlformats.org/officeDocument/2006/relationships/image" Target="../media/image734.png"/><Relationship Id="rId262" Type="http://schemas.openxmlformats.org/officeDocument/2006/relationships/customXml" Target="../ink/ink914.xml"/><Relationship Id="rId318" Type="http://schemas.openxmlformats.org/officeDocument/2006/relationships/image" Target="../media/image864.png"/><Relationship Id="rId99" Type="http://schemas.openxmlformats.org/officeDocument/2006/relationships/image" Target="../media/image755.png"/><Relationship Id="rId122" Type="http://schemas.openxmlformats.org/officeDocument/2006/relationships/customXml" Target="../ink/ink844.xml"/><Relationship Id="rId164" Type="http://schemas.openxmlformats.org/officeDocument/2006/relationships/customXml" Target="../ink/ink865.xml"/><Relationship Id="rId371" Type="http://schemas.openxmlformats.org/officeDocument/2006/relationships/customXml" Target="../ink/ink969.xml"/><Relationship Id="rId26" Type="http://schemas.openxmlformats.org/officeDocument/2006/relationships/customXml" Target="../ink/ink796.xml"/><Relationship Id="rId231" Type="http://schemas.openxmlformats.org/officeDocument/2006/relationships/image" Target="../media/image821.png"/><Relationship Id="rId273" Type="http://schemas.openxmlformats.org/officeDocument/2006/relationships/image" Target="../media/image842.png"/><Relationship Id="rId329" Type="http://schemas.openxmlformats.org/officeDocument/2006/relationships/customXml" Target="../ink/ink948.xml"/><Relationship Id="rId68" Type="http://schemas.openxmlformats.org/officeDocument/2006/relationships/customXml" Target="../ink/ink817.xml"/><Relationship Id="rId133" Type="http://schemas.openxmlformats.org/officeDocument/2006/relationships/image" Target="../media/image772.png"/><Relationship Id="rId175" Type="http://schemas.openxmlformats.org/officeDocument/2006/relationships/image" Target="../media/image793.png"/><Relationship Id="rId340" Type="http://schemas.openxmlformats.org/officeDocument/2006/relationships/image" Target="../media/image875.png"/><Relationship Id="rId200" Type="http://schemas.openxmlformats.org/officeDocument/2006/relationships/customXml" Target="../ink/ink883.xml"/><Relationship Id="rId382" Type="http://schemas.openxmlformats.org/officeDocument/2006/relationships/image" Target="../media/image896.png"/><Relationship Id="rId242" Type="http://schemas.openxmlformats.org/officeDocument/2006/relationships/customXml" Target="../ink/ink904.xml"/><Relationship Id="rId284" Type="http://schemas.openxmlformats.org/officeDocument/2006/relationships/customXml" Target="../ink/ink925.xml"/><Relationship Id="rId37" Type="http://schemas.openxmlformats.org/officeDocument/2006/relationships/image" Target="../media/image724.png"/><Relationship Id="rId79" Type="http://schemas.openxmlformats.org/officeDocument/2006/relationships/image" Target="../media/image745.png"/><Relationship Id="rId102" Type="http://schemas.openxmlformats.org/officeDocument/2006/relationships/customXml" Target="../ink/ink834.xml"/><Relationship Id="rId144" Type="http://schemas.openxmlformats.org/officeDocument/2006/relationships/customXml" Target="../ink/ink85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4.png"/><Relationship Id="rId21" Type="http://schemas.openxmlformats.org/officeDocument/2006/relationships/image" Target="../media/image916.png"/><Relationship Id="rId324" Type="http://schemas.openxmlformats.org/officeDocument/2006/relationships/customXml" Target="../ink/ink1146.xml"/><Relationship Id="rId531" Type="http://schemas.openxmlformats.org/officeDocument/2006/relationships/image" Target="../media/image1171.png"/><Relationship Id="rId170" Type="http://schemas.openxmlformats.org/officeDocument/2006/relationships/customXml" Target="../ink/ink1069.xml"/><Relationship Id="rId268" Type="http://schemas.openxmlformats.org/officeDocument/2006/relationships/customXml" Target="../ink/ink1118.xml"/><Relationship Id="rId475" Type="http://schemas.openxmlformats.org/officeDocument/2006/relationships/image" Target="../media/image1143.png"/><Relationship Id="rId32" Type="http://schemas.openxmlformats.org/officeDocument/2006/relationships/customXml" Target="../ink/ink1000.xml"/><Relationship Id="rId128" Type="http://schemas.openxmlformats.org/officeDocument/2006/relationships/customXml" Target="../ink/ink1048.xml"/><Relationship Id="rId335" Type="http://schemas.openxmlformats.org/officeDocument/2006/relationships/image" Target="../media/image1073.png"/><Relationship Id="rId542" Type="http://schemas.openxmlformats.org/officeDocument/2006/relationships/customXml" Target="../ink/ink1255.xml"/><Relationship Id="rId181" Type="http://schemas.openxmlformats.org/officeDocument/2006/relationships/image" Target="../media/image996.png"/><Relationship Id="rId402" Type="http://schemas.openxmlformats.org/officeDocument/2006/relationships/customXml" Target="../ink/ink1185.xml"/><Relationship Id="rId279" Type="http://schemas.openxmlformats.org/officeDocument/2006/relationships/image" Target="../media/image1045.png"/><Relationship Id="rId486" Type="http://schemas.openxmlformats.org/officeDocument/2006/relationships/customXml" Target="../ink/ink1227.xml"/><Relationship Id="rId43" Type="http://schemas.openxmlformats.org/officeDocument/2006/relationships/image" Target="../media/image927.png"/><Relationship Id="rId139" Type="http://schemas.openxmlformats.org/officeDocument/2006/relationships/image" Target="../media/image975.png"/><Relationship Id="rId346" Type="http://schemas.openxmlformats.org/officeDocument/2006/relationships/customXml" Target="../ink/ink1157.xml"/><Relationship Id="rId553" Type="http://schemas.openxmlformats.org/officeDocument/2006/relationships/image" Target="../media/image1182.png"/><Relationship Id="rId192" Type="http://schemas.openxmlformats.org/officeDocument/2006/relationships/customXml" Target="../ink/ink1080.xml"/><Relationship Id="rId206" Type="http://schemas.openxmlformats.org/officeDocument/2006/relationships/customXml" Target="../ink/ink1087.xml"/><Relationship Id="rId413" Type="http://schemas.openxmlformats.org/officeDocument/2006/relationships/image" Target="../media/image1112.png"/><Relationship Id="rId497" Type="http://schemas.openxmlformats.org/officeDocument/2006/relationships/image" Target="../media/image1154.png"/><Relationship Id="rId357" Type="http://schemas.openxmlformats.org/officeDocument/2006/relationships/image" Target="../media/image1084.png"/><Relationship Id="rId54" Type="http://schemas.openxmlformats.org/officeDocument/2006/relationships/customXml" Target="../ink/ink1011.xml"/><Relationship Id="rId217" Type="http://schemas.openxmlformats.org/officeDocument/2006/relationships/image" Target="../media/image1014.png"/><Relationship Id="rId259" Type="http://schemas.openxmlformats.org/officeDocument/2006/relationships/image" Target="../media/image1035.png"/><Relationship Id="rId424" Type="http://schemas.openxmlformats.org/officeDocument/2006/relationships/customXml" Target="../ink/ink1196.xml"/><Relationship Id="rId466" Type="http://schemas.openxmlformats.org/officeDocument/2006/relationships/customXml" Target="../ink/ink1217.xml"/><Relationship Id="rId23" Type="http://schemas.openxmlformats.org/officeDocument/2006/relationships/image" Target="../media/image917.png"/><Relationship Id="rId119" Type="http://schemas.openxmlformats.org/officeDocument/2006/relationships/image" Target="../media/image965.png"/><Relationship Id="rId270" Type="http://schemas.openxmlformats.org/officeDocument/2006/relationships/customXml" Target="../ink/ink1119.xml"/><Relationship Id="rId326" Type="http://schemas.openxmlformats.org/officeDocument/2006/relationships/customXml" Target="../ink/ink1147.xml"/><Relationship Id="rId533" Type="http://schemas.openxmlformats.org/officeDocument/2006/relationships/image" Target="../media/image1172.png"/><Relationship Id="rId65" Type="http://schemas.openxmlformats.org/officeDocument/2006/relationships/image" Target="../media/image938.png"/><Relationship Id="rId130" Type="http://schemas.openxmlformats.org/officeDocument/2006/relationships/customXml" Target="../ink/ink1049.xml"/><Relationship Id="rId368" Type="http://schemas.openxmlformats.org/officeDocument/2006/relationships/customXml" Target="../ink/ink1168.xml"/><Relationship Id="rId172" Type="http://schemas.openxmlformats.org/officeDocument/2006/relationships/customXml" Target="../ink/ink1070.xml"/><Relationship Id="rId228" Type="http://schemas.openxmlformats.org/officeDocument/2006/relationships/customXml" Target="../ink/ink1098.xml"/><Relationship Id="rId435" Type="http://schemas.openxmlformats.org/officeDocument/2006/relationships/image" Target="../media/image1123.png"/><Relationship Id="rId477" Type="http://schemas.openxmlformats.org/officeDocument/2006/relationships/image" Target="../media/image1144.png"/><Relationship Id="rId281" Type="http://schemas.openxmlformats.org/officeDocument/2006/relationships/image" Target="../media/image1046.png"/><Relationship Id="rId337" Type="http://schemas.openxmlformats.org/officeDocument/2006/relationships/image" Target="../media/image1074.png"/><Relationship Id="rId502" Type="http://schemas.openxmlformats.org/officeDocument/2006/relationships/customXml" Target="../ink/ink1235.xml"/><Relationship Id="rId34" Type="http://schemas.openxmlformats.org/officeDocument/2006/relationships/customXml" Target="../ink/ink1001.xml"/><Relationship Id="rId76" Type="http://schemas.openxmlformats.org/officeDocument/2006/relationships/customXml" Target="../ink/ink1022.xml"/><Relationship Id="rId141" Type="http://schemas.openxmlformats.org/officeDocument/2006/relationships/image" Target="../media/image976.png"/><Relationship Id="rId379" Type="http://schemas.openxmlformats.org/officeDocument/2006/relationships/image" Target="../media/image1095.png"/><Relationship Id="rId544" Type="http://schemas.openxmlformats.org/officeDocument/2006/relationships/customXml" Target="../ink/ink1256.xml"/><Relationship Id="rId7" Type="http://schemas.openxmlformats.org/officeDocument/2006/relationships/image" Target="../media/image909.png"/><Relationship Id="rId183" Type="http://schemas.openxmlformats.org/officeDocument/2006/relationships/image" Target="../media/image997.png"/><Relationship Id="rId239" Type="http://schemas.openxmlformats.org/officeDocument/2006/relationships/image" Target="../media/image1025.png"/><Relationship Id="rId390" Type="http://schemas.openxmlformats.org/officeDocument/2006/relationships/customXml" Target="../ink/ink1179.xml"/><Relationship Id="rId404" Type="http://schemas.openxmlformats.org/officeDocument/2006/relationships/customXml" Target="../ink/ink1186.xml"/><Relationship Id="rId446" Type="http://schemas.openxmlformats.org/officeDocument/2006/relationships/customXml" Target="../ink/ink1207.xml"/><Relationship Id="rId250" Type="http://schemas.openxmlformats.org/officeDocument/2006/relationships/customXml" Target="../ink/ink1109.xml"/><Relationship Id="rId292" Type="http://schemas.openxmlformats.org/officeDocument/2006/relationships/customXml" Target="../ink/ink1130.xml"/><Relationship Id="rId306" Type="http://schemas.openxmlformats.org/officeDocument/2006/relationships/customXml" Target="../ink/ink1137.xml"/><Relationship Id="rId488" Type="http://schemas.openxmlformats.org/officeDocument/2006/relationships/customXml" Target="../ink/ink1228.xml"/><Relationship Id="rId45" Type="http://schemas.openxmlformats.org/officeDocument/2006/relationships/image" Target="../media/image928.png"/><Relationship Id="rId87" Type="http://schemas.openxmlformats.org/officeDocument/2006/relationships/image" Target="../media/image949.png"/><Relationship Id="rId110" Type="http://schemas.openxmlformats.org/officeDocument/2006/relationships/customXml" Target="../ink/ink1039.xml"/><Relationship Id="rId348" Type="http://schemas.openxmlformats.org/officeDocument/2006/relationships/customXml" Target="../ink/ink1158.xml"/><Relationship Id="rId513" Type="http://schemas.openxmlformats.org/officeDocument/2006/relationships/image" Target="../media/image1162.png"/><Relationship Id="rId555" Type="http://schemas.openxmlformats.org/officeDocument/2006/relationships/image" Target="../media/image1183.png"/><Relationship Id="rId152" Type="http://schemas.openxmlformats.org/officeDocument/2006/relationships/customXml" Target="../ink/ink1060.xml"/><Relationship Id="rId194" Type="http://schemas.openxmlformats.org/officeDocument/2006/relationships/customXml" Target="../ink/ink1081.xml"/><Relationship Id="rId208" Type="http://schemas.openxmlformats.org/officeDocument/2006/relationships/customXml" Target="../ink/ink1088.xml"/><Relationship Id="rId415" Type="http://schemas.openxmlformats.org/officeDocument/2006/relationships/image" Target="../media/image1113.png"/><Relationship Id="rId457" Type="http://schemas.openxmlformats.org/officeDocument/2006/relationships/image" Target="../media/image1134.png"/><Relationship Id="rId261" Type="http://schemas.openxmlformats.org/officeDocument/2006/relationships/image" Target="../media/image1036.png"/><Relationship Id="rId499" Type="http://schemas.openxmlformats.org/officeDocument/2006/relationships/image" Target="../media/image1155.png"/><Relationship Id="rId14" Type="http://schemas.openxmlformats.org/officeDocument/2006/relationships/customXml" Target="../ink/ink991.xml"/><Relationship Id="rId56" Type="http://schemas.openxmlformats.org/officeDocument/2006/relationships/customXml" Target="../ink/ink1012.xml"/><Relationship Id="rId317" Type="http://schemas.openxmlformats.org/officeDocument/2006/relationships/image" Target="../media/image1064.png"/><Relationship Id="rId359" Type="http://schemas.openxmlformats.org/officeDocument/2006/relationships/image" Target="../media/image1085.png"/><Relationship Id="rId524" Type="http://schemas.openxmlformats.org/officeDocument/2006/relationships/customXml" Target="../ink/ink1246.xml"/><Relationship Id="rId98" Type="http://schemas.openxmlformats.org/officeDocument/2006/relationships/customXml" Target="../ink/ink1033.xml"/><Relationship Id="rId121" Type="http://schemas.openxmlformats.org/officeDocument/2006/relationships/image" Target="../media/image966.png"/><Relationship Id="rId163" Type="http://schemas.openxmlformats.org/officeDocument/2006/relationships/image" Target="../media/image987.png"/><Relationship Id="rId219" Type="http://schemas.openxmlformats.org/officeDocument/2006/relationships/image" Target="../media/image1015.png"/><Relationship Id="rId370" Type="http://schemas.openxmlformats.org/officeDocument/2006/relationships/customXml" Target="../ink/ink1169.xml"/><Relationship Id="rId426" Type="http://schemas.openxmlformats.org/officeDocument/2006/relationships/customXml" Target="../ink/ink1197.xml"/><Relationship Id="rId230" Type="http://schemas.openxmlformats.org/officeDocument/2006/relationships/customXml" Target="../ink/ink1099.xml"/><Relationship Id="rId468" Type="http://schemas.openxmlformats.org/officeDocument/2006/relationships/customXml" Target="../ink/ink1218.xml"/><Relationship Id="rId25" Type="http://schemas.openxmlformats.org/officeDocument/2006/relationships/image" Target="../media/image918.png"/><Relationship Id="rId67" Type="http://schemas.openxmlformats.org/officeDocument/2006/relationships/image" Target="../media/image939.png"/><Relationship Id="rId272" Type="http://schemas.openxmlformats.org/officeDocument/2006/relationships/customXml" Target="../ink/ink1120.xml"/><Relationship Id="rId328" Type="http://schemas.openxmlformats.org/officeDocument/2006/relationships/customXml" Target="../ink/ink1148.xml"/><Relationship Id="rId535" Type="http://schemas.openxmlformats.org/officeDocument/2006/relationships/image" Target="../media/image1173.png"/><Relationship Id="rId132" Type="http://schemas.openxmlformats.org/officeDocument/2006/relationships/customXml" Target="../ink/ink1050.xml"/><Relationship Id="rId174" Type="http://schemas.openxmlformats.org/officeDocument/2006/relationships/customXml" Target="../ink/ink1071.xml"/><Relationship Id="rId381" Type="http://schemas.openxmlformats.org/officeDocument/2006/relationships/image" Target="../media/image1096.png"/><Relationship Id="rId241" Type="http://schemas.openxmlformats.org/officeDocument/2006/relationships/image" Target="../media/image1026.png"/><Relationship Id="rId437" Type="http://schemas.openxmlformats.org/officeDocument/2006/relationships/image" Target="../media/image1124.png"/><Relationship Id="rId479" Type="http://schemas.openxmlformats.org/officeDocument/2006/relationships/image" Target="../media/image1145.png"/><Relationship Id="rId36" Type="http://schemas.openxmlformats.org/officeDocument/2006/relationships/customXml" Target="../ink/ink1002.xml"/><Relationship Id="rId283" Type="http://schemas.openxmlformats.org/officeDocument/2006/relationships/image" Target="../media/image1047.png"/><Relationship Id="rId339" Type="http://schemas.openxmlformats.org/officeDocument/2006/relationships/image" Target="../media/image1075.png"/><Relationship Id="rId490" Type="http://schemas.openxmlformats.org/officeDocument/2006/relationships/customXml" Target="../ink/ink1229.xml"/><Relationship Id="rId504" Type="http://schemas.openxmlformats.org/officeDocument/2006/relationships/customXml" Target="../ink/ink1236.xml"/><Relationship Id="rId546" Type="http://schemas.openxmlformats.org/officeDocument/2006/relationships/customXml" Target="../ink/ink1257.xml"/><Relationship Id="rId78" Type="http://schemas.openxmlformats.org/officeDocument/2006/relationships/customXml" Target="../ink/ink1023.xml"/><Relationship Id="rId101" Type="http://schemas.openxmlformats.org/officeDocument/2006/relationships/image" Target="../media/image956.png"/><Relationship Id="rId143" Type="http://schemas.openxmlformats.org/officeDocument/2006/relationships/image" Target="../media/image977.png"/><Relationship Id="rId185" Type="http://schemas.openxmlformats.org/officeDocument/2006/relationships/image" Target="../media/image998.png"/><Relationship Id="rId350" Type="http://schemas.openxmlformats.org/officeDocument/2006/relationships/customXml" Target="../ink/ink1159.xml"/><Relationship Id="rId406" Type="http://schemas.openxmlformats.org/officeDocument/2006/relationships/customXml" Target="../ink/ink1187.xml"/><Relationship Id="rId9" Type="http://schemas.openxmlformats.org/officeDocument/2006/relationships/image" Target="../media/image910.png"/><Relationship Id="rId210" Type="http://schemas.openxmlformats.org/officeDocument/2006/relationships/customXml" Target="../ink/ink1089.xml"/><Relationship Id="rId392" Type="http://schemas.openxmlformats.org/officeDocument/2006/relationships/customXml" Target="../ink/ink1180.xml"/><Relationship Id="rId448" Type="http://schemas.openxmlformats.org/officeDocument/2006/relationships/customXml" Target="../ink/ink1208.xml"/><Relationship Id="rId252" Type="http://schemas.openxmlformats.org/officeDocument/2006/relationships/customXml" Target="../ink/ink1110.xml"/><Relationship Id="rId294" Type="http://schemas.openxmlformats.org/officeDocument/2006/relationships/customXml" Target="../ink/ink1131.xml"/><Relationship Id="rId308" Type="http://schemas.openxmlformats.org/officeDocument/2006/relationships/customXml" Target="../ink/ink1138.xml"/><Relationship Id="rId515" Type="http://schemas.openxmlformats.org/officeDocument/2006/relationships/image" Target="../media/image1163.png"/><Relationship Id="rId47" Type="http://schemas.openxmlformats.org/officeDocument/2006/relationships/image" Target="../media/image929.png"/><Relationship Id="rId89" Type="http://schemas.openxmlformats.org/officeDocument/2006/relationships/image" Target="../media/image950.png"/><Relationship Id="rId112" Type="http://schemas.openxmlformats.org/officeDocument/2006/relationships/customXml" Target="../ink/ink1040.xml"/><Relationship Id="rId154" Type="http://schemas.openxmlformats.org/officeDocument/2006/relationships/customXml" Target="../ink/ink1061.xml"/><Relationship Id="rId361" Type="http://schemas.openxmlformats.org/officeDocument/2006/relationships/image" Target="../media/image1086.png"/><Relationship Id="rId557" Type="http://schemas.openxmlformats.org/officeDocument/2006/relationships/image" Target="../media/image1184.png"/><Relationship Id="rId196" Type="http://schemas.openxmlformats.org/officeDocument/2006/relationships/customXml" Target="../ink/ink1082.xml"/><Relationship Id="rId417" Type="http://schemas.openxmlformats.org/officeDocument/2006/relationships/image" Target="../media/image1114.png"/><Relationship Id="rId459" Type="http://schemas.openxmlformats.org/officeDocument/2006/relationships/image" Target="../media/image1135.png"/><Relationship Id="rId16" Type="http://schemas.openxmlformats.org/officeDocument/2006/relationships/customXml" Target="../ink/ink992.xml"/><Relationship Id="rId221" Type="http://schemas.openxmlformats.org/officeDocument/2006/relationships/image" Target="../media/image1016.png"/><Relationship Id="rId263" Type="http://schemas.openxmlformats.org/officeDocument/2006/relationships/image" Target="../media/image1037.png"/><Relationship Id="rId319" Type="http://schemas.openxmlformats.org/officeDocument/2006/relationships/image" Target="../media/image1065.png"/><Relationship Id="rId470" Type="http://schemas.openxmlformats.org/officeDocument/2006/relationships/customXml" Target="../ink/ink1219.xml"/><Relationship Id="rId526" Type="http://schemas.openxmlformats.org/officeDocument/2006/relationships/customXml" Target="../ink/ink1247.xml"/><Relationship Id="rId58" Type="http://schemas.openxmlformats.org/officeDocument/2006/relationships/customXml" Target="../ink/ink1013.xml"/><Relationship Id="rId123" Type="http://schemas.openxmlformats.org/officeDocument/2006/relationships/image" Target="../media/image967.png"/><Relationship Id="rId330" Type="http://schemas.openxmlformats.org/officeDocument/2006/relationships/customXml" Target="../ink/ink1149.xml"/><Relationship Id="rId165" Type="http://schemas.openxmlformats.org/officeDocument/2006/relationships/image" Target="../media/image988.png"/><Relationship Id="rId372" Type="http://schemas.openxmlformats.org/officeDocument/2006/relationships/customXml" Target="../ink/ink1170.xml"/><Relationship Id="rId428" Type="http://schemas.openxmlformats.org/officeDocument/2006/relationships/customXml" Target="../ink/ink1198.xml"/><Relationship Id="rId232" Type="http://schemas.openxmlformats.org/officeDocument/2006/relationships/customXml" Target="../ink/ink1100.xml"/><Relationship Id="rId274" Type="http://schemas.openxmlformats.org/officeDocument/2006/relationships/customXml" Target="../ink/ink1121.xml"/><Relationship Id="rId481" Type="http://schemas.openxmlformats.org/officeDocument/2006/relationships/image" Target="../media/image1146.png"/><Relationship Id="rId27" Type="http://schemas.openxmlformats.org/officeDocument/2006/relationships/image" Target="../media/image919.png"/><Relationship Id="rId69" Type="http://schemas.openxmlformats.org/officeDocument/2006/relationships/image" Target="../media/image940.png"/><Relationship Id="rId134" Type="http://schemas.openxmlformats.org/officeDocument/2006/relationships/customXml" Target="../ink/ink1051.xml"/><Relationship Id="rId537" Type="http://schemas.openxmlformats.org/officeDocument/2006/relationships/image" Target="../media/image1174.png"/><Relationship Id="rId80" Type="http://schemas.openxmlformats.org/officeDocument/2006/relationships/customXml" Target="../ink/ink1024.xml"/><Relationship Id="rId176" Type="http://schemas.openxmlformats.org/officeDocument/2006/relationships/customXml" Target="../ink/ink1072.xml"/><Relationship Id="rId341" Type="http://schemas.openxmlformats.org/officeDocument/2006/relationships/image" Target="../media/image1076.png"/><Relationship Id="rId383" Type="http://schemas.openxmlformats.org/officeDocument/2006/relationships/image" Target="../media/image1097.png"/><Relationship Id="rId439" Type="http://schemas.openxmlformats.org/officeDocument/2006/relationships/image" Target="../media/image1125.png"/><Relationship Id="rId201" Type="http://schemas.openxmlformats.org/officeDocument/2006/relationships/image" Target="../media/image1006.png"/><Relationship Id="rId243" Type="http://schemas.openxmlformats.org/officeDocument/2006/relationships/image" Target="../media/image1027.png"/><Relationship Id="rId285" Type="http://schemas.openxmlformats.org/officeDocument/2006/relationships/image" Target="../media/image1048.png"/><Relationship Id="rId450" Type="http://schemas.openxmlformats.org/officeDocument/2006/relationships/customXml" Target="../ink/ink1209.xml"/><Relationship Id="rId506" Type="http://schemas.openxmlformats.org/officeDocument/2006/relationships/customXml" Target="../ink/ink1237.xml"/><Relationship Id="rId38" Type="http://schemas.openxmlformats.org/officeDocument/2006/relationships/customXml" Target="../ink/ink1003.xml"/><Relationship Id="rId103" Type="http://schemas.openxmlformats.org/officeDocument/2006/relationships/image" Target="../media/image957.png"/><Relationship Id="rId310" Type="http://schemas.openxmlformats.org/officeDocument/2006/relationships/customXml" Target="../ink/ink1139.xml"/><Relationship Id="rId492" Type="http://schemas.openxmlformats.org/officeDocument/2006/relationships/customXml" Target="../ink/ink1230.xml"/><Relationship Id="rId548" Type="http://schemas.openxmlformats.org/officeDocument/2006/relationships/customXml" Target="../ink/ink1258.xml"/><Relationship Id="rId91" Type="http://schemas.openxmlformats.org/officeDocument/2006/relationships/image" Target="../media/image951.png"/><Relationship Id="rId145" Type="http://schemas.openxmlformats.org/officeDocument/2006/relationships/image" Target="../media/image978.png"/><Relationship Id="rId187" Type="http://schemas.openxmlformats.org/officeDocument/2006/relationships/image" Target="../media/image999.png"/><Relationship Id="rId352" Type="http://schemas.openxmlformats.org/officeDocument/2006/relationships/customXml" Target="../ink/ink1160.xml"/><Relationship Id="rId394" Type="http://schemas.openxmlformats.org/officeDocument/2006/relationships/customXml" Target="../ink/ink1181.xml"/><Relationship Id="rId408" Type="http://schemas.openxmlformats.org/officeDocument/2006/relationships/customXml" Target="../ink/ink1188.xml"/><Relationship Id="rId212" Type="http://schemas.openxmlformats.org/officeDocument/2006/relationships/customXml" Target="../ink/ink1090.xml"/><Relationship Id="rId254" Type="http://schemas.openxmlformats.org/officeDocument/2006/relationships/customXml" Target="../ink/ink1111.xml"/><Relationship Id="rId49" Type="http://schemas.openxmlformats.org/officeDocument/2006/relationships/image" Target="../media/image930.png"/><Relationship Id="rId114" Type="http://schemas.openxmlformats.org/officeDocument/2006/relationships/customXml" Target="../ink/ink1041.xml"/><Relationship Id="rId296" Type="http://schemas.openxmlformats.org/officeDocument/2006/relationships/customXml" Target="../ink/ink1132.xml"/><Relationship Id="rId461" Type="http://schemas.openxmlformats.org/officeDocument/2006/relationships/image" Target="../media/image1136.png"/><Relationship Id="rId517" Type="http://schemas.openxmlformats.org/officeDocument/2006/relationships/image" Target="../media/image1164.png"/><Relationship Id="rId559" Type="http://schemas.openxmlformats.org/officeDocument/2006/relationships/image" Target="../media/image1185.png"/><Relationship Id="rId60" Type="http://schemas.openxmlformats.org/officeDocument/2006/relationships/customXml" Target="../ink/ink1014.xml"/><Relationship Id="rId156" Type="http://schemas.openxmlformats.org/officeDocument/2006/relationships/customXml" Target="../ink/ink1062.xml"/><Relationship Id="rId198" Type="http://schemas.openxmlformats.org/officeDocument/2006/relationships/customXml" Target="../ink/ink1083.xml"/><Relationship Id="rId321" Type="http://schemas.openxmlformats.org/officeDocument/2006/relationships/image" Target="../media/image1066.png"/><Relationship Id="rId363" Type="http://schemas.openxmlformats.org/officeDocument/2006/relationships/image" Target="../media/image1087.png"/><Relationship Id="rId419" Type="http://schemas.openxmlformats.org/officeDocument/2006/relationships/image" Target="../media/image1115.png"/><Relationship Id="rId223" Type="http://schemas.openxmlformats.org/officeDocument/2006/relationships/image" Target="../media/image1017.png"/><Relationship Id="rId430" Type="http://schemas.openxmlformats.org/officeDocument/2006/relationships/customXml" Target="../ink/ink1199.xml"/><Relationship Id="rId18" Type="http://schemas.openxmlformats.org/officeDocument/2006/relationships/customXml" Target="../ink/ink993.xml"/><Relationship Id="rId265" Type="http://schemas.openxmlformats.org/officeDocument/2006/relationships/image" Target="../media/image1038.png"/><Relationship Id="rId472" Type="http://schemas.openxmlformats.org/officeDocument/2006/relationships/customXml" Target="../ink/ink1220.xml"/><Relationship Id="rId528" Type="http://schemas.openxmlformats.org/officeDocument/2006/relationships/customXml" Target="../ink/ink1248.xml"/><Relationship Id="rId125" Type="http://schemas.openxmlformats.org/officeDocument/2006/relationships/image" Target="../media/image968.png"/><Relationship Id="rId167" Type="http://schemas.openxmlformats.org/officeDocument/2006/relationships/image" Target="../media/image989.png"/><Relationship Id="rId332" Type="http://schemas.openxmlformats.org/officeDocument/2006/relationships/customXml" Target="../ink/ink1150.xml"/><Relationship Id="rId374" Type="http://schemas.openxmlformats.org/officeDocument/2006/relationships/customXml" Target="../ink/ink1171.xml"/><Relationship Id="rId71" Type="http://schemas.openxmlformats.org/officeDocument/2006/relationships/image" Target="../media/image941.png"/><Relationship Id="rId234" Type="http://schemas.openxmlformats.org/officeDocument/2006/relationships/customXml" Target="../ink/ink1101.xml"/><Relationship Id="rId2" Type="http://schemas.openxmlformats.org/officeDocument/2006/relationships/customXml" Target="../ink/ink985.xml"/><Relationship Id="rId29" Type="http://schemas.openxmlformats.org/officeDocument/2006/relationships/image" Target="../media/image920.png"/><Relationship Id="rId276" Type="http://schemas.openxmlformats.org/officeDocument/2006/relationships/customXml" Target="../ink/ink1122.xml"/><Relationship Id="rId441" Type="http://schemas.openxmlformats.org/officeDocument/2006/relationships/image" Target="../media/image1126.png"/><Relationship Id="rId483" Type="http://schemas.openxmlformats.org/officeDocument/2006/relationships/image" Target="../media/image1147.png"/><Relationship Id="rId539" Type="http://schemas.openxmlformats.org/officeDocument/2006/relationships/image" Target="../media/image1175.png"/><Relationship Id="rId40" Type="http://schemas.openxmlformats.org/officeDocument/2006/relationships/customXml" Target="../ink/ink1004.xml"/><Relationship Id="rId136" Type="http://schemas.openxmlformats.org/officeDocument/2006/relationships/customXml" Target="../ink/ink1052.xml"/><Relationship Id="rId178" Type="http://schemas.openxmlformats.org/officeDocument/2006/relationships/customXml" Target="../ink/ink1073.xml"/><Relationship Id="rId301" Type="http://schemas.openxmlformats.org/officeDocument/2006/relationships/image" Target="../media/image1056.png"/><Relationship Id="rId343" Type="http://schemas.openxmlformats.org/officeDocument/2006/relationships/image" Target="../media/image1077.png"/><Relationship Id="rId550" Type="http://schemas.openxmlformats.org/officeDocument/2006/relationships/customXml" Target="../ink/ink1259.xml"/><Relationship Id="rId82" Type="http://schemas.openxmlformats.org/officeDocument/2006/relationships/customXml" Target="../ink/ink1025.xml"/><Relationship Id="rId203" Type="http://schemas.openxmlformats.org/officeDocument/2006/relationships/image" Target="../media/image1007.png"/><Relationship Id="rId385" Type="http://schemas.openxmlformats.org/officeDocument/2006/relationships/image" Target="../media/image1098.png"/><Relationship Id="rId245" Type="http://schemas.openxmlformats.org/officeDocument/2006/relationships/image" Target="../media/image1028.png"/><Relationship Id="rId287" Type="http://schemas.openxmlformats.org/officeDocument/2006/relationships/image" Target="../media/image1049.png"/><Relationship Id="rId410" Type="http://schemas.openxmlformats.org/officeDocument/2006/relationships/customXml" Target="../ink/ink1189.xml"/><Relationship Id="rId452" Type="http://schemas.openxmlformats.org/officeDocument/2006/relationships/customXml" Target="../ink/ink1210.xml"/><Relationship Id="rId494" Type="http://schemas.openxmlformats.org/officeDocument/2006/relationships/customXml" Target="../ink/ink1231.xml"/><Relationship Id="rId508" Type="http://schemas.openxmlformats.org/officeDocument/2006/relationships/customXml" Target="../ink/ink1238.xml"/><Relationship Id="rId105" Type="http://schemas.openxmlformats.org/officeDocument/2006/relationships/image" Target="../media/image958.png"/><Relationship Id="rId147" Type="http://schemas.openxmlformats.org/officeDocument/2006/relationships/image" Target="../media/image979.png"/><Relationship Id="rId312" Type="http://schemas.openxmlformats.org/officeDocument/2006/relationships/customXml" Target="../ink/ink1140.xml"/><Relationship Id="rId354" Type="http://schemas.openxmlformats.org/officeDocument/2006/relationships/customXml" Target="../ink/ink1161.xml"/><Relationship Id="rId51" Type="http://schemas.openxmlformats.org/officeDocument/2006/relationships/image" Target="../media/image931.png"/><Relationship Id="rId93" Type="http://schemas.openxmlformats.org/officeDocument/2006/relationships/image" Target="../media/image952.png"/><Relationship Id="rId189" Type="http://schemas.openxmlformats.org/officeDocument/2006/relationships/image" Target="../media/image1000.png"/><Relationship Id="rId396" Type="http://schemas.openxmlformats.org/officeDocument/2006/relationships/customXml" Target="../ink/ink1182.xml"/><Relationship Id="rId214" Type="http://schemas.openxmlformats.org/officeDocument/2006/relationships/customXml" Target="../ink/ink1091.xml"/><Relationship Id="rId256" Type="http://schemas.openxmlformats.org/officeDocument/2006/relationships/customXml" Target="../ink/ink1112.xml"/><Relationship Id="rId298" Type="http://schemas.openxmlformats.org/officeDocument/2006/relationships/customXml" Target="../ink/ink1133.xml"/><Relationship Id="rId421" Type="http://schemas.openxmlformats.org/officeDocument/2006/relationships/image" Target="../media/image1116.png"/><Relationship Id="rId463" Type="http://schemas.openxmlformats.org/officeDocument/2006/relationships/image" Target="../media/image1137.png"/><Relationship Id="rId519" Type="http://schemas.openxmlformats.org/officeDocument/2006/relationships/image" Target="../media/image1165.png"/><Relationship Id="rId116" Type="http://schemas.openxmlformats.org/officeDocument/2006/relationships/customXml" Target="../ink/ink1042.xml"/><Relationship Id="rId158" Type="http://schemas.openxmlformats.org/officeDocument/2006/relationships/customXml" Target="../ink/ink1063.xml"/><Relationship Id="rId323" Type="http://schemas.openxmlformats.org/officeDocument/2006/relationships/image" Target="../media/image1067.png"/><Relationship Id="rId530" Type="http://schemas.openxmlformats.org/officeDocument/2006/relationships/customXml" Target="../ink/ink1249.xml"/><Relationship Id="rId20" Type="http://schemas.openxmlformats.org/officeDocument/2006/relationships/customXml" Target="../ink/ink994.xml"/><Relationship Id="rId62" Type="http://schemas.openxmlformats.org/officeDocument/2006/relationships/customXml" Target="../ink/ink1015.xml"/><Relationship Id="rId365" Type="http://schemas.openxmlformats.org/officeDocument/2006/relationships/image" Target="../media/image1088.png"/><Relationship Id="rId225" Type="http://schemas.openxmlformats.org/officeDocument/2006/relationships/image" Target="../media/image1018.png"/><Relationship Id="rId267" Type="http://schemas.openxmlformats.org/officeDocument/2006/relationships/image" Target="../media/image1039.png"/><Relationship Id="rId432" Type="http://schemas.openxmlformats.org/officeDocument/2006/relationships/customXml" Target="../ink/ink1200.xml"/><Relationship Id="rId474" Type="http://schemas.openxmlformats.org/officeDocument/2006/relationships/customXml" Target="../ink/ink1221.xml"/><Relationship Id="rId127" Type="http://schemas.openxmlformats.org/officeDocument/2006/relationships/image" Target="../media/image969.png"/><Relationship Id="rId31" Type="http://schemas.openxmlformats.org/officeDocument/2006/relationships/image" Target="../media/image921.png"/><Relationship Id="rId73" Type="http://schemas.openxmlformats.org/officeDocument/2006/relationships/image" Target="../media/image942.png"/><Relationship Id="rId169" Type="http://schemas.openxmlformats.org/officeDocument/2006/relationships/image" Target="../media/image990.png"/><Relationship Id="rId334" Type="http://schemas.openxmlformats.org/officeDocument/2006/relationships/customXml" Target="../ink/ink1151.xml"/><Relationship Id="rId376" Type="http://schemas.openxmlformats.org/officeDocument/2006/relationships/customXml" Target="../ink/ink1172.xml"/><Relationship Id="rId541" Type="http://schemas.openxmlformats.org/officeDocument/2006/relationships/image" Target="../media/image1176.png"/><Relationship Id="rId4" Type="http://schemas.openxmlformats.org/officeDocument/2006/relationships/customXml" Target="../ink/ink986.xml"/><Relationship Id="rId180" Type="http://schemas.openxmlformats.org/officeDocument/2006/relationships/customXml" Target="../ink/ink1074.xml"/><Relationship Id="rId236" Type="http://schemas.openxmlformats.org/officeDocument/2006/relationships/customXml" Target="../ink/ink1102.xml"/><Relationship Id="rId278" Type="http://schemas.openxmlformats.org/officeDocument/2006/relationships/customXml" Target="../ink/ink1123.xml"/><Relationship Id="rId401" Type="http://schemas.openxmlformats.org/officeDocument/2006/relationships/image" Target="../media/image1106.png"/><Relationship Id="rId443" Type="http://schemas.openxmlformats.org/officeDocument/2006/relationships/image" Target="../media/image1127.png"/><Relationship Id="rId303" Type="http://schemas.openxmlformats.org/officeDocument/2006/relationships/image" Target="../media/image1057.png"/><Relationship Id="rId485" Type="http://schemas.openxmlformats.org/officeDocument/2006/relationships/image" Target="../media/image1148.png"/><Relationship Id="rId42" Type="http://schemas.openxmlformats.org/officeDocument/2006/relationships/customXml" Target="../ink/ink1005.xml"/><Relationship Id="rId84" Type="http://schemas.openxmlformats.org/officeDocument/2006/relationships/customXml" Target="../ink/ink1026.xml"/><Relationship Id="rId138" Type="http://schemas.openxmlformats.org/officeDocument/2006/relationships/customXml" Target="../ink/ink1053.xml"/><Relationship Id="rId345" Type="http://schemas.openxmlformats.org/officeDocument/2006/relationships/image" Target="../media/image1078.png"/><Relationship Id="rId387" Type="http://schemas.openxmlformats.org/officeDocument/2006/relationships/image" Target="../media/image1099.png"/><Relationship Id="rId510" Type="http://schemas.openxmlformats.org/officeDocument/2006/relationships/customXml" Target="../ink/ink1239.xml"/><Relationship Id="rId552" Type="http://schemas.openxmlformats.org/officeDocument/2006/relationships/customXml" Target="../ink/ink1260.xml"/><Relationship Id="rId191" Type="http://schemas.openxmlformats.org/officeDocument/2006/relationships/image" Target="../media/image1001.png"/><Relationship Id="rId205" Type="http://schemas.openxmlformats.org/officeDocument/2006/relationships/image" Target="../media/image1008.png"/><Relationship Id="rId247" Type="http://schemas.openxmlformats.org/officeDocument/2006/relationships/image" Target="../media/image1029.png"/><Relationship Id="rId412" Type="http://schemas.openxmlformats.org/officeDocument/2006/relationships/customXml" Target="../ink/ink1190.xml"/><Relationship Id="rId107" Type="http://schemas.openxmlformats.org/officeDocument/2006/relationships/image" Target="../media/image959.png"/><Relationship Id="rId289" Type="http://schemas.openxmlformats.org/officeDocument/2006/relationships/image" Target="../media/image1050.png"/><Relationship Id="rId454" Type="http://schemas.openxmlformats.org/officeDocument/2006/relationships/customXml" Target="../ink/ink1211.xml"/><Relationship Id="rId496" Type="http://schemas.openxmlformats.org/officeDocument/2006/relationships/customXml" Target="../ink/ink1232.xml"/><Relationship Id="rId11" Type="http://schemas.openxmlformats.org/officeDocument/2006/relationships/image" Target="../media/image911.png"/><Relationship Id="rId53" Type="http://schemas.openxmlformats.org/officeDocument/2006/relationships/image" Target="../media/image932.png"/><Relationship Id="rId149" Type="http://schemas.openxmlformats.org/officeDocument/2006/relationships/image" Target="../media/image980.png"/><Relationship Id="rId314" Type="http://schemas.openxmlformats.org/officeDocument/2006/relationships/customXml" Target="../ink/ink1141.xml"/><Relationship Id="rId356" Type="http://schemas.openxmlformats.org/officeDocument/2006/relationships/customXml" Target="../ink/ink1162.xml"/><Relationship Id="rId398" Type="http://schemas.openxmlformats.org/officeDocument/2006/relationships/customXml" Target="../ink/ink1183.xml"/><Relationship Id="rId521" Type="http://schemas.openxmlformats.org/officeDocument/2006/relationships/image" Target="../media/image1166.png"/><Relationship Id="rId95" Type="http://schemas.openxmlformats.org/officeDocument/2006/relationships/image" Target="../media/image953.png"/><Relationship Id="rId160" Type="http://schemas.openxmlformats.org/officeDocument/2006/relationships/customXml" Target="../ink/ink1064.xml"/><Relationship Id="rId216" Type="http://schemas.openxmlformats.org/officeDocument/2006/relationships/customXml" Target="../ink/ink1092.xml"/><Relationship Id="rId423" Type="http://schemas.openxmlformats.org/officeDocument/2006/relationships/image" Target="../media/image1117.png"/><Relationship Id="rId258" Type="http://schemas.openxmlformats.org/officeDocument/2006/relationships/customXml" Target="../ink/ink1113.xml"/><Relationship Id="rId465" Type="http://schemas.openxmlformats.org/officeDocument/2006/relationships/image" Target="../media/image1138.png"/><Relationship Id="rId22" Type="http://schemas.openxmlformats.org/officeDocument/2006/relationships/customXml" Target="../ink/ink995.xml"/><Relationship Id="rId64" Type="http://schemas.openxmlformats.org/officeDocument/2006/relationships/customXml" Target="../ink/ink1016.xml"/><Relationship Id="rId118" Type="http://schemas.openxmlformats.org/officeDocument/2006/relationships/customXml" Target="../ink/ink1043.xml"/><Relationship Id="rId325" Type="http://schemas.openxmlformats.org/officeDocument/2006/relationships/image" Target="../media/image1068.png"/><Relationship Id="rId367" Type="http://schemas.openxmlformats.org/officeDocument/2006/relationships/image" Target="../media/image1089.png"/><Relationship Id="rId532" Type="http://schemas.openxmlformats.org/officeDocument/2006/relationships/customXml" Target="../ink/ink1250.xml"/><Relationship Id="rId171" Type="http://schemas.openxmlformats.org/officeDocument/2006/relationships/image" Target="../media/image991.png"/><Relationship Id="rId227" Type="http://schemas.openxmlformats.org/officeDocument/2006/relationships/image" Target="../media/image1019.png"/><Relationship Id="rId269" Type="http://schemas.openxmlformats.org/officeDocument/2006/relationships/image" Target="../media/image1040.png"/><Relationship Id="rId434" Type="http://schemas.openxmlformats.org/officeDocument/2006/relationships/customXml" Target="../ink/ink1201.xml"/><Relationship Id="rId476" Type="http://schemas.openxmlformats.org/officeDocument/2006/relationships/customXml" Target="../ink/ink1222.xml"/><Relationship Id="rId33" Type="http://schemas.openxmlformats.org/officeDocument/2006/relationships/image" Target="../media/image922.png"/><Relationship Id="rId129" Type="http://schemas.openxmlformats.org/officeDocument/2006/relationships/image" Target="../media/image970.png"/><Relationship Id="rId280" Type="http://schemas.openxmlformats.org/officeDocument/2006/relationships/customXml" Target="../ink/ink1124.xml"/><Relationship Id="rId336" Type="http://schemas.openxmlformats.org/officeDocument/2006/relationships/customXml" Target="../ink/ink1152.xml"/><Relationship Id="rId501" Type="http://schemas.openxmlformats.org/officeDocument/2006/relationships/image" Target="../media/image1156.png"/><Relationship Id="rId543" Type="http://schemas.openxmlformats.org/officeDocument/2006/relationships/image" Target="../media/image1177.png"/><Relationship Id="rId75" Type="http://schemas.openxmlformats.org/officeDocument/2006/relationships/image" Target="../media/image943.png"/><Relationship Id="rId140" Type="http://schemas.openxmlformats.org/officeDocument/2006/relationships/customXml" Target="../ink/ink1054.xml"/><Relationship Id="rId182" Type="http://schemas.openxmlformats.org/officeDocument/2006/relationships/customXml" Target="../ink/ink1075.xml"/><Relationship Id="rId378" Type="http://schemas.openxmlformats.org/officeDocument/2006/relationships/customXml" Target="../ink/ink1173.xml"/><Relationship Id="rId403" Type="http://schemas.openxmlformats.org/officeDocument/2006/relationships/image" Target="../media/image1107.png"/><Relationship Id="rId6" Type="http://schemas.openxmlformats.org/officeDocument/2006/relationships/customXml" Target="../ink/ink987.xml"/><Relationship Id="rId238" Type="http://schemas.openxmlformats.org/officeDocument/2006/relationships/customXml" Target="../ink/ink1103.xml"/><Relationship Id="rId445" Type="http://schemas.openxmlformats.org/officeDocument/2006/relationships/image" Target="../media/image1128.png"/><Relationship Id="rId487" Type="http://schemas.openxmlformats.org/officeDocument/2006/relationships/image" Target="../media/image1149.png"/><Relationship Id="rId291" Type="http://schemas.openxmlformats.org/officeDocument/2006/relationships/image" Target="../media/image1051.png"/><Relationship Id="rId305" Type="http://schemas.openxmlformats.org/officeDocument/2006/relationships/image" Target="../media/image1058.png"/><Relationship Id="rId347" Type="http://schemas.openxmlformats.org/officeDocument/2006/relationships/image" Target="../media/image1079.png"/><Relationship Id="rId512" Type="http://schemas.openxmlformats.org/officeDocument/2006/relationships/customXml" Target="../ink/ink1240.xml"/><Relationship Id="rId44" Type="http://schemas.openxmlformats.org/officeDocument/2006/relationships/customXml" Target="../ink/ink1006.xml"/><Relationship Id="rId86" Type="http://schemas.openxmlformats.org/officeDocument/2006/relationships/customXml" Target="../ink/ink1027.xml"/><Relationship Id="rId151" Type="http://schemas.openxmlformats.org/officeDocument/2006/relationships/image" Target="../media/image981.png"/><Relationship Id="rId389" Type="http://schemas.openxmlformats.org/officeDocument/2006/relationships/image" Target="../media/image1100.png"/><Relationship Id="rId554" Type="http://schemas.openxmlformats.org/officeDocument/2006/relationships/customXml" Target="../ink/ink1261.xml"/><Relationship Id="rId193" Type="http://schemas.openxmlformats.org/officeDocument/2006/relationships/image" Target="../media/image1002.png"/><Relationship Id="rId207" Type="http://schemas.openxmlformats.org/officeDocument/2006/relationships/image" Target="../media/image1009.png"/><Relationship Id="rId249" Type="http://schemas.openxmlformats.org/officeDocument/2006/relationships/image" Target="../media/image1030.png"/><Relationship Id="rId414" Type="http://schemas.openxmlformats.org/officeDocument/2006/relationships/customXml" Target="../ink/ink1191.xml"/><Relationship Id="rId456" Type="http://schemas.openxmlformats.org/officeDocument/2006/relationships/customXml" Target="../ink/ink1212.xml"/><Relationship Id="rId498" Type="http://schemas.openxmlformats.org/officeDocument/2006/relationships/customXml" Target="../ink/ink1233.xml"/><Relationship Id="rId13" Type="http://schemas.openxmlformats.org/officeDocument/2006/relationships/image" Target="../media/image912.png"/><Relationship Id="rId109" Type="http://schemas.openxmlformats.org/officeDocument/2006/relationships/image" Target="../media/image960.png"/><Relationship Id="rId260" Type="http://schemas.openxmlformats.org/officeDocument/2006/relationships/customXml" Target="../ink/ink1114.xml"/><Relationship Id="rId316" Type="http://schemas.openxmlformats.org/officeDocument/2006/relationships/customXml" Target="../ink/ink1142.xml"/><Relationship Id="rId523" Type="http://schemas.openxmlformats.org/officeDocument/2006/relationships/image" Target="../media/image1167.png"/><Relationship Id="rId55" Type="http://schemas.openxmlformats.org/officeDocument/2006/relationships/image" Target="../media/image933.png"/><Relationship Id="rId97" Type="http://schemas.openxmlformats.org/officeDocument/2006/relationships/image" Target="../media/image954.png"/><Relationship Id="rId120" Type="http://schemas.openxmlformats.org/officeDocument/2006/relationships/customXml" Target="../ink/ink1044.xml"/><Relationship Id="rId358" Type="http://schemas.openxmlformats.org/officeDocument/2006/relationships/customXml" Target="../ink/ink1163.xml"/><Relationship Id="rId162" Type="http://schemas.openxmlformats.org/officeDocument/2006/relationships/customXml" Target="../ink/ink1065.xml"/><Relationship Id="rId218" Type="http://schemas.openxmlformats.org/officeDocument/2006/relationships/customXml" Target="../ink/ink1093.xml"/><Relationship Id="rId425" Type="http://schemas.openxmlformats.org/officeDocument/2006/relationships/image" Target="../media/image1118.png"/><Relationship Id="rId467" Type="http://schemas.openxmlformats.org/officeDocument/2006/relationships/image" Target="../media/image1139.png"/><Relationship Id="rId271" Type="http://schemas.openxmlformats.org/officeDocument/2006/relationships/image" Target="../media/image1041.png"/><Relationship Id="rId24" Type="http://schemas.openxmlformats.org/officeDocument/2006/relationships/customXml" Target="../ink/ink996.xml"/><Relationship Id="rId66" Type="http://schemas.openxmlformats.org/officeDocument/2006/relationships/customXml" Target="../ink/ink1017.xml"/><Relationship Id="rId131" Type="http://schemas.openxmlformats.org/officeDocument/2006/relationships/image" Target="../media/image971.png"/><Relationship Id="rId327" Type="http://schemas.openxmlformats.org/officeDocument/2006/relationships/image" Target="../media/image1069.png"/><Relationship Id="rId369" Type="http://schemas.openxmlformats.org/officeDocument/2006/relationships/image" Target="../media/image1090.png"/><Relationship Id="rId534" Type="http://schemas.openxmlformats.org/officeDocument/2006/relationships/customXml" Target="../ink/ink1251.xml"/><Relationship Id="rId173" Type="http://schemas.openxmlformats.org/officeDocument/2006/relationships/image" Target="../media/image992.png"/><Relationship Id="rId229" Type="http://schemas.openxmlformats.org/officeDocument/2006/relationships/image" Target="../media/image1020.png"/><Relationship Id="rId380" Type="http://schemas.openxmlformats.org/officeDocument/2006/relationships/customXml" Target="../ink/ink1174.xml"/><Relationship Id="rId436" Type="http://schemas.openxmlformats.org/officeDocument/2006/relationships/customXml" Target="../ink/ink1202.xml"/><Relationship Id="rId240" Type="http://schemas.openxmlformats.org/officeDocument/2006/relationships/customXml" Target="../ink/ink1104.xml"/><Relationship Id="rId478" Type="http://schemas.openxmlformats.org/officeDocument/2006/relationships/customXml" Target="../ink/ink1223.xml"/><Relationship Id="rId35" Type="http://schemas.openxmlformats.org/officeDocument/2006/relationships/image" Target="../media/image923.png"/><Relationship Id="rId77" Type="http://schemas.openxmlformats.org/officeDocument/2006/relationships/image" Target="../media/image944.png"/><Relationship Id="rId100" Type="http://schemas.openxmlformats.org/officeDocument/2006/relationships/customXml" Target="../ink/ink1034.xml"/><Relationship Id="rId282" Type="http://schemas.openxmlformats.org/officeDocument/2006/relationships/customXml" Target="../ink/ink1125.xml"/><Relationship Id="rId338" Type="http://schemas.openxmlformats.org/officeDocument/2006/relationships/customXml" Target="../ink/ink1153.xml"/><Relationship Id="rId503" Type="http://schemas.openxmlformats.org/officeDocument/2006/relationships/image" Target="../media/image1157.png"/><Relationship Id="rId545" Type="http://schemas.openxmlformats.org/officeDocument/2006/relationships/image" Target="../media/image1178.png"/><Relationship Id="rId8" Type="http://schemas.openxmlformats.org/officeDocument/2006/relationships/customXml" Target="../ink/ink988.xml"/><Relationship Id="rId142" Type="http://schemas.openxmlformats.org/officeDocument/2006/relationships/customXml" Target="../ink/ink1055.xml"/><Relationship Id="rId184" Type="http://schemas.openxmlformats.org/officeDocument/2006/relationships/customXml" Target="../ink/ink1076.xml"/><Relationship Id="rId391" Type="http://schemas.openxmlformats.org/officeDocument/2006/relationships/image" Target="../media/image1101.png"/><Relationship Id="rId405" Type="http://schemas.openxmlformats.org/officeDocument/2006/relationships/image" Target="../media/image1108.png"/><Relationship Id="rId447" Type="http://schemas.openxmlformats.org/officeDocument/2006/relationships/image" Target="../media/image1129.png"/><Relationship Id="rId251" Type="http://schemas.openxmlformats.org/officeDocument/2006/relationships/image" Target="../media/image1031.png"/><Relationship Id="rId489" Type="http://schemas.openxmlformats.org/officeDocument/2006/relationships/image" Target="../media/image1150.png"/><Relationship Id="rId46" Type="http://schemas.openxmlformats.org/officeDocument/2006/relationships/customXml" Target="../ink/ink1007.xml"/><Relationship Id="rId293" Type="http://schemas.openxmlformats.org/officeDocument/2006/relationships/image" Target="../media/image1052.png"/><Relationship Id="rId307" Type="http://schemas.openxmlformats.org/officeDocument/2006/relationships/image" Target="../media/image1059.png"/><Relationship Id="rId349" Type="http://schemas.openxmlformats.org/officeDocument/2006/relationships/image" Target="../media/image1080.png"/><Relationship Id="rId514" Type="http://schemas.openxmlformats.org/officeDocument/2006/relationships/customXml" Target="../ink/ink1241.xml"/><Relationship Id="rId556" Type="http://schemas.openxmlformats.org/officeDocument/2006/relationships/customXml" Target="../ink/ink1262.xml"/><Relationship Id="rId88" Type="http://schemas.openxmlformats.org/officeDocument/2006/relationships/customXml" Target="../ink/ink1028.xml"/><Relationship Id="rId111" Type="http://schemas.openxmlformats.org/officeDocument/2006/relationships/image" Target="../media/image961.png"/><Relationship Id="rId153" Type="http://schemas.openxmlformats.org/officeDocument/2006/relationships/image" Target="../media/image982.png"/><Relationship Id="rId195" Type="http://schemas.openxmlformats.org/officeDocument/2006/relationships/image" Target="../media/image1003.png"/><Relationship Id="rId209" Type="http://schemas.openxmlformats.org/officeDocument/2006/relationships/image" Target="../media/image1010.png"/><Relationship Id="rId360" Type="http://schemas.openxmlformats.org/officeDocument/2006/relationships/customXml" Target="../ink/ink1164.xml"/><Relationship Id="rId416" Type="http://schemas.openxmlformats.org/officeDocument/2006/relationships/customXml" Target="../ink/ink1192.xml"/><Relationship Id="rId220" Type="http://schemas.openxmlformats.org/officeDocument/2006/relationships/customXml" Target="../ink/ink1094.xml"/><Relationship Id="rId458" Type="http://schemas.openxmlformats.org/officeDocument/2006/relationships/customXml" Target="../ink/ink1213.xml"/><Relationship Id="rId15" Type="http://schemas.openxmlformats.org/officeDocument/2006/relationships/image" Target="../media/image913.png"/><Relationship Id="rId57" Type="http://schemas.openxmlformats.org/officeDocument/2006/relationships/image" Target="../media/image934.png"/><Relationship Id="rId262" Type="http://schemas.openxmlformats.org/officeDocument/2006/relationships/customXml" Target="../ink/ink1115.xml"/><Relationship Id="rId318" Type="http://schemas.openxmlformats.org/officeDocument/2006/relationships/customXml" Target="../ink/ink1143.xml"/><Relationship Id="rId525" Type="http://schemas.openxmlformats.org/officeDocument/2006/relationships/image" Target="../media/image1168.png"/><Relationship Id="rId99" Type="http://schemas.openxmlformats.org/officeDocument/2006/relationships/image" Target="../media/image955.png"/><Relationship Id="rId122" Type="http://schemas.openxmlformats.org/officeDocument/2006/relationships/customXml" Target="../ink/ink1045.xml"/><Relationship Id="rId164" Type="http://schemas.openxmlformats.org/officeDocument/2006/relationships/customXml" Target="../ink/ink1066.xml"/><Relationship Id="rId371" Type="http://schemas.openxmlformats.org/officeDocument/2006/relationships/image" Target="../media/image1091.png"/><Relationship Id="rId427" Type="http://schemas.openxmlformats.org/officeDocument/2006/relationships/image" Target="../media/image1119.png"/><Relationship Id="rId469" Type="http://schemas.openxmlformats.org/officeDocument/2006/relationships/image" Target="../media/image1140.png"/><Relationship Id="rId26" Type="http://schemas.openxmlformats.org/officeDocument/2006/relationships/customXml" Target="../ink/ink997.xml"/><Relationship Id="rId231" Type="http://schemas.openxmlformats.org/officeDocument/2006/relationships/image" Target="../media/image1021.png"/><Relationship Id="rId273" Type="http://schemas.openxmlformats.org/officeDocument/2006/relationships/image" Target="../media/image1042.png"/><Relationship Id="rId329" Type="http://schemas.openxmlformats.org/officeDocument/2006/relationships/image" Target="../media/image1070.png"/><Relationship Id="rId480" Type="http://schemas.openxmlformats.org/officeDocument/2006/relationships/customXml" Target="../ink/ink1224.xml"/><Relationship Id="rId536" Type="http://schemas.openxmlformats.org/officeDocument/2006/relationships/customXml" Target="../ink/ink1252.xml"/><Relationship Id="rId68" Type="http://schemas.openxmlformats.org/officeDocument/2006/relationships/customXml" Target="../ink/ink1018.xml"/><Relationship Id="rId133" Type="http://schemas.openxmlformats.org/officeDocument/2006/relationships/image" Target="../media/image972.png"/><Relationship Id="rId175" Type="http://schemas.openxmlformats.org/officeDocument/2006/relationships/image" Target="../media/image993.png"/><Relationship Id="rId340" Type="http://schemas.openxmlformats.org/officeDocument/2006/relationships/customXml" Target="../ink/ink1154.xml"/><Relationship Id="rId200" Type="http://schemas.openxmlformats.org/officeDocument/2006/relationships/customXml" Target="../ink/ink1084.xml"/><Relationship Id="rId382" Type="http://schemas.openxmlformats.org/officeDocument/2006/relationships/customXml" Target="../ink/ink1175.xml"/><Relationship Id="rId438" Type="http://schemas.openxmlformats.org/officeDocument/2006/relationships/customXml" Target="../ink/ink1203.xml"/><Relationship Id="rId242" Type="http://schemas.openxmlformats.org/officeDocument/2006/relationships/customXml" Target="../ink/ink1105.xml"/><Relationship Id="rId284" Type="http://schemas.openxmlformats.org/officeDocument/2006/relationships/customXml" Target="../ink/ink1126.xml"/><Relationship Id="rId491" Type="http://schemas.openxmlformats.org/officeDocument/2006/relationships/image" Target="../media/image1151.png"/><Relationship Id="rId505" Type="http://schemas.openxmlformats.org/officeDocument/2006/relationships/image" Target="../media/image1158.png"/><Relationship Id="rId37" Type="http://schemas.openxmlformats.org/officeDocument/2006/relationships/image" Target="../media/image924.png"/><Relationship Id="rId79" Type="http://schemas.openxmlformats.org/officeDocument/2006/relationships/image" Target="../media/image945.png"/><Relationship Id="rId102" Type="http://schemas.openxmlformats.org/officeDocument/2006/relationships/customXml" Target="../ink/ink1035.xml"/><Relationship Id="rId144" Type="http://schemas.openxmlformats.org/officeDocument/2006/relationships/customXml" Target="../ink/ink1056.xml"/><Relationship Id="rId547" Type="http://schemas.openxmlformats.org/officeDocument/2006/relationships/image" Target="../media/image1179.png"/><Relationship Id="rId90" Type="http://schemas.openxmlformats.org/officeDocument/2006/relationships/customXml" Target="../ink/ink1029.xml"/><Relationship Id="rId186" Type="http://schemas.openxmlformats.org/officeDocument/2006/relationships/customXml" Target="../ink/ink1077.xml"/><Relationship Id="rId351" Type="http://schemas.openxmlformats.org/officeDocument/2006/relationships/image" Target="../media/image1081.png"/><Relationship Id="rId393" Type="http://schemas.openxmlformats.org/officeDocument/2006/relationships/image" Target="../media/image1102.png"/><Relationship Id="rId407" Type="http://schemas.openxmlformats.org/officeDocument/2006/relationships/image" Target="../media/image1109.png"/><Relationship Id="rId449" Type="http://schemas.openxmlformats.org/officeDocument/2006/relationships/image" Target="../media/image1130.png"/><Relationship Id="rId211" Type="http://schemas.openxmlformats.org/officeDocument/2006/relationships/image" Target="../media/image1011.png"/><Relationship Id="rId253" Type="http://schemas.openxmlformats.org/officeDocument/2006/relationships/image" Target="../media/image1032.png"/><Relationship Id="rId295" Type="http://schemas.openxmlformats.org/officeDocument/2006/relationships/image" Target="../media/image1053.png"/><Relationship Id="rId309" Type="http://schemas.openxmlformats.org/officeDocument/2006/relationships/image" Target="../media/image1060.png"/><Relationship Id="rId460" Type="http://schemas.openxmlformats.org/officeDocument/2006/relationships/customXml" Target="../ink/ink1214.xml"/><Relationship Id="rId516" Type="http://schemas.openxmlformats.org/officeDocument/2006/relationships/customXml" Target="../ink/ink1242.xml"/><Relationship Id="rId48" Type="http://schemas.openxmlformats.org/officeDocument/2006/relationships/customXml" Target="../ink/ink1008.xml"/><Relationship Id="rId113" Type="http://schemas.openxmlformats.org/officeDocument/2006/relationships/image" Target="../media/image962.png"/><Relationship Id="rId320" Type="http://schemas.openxmlformats.org/officeDocument/2006/relationships/customXml" Target="../ink/ink1144.xml"/><Relationship Id="rId558" Type="http://schemas.openxmlformats.org/officeDocument/2006/relationships/customXml" Target="../ink/ink1263.xml"/><Relationship Id="rId155" Type="http://schemas.openxmlformats.org/officeDocument/2006/relationships/image" Target="../media/image983.png"/><Relationship Id="rId197" Type="http://schemas.openxmlformats.org/officeDocument/2006/relationships/image" Target="../media/image1004.png"/><Relationship Id="rId362" Type="http://schemas.openxmlformats.org/officeDocument/2006/relationships/customXml" Target="../ink/ink1165.xml"/><Relationship Id="rId418" Type="http://schemas.openxmlformats.org/officeDocument/2006/relationships/customXml" Target="../ink/ink1193.xml"/><Relationship Id="rId222" Type="http://schemas.openxmlformats.org/officeDocument/2006/relationships/customXml" Target="../ink/ink1095.xml"/><Relationship Id="rId264" Type="http://schemas.openxmlformats.org/officeDocument/2006/relationships/customXml" Target="../ink/ink1116.xml"/><Relationship Id="rId471" Type="http://schemas.openxmlformats.org/officeDocument/2006/relationships/image" Target="../media/image1141.png"/><Relationship Id="rId17" Type="http://schemas.openxmlformats.org/officeDocument/2006/relationships/image" Target="../media/image914.png"/><Relationship Id="rId59" Type="http://schemas.openxmlformats.org/officeDocument/2006/relationships/image" Target="../media/image935.png"/><Relationship Id="rId124" Type="http://schemas.openxmlformats.org/officeDocument/2006/relationships/customXml" Target="../ink/ink1046.xml"/><Relationship Id="rId527" Type="http://schemas.openxmlformats.org/officeDocument/2006/relationships/image" Target="../media/image1169.png"/><Relationship Id="rId70" Type="http://schemas.openxmlformats.org/officeDocument/2006/relationships/customXml" Target="../ink/ink1019.xml"/><Relationship Id="rId166" Type="http://schemas.openxmlformats.org/officeDocument/2006/relationships/customXml" Target="../ink/ink1067.xml"/><Relationship Id="rId331" Type="http://schemas.openxmlformats.org/officeDocument/2006/relationships/image" Target="../media/image1071.png"/><Relationship Id="rId373" Type="http://schemas.openxmlformats.org/officeDocument/2006/relationships/image" Target="../media/image1092.png"/><Relationship Id="rId429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022.png"/><Relationship Id="rId440" Type="http://schemas.openxmlformats.org/officeDocument/2006/relationships/customXml" Target="../ink/ink1204.xml"/><Relationship Id="rId28" Type="http://schemas.openxmlformats.org/officeDocument/2006/relationships/customXml" Target="../ink/ink998.xml"/><Relationship Id="rId275" Type="http://schemas.openxmlformats.org/officeDocument/2006/relationships/image" Target="../media/image1043.png"/><Relationship Id="rId300" Type="http://schemas.openxmlformats.org/officeDocument/2006/relationships/customXml" Target="../ink/ink1134.xml"/><Relationship Id="rId482" Type="http://schemas.openxmlformats.org/officeDocument/2006/relationships/customXml" Target="../ink/ink1225.xml"/><Relationship Id="rId538" Type="http://schemas.openxmlformats.org/officeDocument/2006/relationships/customXml" Target="../ink/ink1253.xml"/><Relationship Id="rId81" Type="http://schemas.openxmlformats.org/officeDocument/2006/relationships/image" Target="../media/image946.png"/><Relationship Id="rId135" Type="http://schemas.openxmlformats.org/officeDocument/2006/relationships/image" Target="../media/image973.png"/><Relationship Id="rId177" Type="http://schemas.openxmlformats.org/officeDocument/2006/relationships/image" Target="../media/image994.png"/><Relationship Id="rId342" Type="http://schemas.openxmlformats.org/officeDocument/2006/relationships/customXml" Target="../ink/ink1155.xml"/><Relationship Id="rId384" Type="http://schemas.openxmlformats.org/officeDocument/2006/relationships/customXml" Target="../ink/ink1176.xml"/><Relationship Id="rId202" Type="http://schemas.openxmlformats.org/officeDocument/2006/relationships/customXml" Target="../ink/ink1085.xml"/><Relationship Id="rId244" Type="http://schemas.openxmlformats.org/officeDocument/2006/relationships/customXml" Target="../ink/ink1106.xml"/><Relationship Id="rId39" Type="http://schemas.openxmlformats.org/officeDocument/2006/relationships/image" Target="../media/image925.png"/><Relationship Id="rId286" Type="http://schemas.openxmlformats.org/officeDocument/2006/relationships/customXml" Target="../ink/ink1127.xml"/><Relationship Id="rId451" Type="http://schemas.openxmlformats.org/officeDocument/2006/relationships/image" Target="../media/image1131.png"/><Relationship Id="rId493" Type="http://schemas.openxmlformats.org/officeDocument/2006/relationships/image" Target="../media/image1152.png"/><Relationship Id="rId507" Type="http://schemas.openxmlformats.org/officeDocument/2006/relationships/image" Target="../media/image1159.png"/><Relationship Id="rId549" Type="http://schemas.openxmlformats.org/officeDocument/2006/relationships/image" Target="../media/image1180.png"/><Relationship Id="rId50" Type="http://schemas.openxmlformats.org/officeDocument/2006/relationships/customXml" Target="../ink/ink1009.xml"/><Relationship Id="rId104" Type="http://schemas.openxmlformats.org/officeDocument/2006/relationships/customXml" Target="../ink/ink1036.xml"/><Relationship Id="rId146" Type="http://schemas.openxmlformats.org/officeDocument/2006/relationships/customXml" Target="../ink/ink1057.xml"/><Relationship Id="rId188" Type="http://schemas.openxmlformats.org/officeDocument/2006/relationships/customXml" Target="../ink/ink1078.xml"/><Relationship Id="rId311" Type="http://schemas.openxmlformats.org/officeDocument/2006/relationships/image" Target="../media/image1061.png"/><Relationship Id="rId353" Type="http://schemas.openxmlformats.org/officeDocument/2006/relationships/image" Target="../media/image1082.png"/><Relationship Id="rId395" Type="http://schemas.openxmlformats.org/officeDocument/2006/relationships/image" Target="../media/image1103.png"/><Relationship Id="rId409" Type="http://schemas.openxmlformats.org/officeDocument/2006/relationships/image" Target="../media/image1110.png"/><Relationship Id="rId92" Type="http://schemas.openxmlformats.org/officeDocument/2006/relationships/customXml" Target="../ink/ink1030.xml"/><Relationship Id="rId213" Type="http://schemas.openxmlformats.org/officeDocument/2006/relationships/image" Target="../media/image1012.png"/><Relationship Id="rId420" Type="http://schemas.openxmlformats.org/officeDocument/2006/relationships/customXml" Target="../ink/ink1194.xml"/><Relationship Id="rId255" Type="http://schemas.openxmlformats.org/officeDocument/2006/relationships/image" Target="../media/image1033.png"/><Relationship Id="rId297" Type="http://schemas.openxmlformats.org/officeDocument/2006/relationships/image" Target="../media/image1054.png"/><Relationship Id="rId462" Type="http://schemas.openxmlformats.org/officeDocument/2006/relationships/customXml" Target="../ink/ink1215.xml"/><Relationship Id="rId518" Type="http://schemas.openxmlformats.org/officeDocument/2006/relationships/customXml" Target="../ink/ink1243.xml"/><Relationship Id="rId115" Type="http://schemas.openxmlformats.org/officeDocument/2006/relationships/image" Target="../media/image963.png"/><Relationship Id="rId157" Type="http://schemas.openxmlformats.org/officeDocument/2006/relationships/image" Target="../media/image984.png"/><Relationship Id="rId322" Type="http://schemas.openxmlformats.org/officeDocument/2006/relationships/customXml" Target="../ink/ink1145.xml"/><Relationship Id="rId364" Type="http://schemas.openxmlformats.org/officeDocument/2006/relationships/customXml" Target="../ink/ink1166.xml"/><Relationship Id="rId61" Type="http://schemas.openxmlformats.org/officeDocument/2006/relationships/image" Target="../media/image936.png"/><Relationship Id="rId199" Type="http://schemas.openxmlformats.org/officeDocument/2006/relationships/image" Target="../media/image1005.png"/><Relationship Id="rId19" Type="http://schemas.openxmlformats.org/officeDocument/2006/relationships/image" Target="../media/image915.png"/><Relationship Id="rId224" Type="http://schemas.openxmlformats.org/officeDocument/2006/relationships/customXml" Target="../ink/ink1096.xml"/><Relationship Id="rId266" Type="http://schemas.openxmlformats.org/officeDocument/2006/relationships/customXml" Target="../ink/ink1117.xml"/><Relationship Id="rId431" Type="http://schemas.openxmlformats.org/officeDocument/2006/relationships/image" Target="../media/image1121.png"/><Relationship Id="rId473" Type="http://schemas.openxmlformats.org/officeDocument/2006/relationships/image" Target="../media/image1142.png"/><Relationship Id="rId529" Type="http://schemas.openxmlformats.org/officeDocument/2006/relationships/image" Target="../media/image1170.png"/><Relationship Id="rId30" Type="http://schemas.openxmlformats.org/officeDocument/2006/relationships/customXml" Target="../ink/ink999.xml"/><Relationship Id="rId126" Type="http://schemas.openxmlformats.org/officeDocument/2006/relationships/customXml" Target="../ink/ink1047.xml"/><Relationship Id="rId168" Type="http://schemas.openxmlformats.org/officeDocument/2006/relationships/customXml" Target="../ink/ink1068.xml"/><Relationship Id="rId333" Type="http://schemas.openxmlformats.org/officeDocument/2006/relationships/image" Target="../media/image1072.png"/><Relationship Id="rId540" Type="http://schemas.openxmlformats.org/officeDocument/2006/relationships/customXml" Target="../ink/ink1254.xml"/><Relationship Id="rId72" Type="http://schemas.openxmlformats.org/officeDocument/2006/relationships/customXml" Target="../ink/ink1020.xml"/><Relationship Id="rId375" Type="http://schemas.openxmlformats.org/officeDocument/2006/relationships/image" Target="../media/image1093.png"/><Relationship Id="rId3" Type="http://schemas.openxmlformats.org/officeDocument/2006/relationships/image" Target="../media/image907.png"/><Relationship Id="rId235" Type="http://schemas.openxmlformats.org/officeDocument/2006/relationships/image" Target="../media/image1023.png"/><Relationship Id="rId277" Type="http://schemas.openxmlformats.org/officeDocument/2006/relationships/image" Target="../media/image1044.png"/><Relationship Id="rId400" Type="http://schemas.openxmlformats.org/officeDocument/2006/relationships/customXml" Target="../ink/ink1184.xml"/><Relationship Id="rId442" Type="http://schemas.openxmlformats.org/officeDocument/2006/relationships/customXml" Target="../ink/ink1205.xml"/><Relationship Id="rId484" Type="http://schemas.openxmlformats.org/officeDocument/2006/relationships/customXml" Target="../ink/ink1226.xml"/><Relationship Id="rId137" Type="http://schemas.openxmlformats.org/officeDocument/2006/relationships/image" Target="../media/image974.png"/><Relationship Id="rId302" Type="http://schemas.openxmlformats.org/officeDocument/2006/relationships/customXml" Target="../ink/ink1135.xml"/><Relationship Id="rId344" Type="http://schemas.openxmlformats.org/officeDocument/2006/relationships/customXml" Target="../ink/ink1156.xml"/><Relationship Id="rId41" Type="http://schemas.openxmlformats.org/officeDocument/2006/relationships/image" Target="../media/image926.png"/><Relationship Id="rId83" Type="http://schemas.openxmlformats.org/officeDocument/2006/relationships/image" Target="../media/image947.png"/><Relationship Id="rId179" Type="http://schemas.openxmlformats.org/officeDocument/2006/relationships/image" Target="../media/image995.png"/><Relationship Id="rId386" Type="http://schemas.openxmlformats.org/officeDocument/2006/relationships/customXml" Target="../ink/ink1177.xml"/><Relationship Id="rId551" Type="http://schemas.openxmlformats.org/officeDocument/2006/relationships/image" Target="../media/image1181.png"/><Relationship Id="rId190" Type="http://schemas.openxmlformats.org/officeDocument/2006/relationships/customXml" Target="../ink/ink1079.xml"/><Relationship Id="rId204" Type="http://schemas.openxmlformats.org/officeDocument/2006/relationships/customXml" Target="../ink/ink1086.xml"/><Relationship Id="rId246" Type="http://schemas.openxmlformats.org/officeDocument/2006/relationships/customXml" Target="../ink/ink1107.xml"/><Relationship Id="rId288" Type="http://schemas.openxmlformats.org/officeDocument/2006/relationships/customXml" Target="../ink/ink1128.xml"/><Relationship Id="rId411" Type="http://schemas.openxmlformats.org/officeDocument/2006/relationships/image" Target="../media/image1111.png"/><Relationship Id="rId453" Type="http://schemas.openxmlformats.org/officeDocument/2006/relationships/image" Target="../media/image1132.png"/><Relationship Id="rId509" Type="http://schemas.openxmlformats.org/officeDocument/2006/relationships/image" Target="../media/image1160.png"/><Relationship Id="rId106" Type="http://schemas.openxmlformats.org/officeDocument/2006/relationships/customXml" Target="../ink/ink1037.xml"/><Relationship Id="rId313" Type="http://schemas.openxmlformats.org/officeDocument/2006/relationships/image" Target="../media/image1062.png"/><Relationship Id="rId495" Type="http://schemas.openxmlformats.org/officeDocument/2006/relationships/image" Target="../media/image1153.png"/><Relationship Id="rId10" Type="http://schemas.openxmlformats.org/officeDocument/2006/relationships/customXml" Target="../ink/ink989.xml"/><Relationship Id="rId52" Type="http://schemas.openxmlformats.org/officeDocument/2006/relationships/customXml" Target="../ink/ink1010.xml"/><Relationship Id="rId94" Type="http://schemas.openxmlformats.org/officeDocument/2006/relationships/customXml" Target="../ink/ink1031.xml"/><Relationship Id="rId148" Type="http://schemas.openxmlformats.org/officeDocument/2006/relationships/customXml" Target="../ink/ink1058.xml"/><Relationship Id="rId355" Type="http://schemas.openxmlformats.org/officeDocument/2006/relationships/image" Target="../media/image1083.png"/><Relationship Id="rId397" Type="http://schemas.openxmlformats.org/officeDocument/2006/relationships/image" Target="../media/image1104.png"/><Relationship Id="rId520" Type="http://schemas.openxmlformats.org/officeDocument/2006/relationships/customXml" Target="../ink/ink1244.xml"/><Relationship Id="rId215" Type="http://schemas.openxmlformats.org/officeDocument/2006/relationships/image" Target="../media/image1013.png"/><Relationship Id="rId257" Type="http://schemas.openxmlformats.org/officeDocument/2006/relationships/image" Target="../media/image1034.png"/><Relationship Id="rId422" Type="http://schemas.openxmlformats.org/officeDocument/2006/relationships/customXml" Target="../ink/ink1195.xml"/><Relationship Id="rId464" Type="http://schemas.openxmlformats.org/officeDocument/2006/relationships/customXml" Target="../ink/ink1216.xml"/><Relationship Id="rId299" Type="http://schemas.openxmlformats.org/officeDocument/2006/relationships/image" Target="../media/image1055.png"/><Relationship Id="rId63" Type="http://schemas.openxmlformats.org/officeDocument/2006/relationships/image" Target="../media/image937.png"/><Relationship Id="rId159" Type="http://schemas.openxmlformats.org/officeDocument/2006/relationships/image" Target="../media/image985.png"/><Relationship Id="rId366" Type="http://schemas.openxmlformats.org/officeDocument/2006/relationships/customXml" Target="../ink/ink1167.xml"/><Relationship Id="rId226" Type="http://schemas.openxmlformats.org/officeDocument/2006/relationships/customXml" Target="../ink/ink1097.xml"/><Relationship Id="rId433" Type="http://schemas.openxmlformats.org/officeDocument/2006/relationships/image" Target="../media/image1122.png"/><Relationship Id="rId74" Type="http://schemas.openxmlformats.org/officeDocument/2006/relationships/customXml" Target="../ink/ink1021.xml"/><Relationship Id="rId377" Type="http://schemas.openxmlformats.org/officeDocument/2006/relationships/image" Target="../media/image1094.png"/><Relationship Id="rId500" Type="http://schemas.openxmlformats.org/officeDocument/2006/relationships/customXml" Target="../ink/ink1234.xml"/><Relationship Id="rId5" Type="http://schemas.openxmlformats.org/officeDocument/2006/relationships/image" Target="../media/image908.png"/><Relationship Id="rId237" Type="http://schemas.openxmlformats.org/officeDocument/2006/relationships/image" Target="../media/image1024.png"/><Relationship Id="rId444" Type="http://schemas.openxmlformats.org/officeDocument/2006/relationships/customXml" Target="../ink/ink1206.xml"/><Relationship Id="rId290" Type="http://schemas.openxmlformats.org/officeDocument/2006/relationships/customXml" Target="../ink/ink1129.xml"/><Relationship Id="rId304" Type="http://schemas.openxmlformats.org/officeDocument/2006/relationships/customXml" Target="../ink/ink1136.xml"/><Relationship Id="rId388" Type="http://schemas.openxmlformats.org/officeDocument/2006/relationships/customXml" Target="../ink/ink1178.xml"/><Relationship Id="rId511" Type="http://schemas.openxmlformats.org/officeDocument/2006/relationships/image" Target="../media/image1161.png"/><Relationship Id="rId85" Type="http://schemas.openxmlformats.org/officeDocument/2006/relationships/image" Target="../media/image948.png"/><Relationship Id="rId150" Type="http://schemas.openxmlformats.org/officeDocument/2006/relationships/customXml" Target="../ink/ink1059.xml"/><Relationship Id="rId248" Type="http://schemas.openxmlformats.org/officeDocument/2006/relationships/customXml" Target="../ink/ink1108.xml"/><Relationship Id="rId455" Type="http://schemas.openxmlformats.org/officeDocument/2006/relationships/image" Target="../media/image1133.png"/><Relationship Id="rId12" Type="http://schemas.openxmlformats.org/officeDocument/2006/relationships/customXml" Target="../ink/ink990.xml"/><Relationship Id="rId108" Type="http://schemas.openxmlformats.org/officeDocument/2006/relationships/customXml" Target="../ink/ink1038.xml"/><Relationship Id="rId315" Type="http://schemas.openxmlformats.org/officeDocument/2006/relationships/image" Target="../media/image1063.png"/><Relationship Id="rId522" Type="http://schemas.openxmlformats.org/officeDocument/2006/relationships/customXml" Target="../ink/ink1245.xml"/><Relationship Id="rId96" Type="http://schemas.openxmlformats.org/officeDocument/2006/relationships/customXml" Target="../ink/ink1032.xml"/><Relationship Id="rId161" Type="http://schemas.openxmlformats.org/officeDocument/2006/relationships/image" Target="../media/image986.png"/><Relationship Id="rId399" Type="http://schemas.openxmlformats.org/officeDocument/2006/relationships/image" Target="../media/image1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65473-F99D-484C-B0F3-FC04614A8391}"/>
                  </a:ext>
                </a:extLst>
              </p14:cNvPr>
              <p14:cNvContentPartPr/>
              <p14:nvPr/>
            </p14:nvContentPartPr>
            <p14:xfrm>
              <a:off x="3140265" y="5258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65473-F99D-484C-B0F3-FC04614A8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4265" y="4902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1541E29-F9FD-4BB3-AB06-9B46AA95417B}"/>
                  </a:ext>
                </a:extLst>
              </p14:cNvPr>
              <p14:cNvContentPartPr/>
              <p14:nvPr/>
            </p14:nvContentPartPr>
            <p14:xfrm>
              <a:off x="9088545" y="5259891"/>
              <a:ext cx="496440" cy="266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1541E29-F9FD-4BB3-AB06-9B46AA9541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2545" y="5224251"/>
                <a:ext cx="5680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03DD79-EE5A-4DE4-9DE1-1C32A9DE2B7E}"/>
                  </a:ext>
                </a:extLst>
              </p14:cNvPr>
              <p14:cNvContentPartPr/>
              <p14:nvPr/>
            </p14:nvContentPartPr>
            <p14:xfrm>
              <a:off x="4750905" y="449571"/>
              <a:ext cx="58320" cy="72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03DD79-EE5A-4DE4-9DE1-1C32A9DE2B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4905" y="413571"/>
                <a:ext cx="12996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BB530A-23BB-46D7-B6D6-280C0E48D7C7}"/>
                  </a:ext>
                </a:extLst>
              </p14:cNvPr>
              <p14:cNvContentPartPr/>
              <p14:nvPr/>
            </p14:nvContentPartPr>
            <p14:xfrm>
              <a:off x="4808145" y="437331"/>
              <a:ext cx="319680" cy="35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BB530A-23BB-46D7-B6D6-280C0E48D7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2145" y="401331"/>
                <a:ext cx="3913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89A5DD-7E7F-484D-84ED-1B9CD2658C0A}"/>
                  </a:ext>
                </a:extLst>
              </p14:cNvPr>
              <p14:cNvContentPartPr/>
              <p14:nvPr/>
            </p14:nvContentPartPr>
            <p14:xfrm>
              <a:off x="5119545" y="817491"/>
              <a:ext cx="806400" cy="326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89A5DD-7E7F-484D-84ED-1B9CD2658C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83905" y="781491"/>
                <a:ext cx="8780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376E4E-DA1E-46BB-9194-32E7204D6B0A}"/>
                  </a:ext>
                </a:extLst>
              </p14:cNvPr>
              <p14:cNvContentPartPr/>
              <p14:nvPr/>
            </p14:nvContentPartPr>
            <p14:xfrm>
              <a:off x="5995065" y="916131"/>
              <a:ext cx="724320" cy="27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376E4E-DA1E-46BB-9194-32E7204D6B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9065" y="880131"/>
                <a:ext cx="795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516CA-8B0C-4601-B506-721A64B37F9C}"/>
                  </a:ext>
                </a:extLst>
              </p14:cNvPr>
              <p14:cNvContentPartPr/>
              <p14:nvPr/>
            </p14:nvContentPartPr>
            <p14:xfrm>
              <a:off x="7177305" y="799851"/>
              <a:ext cx="599760" cy="49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516CA-8B0C-4601-B506-721A64B37F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41665" y="764211"/>
                <a:ext cx="6714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12D856-0399-4CD7-BD41-1462EC2D2300}"/>
                  </a:ext>
                </a:extLst>
              </p14:cNvPr>
              <p14:cNvContentPartPr/>
              <p14:nvPr/>
            </p14:nvContentPartPr>
            <p14:xfrm>
              <a:off x="7619025" y="1071291"/>
              <a:ext cx="590040" cy="507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12D856-0399-4CD7-BD41-1462EC2D23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83025" y="1035651"/>
                <a:ext cx="661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DD4CF9-6570-4881-A8C2-3437FD67D2D4}"/>
                  </a:ext>
                </a:extLst>
              </p14:cNvPr>
              <p14:cNvContentPartPr/>
              <p14:nvPr/>
            </p14:nvContentPartPr>
            <p14:xfrm>
              <a:off x="8319945" y="1026651"/>
              <a:ext cx="317880" cy="41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DD4CF9-6570-4881-A8C2-3437FD67D2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83945" y="990651"/>
                <a:ext cx="3895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D9336B-EAF6-4BD9-BE18-F70B24C11AED}"/>
                  </a:ext>
                </a:extLst>
              </p14:cNvPr>
              <p14:cNvContentPartPr/>
              <p14:nvPr/>
            </p14:nvContentPartPr>
            <p14:xfrm>
              <a:off x="8787225" y="782211"/>
              <a:ext cx="381960" cy="94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D9336B-EAF6-4BD9-BE18-F70B24C11A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51225" y="746571"/>
                <a:ext cx="453600" cy="10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6E72B7-6D13-4746-B6FC-A4AD8C51A142}"/>
                  </a:ext>
                </a:extLst>
              </p14:cNvPr>
              <p14:cNvContentPartPr/>
              <p14:nvPr/>
            </p14:nvContentPartPr>
            <p14:xfrm>
              <a:off x="8413185" y="1142211"/>
              <a:ext cx="177120" cy="48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6E72B7-6D13-4746-B6FC-A4AD8C51A1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77545" y="1106571"/>
                <a:ext cx="2487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65738-6D34-452C-9E5C-98549ACFE977}"/>
                  </a:ext>
                </a:extLst>
              </p14:cNvPr>
              <p14:cNvContentPartPr/>
              <p14:nvPr/>
            </p14:nvContentPartPr>
            <p14:xfrm>
              <a:off x="6142665" y="1347411"/>
              <a:ext cx="186480" cy="73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65738-6D34-452C-9E5C-98549ACFE9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06665" y="1311771"/>
                <a:ext cx="25812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1F9CA7-ECFA-4A16-B340-B5E130EB5566}"/>
                  </a:ext>
                </a:extLst>
              </p14:cNvPr>
              <p14:cNvContentPartPr/>
              <p14:nvPr/>
            </p14:nvContentPartPr>
            <p14:xfrm>
              <a:off x="6506625" y="1557291"/>
              <a:ext cx="12600" cy="37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1F9CA7-ECFA-4A16-B340-B5E130EB55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70985" y="1521291"/>
                <a:ext cx="842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8E233A-5260-4874-9A57-17321F4D19B9}"/>
                  </a:ext>
                </a:extLst>
              </p14:cNvPr>
              <p14:cNvContentPartPr/>
              <p14:nvPr/>
            </p14:nvContentPartPr>
            <p14:xfrm>
              <a:off x="6431025" y="1477011"/>
              <a:ext cx="325800" cy="45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8E233A-5260-4874-9A57-17321F4D19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5025" y="1441371"/>
                <a:ext cx="3974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E93C9E-525B-4DBD-8AD7-3357EAF458D9}"/>
                  </a:ext>
                </a:extLst>
              </p14:cNvPr>
              <p14:cNvContentPartPr/>
              <p14:nvPr/>
            </p14:nvContentPartPr>
            <p14:xfrm>
              <a:off x="6873465" y="1603731"/>
              <a:ext cx="354960" cy="400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E93C9E-525B-4DBD-8AD7-3357EAF458D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37465" y="1568091"/>
                <a:ext cx="4266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A04050-2608-4EFA-B8C3-757FC3FA7059}"/>
                  </a:ext>
                </a:extLst>
              </p14:cNvPr>
              <p14:cNvContentPartPr/>
              <p14:nvPr/>
            </p14:nvContentPartPr>
            <p14:xfrm>
              <a:off x="7265865" y="1331931"/>
              <a:ext cx="253440" cy="704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A04050-2608-4EFA-B8C3-757FC3FA70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29865" y="1295931"/>
                <a:ext cx="32508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F0BC491-D5E0-4113-887F-79E632E3727C}"/>
                  </a:ext>
                </a:extLst>
              </p14:cNvPr>
              <p14:cNvContentPartPr/>
              <p14:nvPr/>
            </p14:nvContentPartPr>
            <p14:xfrm>
              <a:off x="3021465" y="4933371"/>
              <a:ext cx="698760" cy="484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F0BC491-D5E0-4113-887F-79E632E37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5825" y="4897371"/>
                <a:ext cx="7704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5CDA197-398F-4CF4-9F8C-61F408A2C923}"/>
                  </a:ext>
                </a:extLst>
              </p14:cNvPr>
              <p14:cNvContentPartPr/>
              <p14:nvPr/>
            </p14:nvContentPartPr>
            <p14:xfrm>
              <a:off x="9160905" y="5205891"/>
              <a:ext cx="479880" cy="428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5CDA197-398F-4CF4-9F8C-61F408A2C9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24905" y="5169891"/>
                <a:ext cx="551520" cy="50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11D07C6-F967-4A26-9E68-E901978F56BE}"/>
              </a:ext>
            </a:extLst>
          </p:cNvPr>
          <p:cNvGrpSpPr/>
          <p:nvPr/>
        </p:nvGrpSpPr>
        <p:grpSpPr>
          <a:xfrm>
            <a:off x="1068105" y="2267931"/>
            <a:ext cx="10418040" cy="4539600"/>
            <a:chOff x="1068105" y="2267931"/>
            <a:chExt cx="10418040" cy="45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A754C92-D138-4B06-B190-B6128204680A}"/>
                    </a:ext>
                  </a:extLst>
                </p14:cNvPr>
                <p14:cNvContentPartPr/>
                <p14:nvPr/>
              </p14:nvContentPartPr>
              <p14:xfrm>
                <a:off x="6538305" y="2267931"/>
                <a:ext cx="122400" cy="876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A754C92-D138-4B06-B190-B612820468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2305" y="2231931"/>
                  <a:ext cx="19404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84B5B2-74F8-4C4E-9FFE-BF2CE3B938C4}"/>
                    </a:ext>
                  </a:extLst>
                </p14:cNvPr>
                <p14:cNvContentPartPr/>
                <p14:nvPr/>
              </p14:nvContentPartPr>
              <p14:xfrm>
                <a:off x="6378825" y="2906931"/>
                <a:ext cx="373320" cy="32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84B5B2-74F8-4C4E-9FFE-BF2CE3B938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42825" y="2870931"/>
                  <a:ext cx="4449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34D377-4A1B-40C1-AC93-407BCDCFECE1}"/>
                    </a:ext>
                  </a:extLst>
                </p14:cNvPr>
                <p14:cNvContentPartPr/>
                <p14:nvPr/>
              </p14:nvContentPartPr>
              <p14:xfrm>
                <a:off x="3331065" y="3359451"/>
                <a:ext cx="5679000" cy="80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34D377-4A1B-40C1-AC93-407BCDCFEC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95065" y="3323811"/>
                  <a:ext cx="575064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D1FF49-6A9C-4E11-8196-5EC8B1254AB4}"/>
                    </a:ext>
                  </a:extLst>
                </p14:cNvPr>
                <p14:cNvContentPartPr/>
                <p14:nvPr/>
              </p14:nvContentPartPr>
              <p14:xfrm>
                <a:off x="8794425" y="4008891"/>
                <a:ext cx="340920" cy="17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D1FF49-6A9C-4E11-8196-5EC8B1254A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58785" y="3972891"/>
                  <a:ext cx="412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FB9B1E-0E0D-4FF9-876B-3CAB869F5F46}"/>
                    </a:ext>
                  </a:extLst>
                </p14:cNvPr>
                <p14:cNvContentPartPr/>
                <p14:nvPr/>
              </p14:nvContentPartPr>
              <p14:xfrm>
                <a:off x="3322425" y="3347931"/>
                <a:ext cx="73800" cy="65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FB9B1E-0E0D-4FF9-876B-3CAB869F5F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86785" y="3311931"/>
                  <a:ext cx="14544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D53DA3-AEE9-4743-B293-DCD5CC816973}"/>
                    </a:ext>
                  </a:extLst>
                </p14:cNvPr>
                <p14:cNvContentPartPr/>
                <p14:nvPr/>
              </p14:nvContentPartPr>
              <p14:xfrm>
                <a:off x="3224145" y="3815931"/>
                <a:ext cx="353520" cy="180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D53DA3-AEE9-4743-B293-DCD5CC8169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88145" y="3780291"/>
                  <a:ext cx="42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FAAEF1-CDA2-4E27-B7A0-C166867E48CA}"/>
                    </a:ext>
                  </a:extLst>
                </p14:cNvPr>
                <p14:cNvContentPartPr/>
                <p14:nvPr/>
              </p14:nvContentPartPr>
              <p14:xfrm>
                <a:off x="1907985" y="4196451"/>
                <a:ext cx="427320" cy="863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FAAEF1-CDA2-4E27-B7A0-C166867E48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72345" y="4160811"/>
                  <a:ext cx="49896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BC84D5-C355-4D5E-BED3-BC588B585E55}"/>
                    </a:ext>
                  </a:extLst>
                </p14:cNvPr>
                <p14:cNvContentPartPr/>
                <p14:nvPr/>
              </p14:nvContentPartPr>
              <p14:xfrm>
                <a:off x="2515305" y="4706931"/>
                <a:ext cx="135720" cy="271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BC84D5-C355-4D5E-BED3-BC588B585E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79665" y="4670931"/>
                  <a:ext cx="207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D2D882-F736-40CA-A4F2-D3080E2164F4}"/>
                    </a:ext>
                  </a:extLst>
                </p14:cNvPr>
                <p14:cNvContentPartPr/>
                <p14:nvPr/>
              </p14:nvContentPartPr>
              <p14:xfrm>
                <a:off x="2494785" y="4386531"/>
                <a:ext cx="112320" cy="82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D2D882-F736-40CA-A4F2-D3080E2164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59145" y="4350531"/>
                  <a:ext cx="183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30449D-7ECE-4D1A-87C6-79024BD52A50}"/>
                    </a:ext>
                  </a:extLst>
                </p14:cNvPr>
                <p14:cNvContentPartPr/>
                <p14:nvPr/>
              </p14:nvContentPartPr>
              <p14:xfrm>
                <a:off x="2727705" y="4643571"/>
                <a:ext cx="811440" cy="29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30449D-7ECE-4D1A-87C6-79024BD52A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1705" y="4607931"/>
                  <a:ext cx="883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0D5DC0-0D58-4968-8D0B-89DD48045B89}"/>
                    </a:ext>
                  </a:extLst>
                </p14:cNvPr>
                <p14:cNvContentPartPr/>
                <p14:nvPr/>
              </p14:nvContentPartPr>
              <p14:xfrm>
                <a:off x="3641025" y="4675971"/>
                <a:ext cx="675720" cy="249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0D5DC0-0D58-4968-8D0B-89DD48045B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05385" y="4640331"/>
                  <a:ext cx="747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FFA98C-EFFE-468A-8C9C-FE27120F50F1}"/>
                    </a:ext>
                  </a:extLst>
                </p14:cNvPr>
                <p14:cNvContentPartPr/>
                <p14:nvPr/>
              </p14:nvContentPartPr>
              <p14:xfrm>
                <a:off x="7983705" y="4375731"/>
                <a:ext cx="606600" cy="712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FFA98C-EFFE-468A-8C9C-FE27120F50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47705" y="4340091"/>
                  <a:ext cx="67824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EBF80F-E220-40E7-A7F5-4A9C8939D9FE}"/>
                    </a:ext>
                  </a:extLst>
                </p14:cNvPr>
                <p14:cNvContentPartPr/>
                <p14:nvPr/>
              </p14:nvContentPartPr>
              <p14:xfrm>
                <a:off x="8567985" y="4666611"/>
                <a:ext cx="426240" cy="241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EBF80F-E220-40E7-A7F5-4A9C8939D9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32345" y="4630971"/>
                  <a:ext cx="497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41ECC5-E92C-4A5A-B27A-0A2F26232F06}"/>
                    </a:ext>
                  </a:extLst>
                </p14:cNvPr>
                <p14:cNvContentPartPr/>
                <p14:nvPr/>
              </p14:nvContentPartPr>
              <p14:xfrm>
                <a:off x="9205905" y="4753371"/>
                <a:ext cx="42120" cy="150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41ECC5-E92C-4A5A-B27A-0A2F26232F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70265" y="4717371"/>
                  <a:ext cx="113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289BD0-190E-4BC8-8BFF-6EA481DE4BF5}"/>
                    </a:ext>
                  </a:extLst>
                </p14:cNvPr>
                <p14:cNvContentPartPr/>
                <p14:nvPr/>
              </p14:nvContentPartPr>
              <p14:xfrm>
                <a:off x="9246225" y="4549251"/>
                <a:ext cx="51480" cy="30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289BD0-190E-4BC8-8BFF-6EA481DE4B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10585" y="4513251"/>
                  <a:ext cx="123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7AFFA3-0133-447D-A84A-2581FF7A1322}"/>
                    </a:ext>
                  </a:extLst>
                </p14:cNvPr>
                <p14:cNvContentPartPr/>
                <p14:nvPr/>
              </p14:nvContentPartPr>
              <p14:xfrm>
                <a:off x="9455745" y="4502091"/>
                <a:ext cx="326520" cy="46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7AFFA3-0133-447D-A84A-2581FF7A13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19745" y="4466091"/>
                  <a:ext cx="3981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38539A-A4F1-4A03-A0BC-10AA2BB1123C}"/>
                    </a:ext>
                  </a:extLst>
                </p14:cNvPr>
                <p14:cNvContentPartPr/>
                <p14:nvPr/>
              </p14:nvContentPartPr>
              <p14:xfrm>
                <a:off x="9825825" y="4758051"/>
                <a:ext cx="195840" cy="222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38539A-A4F1-4A03-A0BC-10AA2BB1123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9825" y="4722411"/>
                  <a:ext cx="267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99BBCF-5E04-4A14-9055-FB62AE699EEF}"/>
                    </a:ext>
                  </a:extLst>
                </p14:cNvPr>
                <p14:cNvContentPartPr/>
                <p14:nvPr/>
              </p14:nvContentPartPr>
              <p14:xfrm>
                <a:off x="10160625" y="4579491"/>
                <a:ext cx="444600" cy="417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99BBCF-5E04-4A14-9055-FB62AE699E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24985" y="4543491"/>
                  <a:ext cx="5162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CB8E2B-B046-402F-991B-DC90C76060A8}"/>
                    </a:ext>
                  </a:extLst>
                </p14:cNvPr>
                <p14:cNvContentPartPr/>
                <p14:nvPr/>
              </p14:nvContentPartPr>
              <p14:xfrm>
                <a:off x="10543305" y="4692171"/>
                <a:ext cx="6876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CB8E2B-B046-402F-991B-DC90C76060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07665" y="4656531"/>
                  <a:ext cx="140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C71F0D-A013-4AC0-B725-AD9751559D85}"/>
                    </a:ext>
                  </a:extLst>
                </p14:cNvPr>
                <p14:cNvContentPartPr/>
                <p14:nvPr/>
              </p14:nvContentPartPr>
              <p14:xfrm>
                <a:off x="10720065" y="4811691"/>
                <a:ext cx="241200" cy="208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C71F0D-A013-4AC0-B725-AD9751559D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84425" y="4776051"/>
                  <a:ext cx="312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13AB2B-04D2-46DD-8889-5E00E1013DAA}"/>
                    </a:ext>
                  </a:extLst>
                </p14:cNvPr>
                <p14:cNvContentPartPr/>
                <p14:nvPr/>
              </p14:nvContentPartPr>
              <p14:xfrm>
                <a:off x="11040825" y="4857411"/>
                <a:ext cx="445320" cy="657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13AB2B-04D2-46DD-8889-5E00E1013D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05185" y="4821771"/>
                  <a:ext cx="51696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63C410-8006-4B49-80C6-3478B1220E44}"/>
                    </a:ext>
                  </a:extLst>
                </p14:cNvPr>
                <p14:cNvContentPartPr/>
                <p14:nvPr/>
              </p14:nvContentPartPr>
              <p14:xfrm>
                <a:off x="1598025" y="5267811"/>
                <a:ext cx="1817280" cy="126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63C410-8006-4B49-80C6-3478B1220E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62025" y="5231811"/>
                  <a:ext cx="188892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A9A672-7F3D-4F4F-BA5B-8CE206B7F226}"/>
                    </a:ext>
                  </a:extLst>
                </p14:cNvPr>
                <p14:cNvContentPartPr/>
                <p14:nvPr/>
              </p14:nvContentPartPr>
              <p14:xfrm>
                <a:off x="3343665" y="6390291"/>
                <a:ext cx="131040" cy="18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A9A672-7F3D-4F4F-BA5B-8CE206B7F2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08025" y="6354291"/>
                  <a:ext cx="202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F0FC06-BDB2-4DA9-8C9F-86222AE57130}"/>
                    </a:ext>
                  </a:extLst>
                </p14:cNvPr>
                <p14:cNvContentPartPr/>
                <p14:nvPr/>
              </p14:nvContentPartPr>
              <p14:xfrm>
                <a:off x="3962145" y="6119211"/>
                <a:ext cx="83160" cy="438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F0FC06-BDB2-4DA9-8C9F-86222AE571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6505" y="6083571"/>
                  <a:ext cx="1548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DCC0A6-9A28-4B8D-AA32-94C70B85CD07}"/>
                    </a:ext>
                  </a:extLst>
                </p14:cNvPr>
                <p14:cNvContentPartPr/>
                <p14:nvPr/>
              </p14:nvContentPartPr>
              <p14:xfrm>
                <a:off x="3979785" y="6334851"/>
                <a:ext cx="293760" cy="31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DCC0A6-9A28-4B8D-AA32-94C70B85CD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44145" y="6299211"/>
                  <a:ext cx="365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70063F5-C352-43EB-8C07-D90622EBFC33}"/>
                    </a:ext>
                  </a:extLst>
                </p14:cNvPr>
                <p14:cNvContentPartPr/>
                <p14:nvPr/>
              </p14:nvContentPartPr>
              <p14:xfrm>
                <a:off x="1600185" y="5248731"/>
                <a:ext cx="349920" cy="27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70063F5-C352-43EB-8C07-D90622EBFC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64185" y="5212731"/>
                  <a:ext cx="421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47F31B-87AB-47A2-92A7-8936CD925B30}"/>
                    </a:ext>
                  </a:extLst>
                </p14:cNvPr>
                <p14:cNvContentPartPr/>
                <p14:nvPr/>
              </p14:nvContentPartPr>
              <p14:xfrm>
                <a:off x="1068105" y="5006091"/>
                <a:ext cx="495360" cy="399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47F31B-87AB-47A2-92A7-8936CD925B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2465" y="4970451"/>
                  <a:ext cx="567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7C46421-2127-48D9-8047-527660B91B1A}"/>
                    </a:ext>
                  </a:extLst>
                </p14:cNvPr>
                <p14:cNvContentPartPr/>
                <p14:nvPr/>
              </p14:nvContentPartPr>
              <p14:xfrm>
                <a:off x="3854865" y="6285891"/>
                <a:ext cx="169560" cy="56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7C46421-2127-48D9-8047-527660B91B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19225" y="6249891"/>
                  <a:ext cx="241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5B05B2C-DAED-4AB8-B008-751A883000A8}"/>
                    </a:ext>
                  </a:extLst>
                </p14:cNvPr>
                <p14:cNvContentPartPr/>
                <p14:nvPr/>
              </p14:nvContentPartPr>
              <p14:xfrm>
                <a:off x="1672185" y="5802411"/>
                <a:ext cx="1459440" cy="119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5B05B2C-DAED-4AB8-B008-751A883000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36185" y="5766771"/>
                  <a:ext cx="1531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BC09B9-4B1B-4110-8020-9046A31C54AF}"/>
                    </a:ext>
                  </a:extLst>
                </p14:cNvPr>
                <p14:cNvContentPartPr/>
                <p14:nvPr/>
              </p14:nvContentPartPr>
              <p14:xfrm>
                <a:off x="1483905" y="6584331"/>
                <a:ext cx="196560" cy="223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BC09B9-4B1B-4110-8020-9046A31C54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48265" y="6548331"/>
                  <a:ext cx="268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B411B61-0C8F-4EFC-B7B8-63A66DE3BC82}"/>
                    </a:ext>
                  </a:extLst>
                </p14:cNvPr>
                <p14:cNvContentPartPr/>
                <p14:nvPr/>
              </p14:nvContentPartPr>
              <p14:xfrm>
                <a:off x="3242865" y="5577164"/>
                <a:ext cx="305640" cy="40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B411B61-0C8F-4EFC-B7B8-63A66DE3BC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07225" y="5541524"/>
                  <a:ext cx="3772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FFD15F-C755-4FBC-8765-2C6FC8CAEF5F}"/>
                    </a:ext>
                  </a:extLst>
                </p14:cNvPr>
                <p14:cNvContentPartPr/>
                <p14:nvPr/>
              </p14:nvContentPartPr>
              <p14:xfrm>
                <a:off x="3505305" y="5702804"/>
                <a:ext cx="173520" cy="307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FFD15F-C755-4FBC-8765-2C6FC8CAEF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9665" y="5667164"/>
                  <a:ext cx="245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6B2413-438F-40EB-A599-37D7DA032730}"/>
                    </a:ext>
                  </a:extLst>
                </p14:cNvPr>
                <p14:cNvContentPartPr/>
                <p14:nvPr/>
              </p14:nvContentPartPr>
              <p14:xfrm>
                <a:off x="3806265" y="5881004"/>
                <a:ext cx="120240" cy="159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6B2413-438F-40EB-A599-37D7DA0327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70625" y="5845364"/>
                  <a:ext cx="19188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18BBF62-A2C9-4CAB-BF44-D51E784DE2FD}"/>
                  </a:ext>
                </a:extLst>
              </p14:cNvPr>
              <p14:cNvContentPartPr/>
              <p14:nvPr/>
            </p14:nvContentPartPr>
            <p14:xfrm>
              <a:off x="8266665" y="5866964"/>
              <a:ext cx="1774440" cy="72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18BBF62-A2C9-4CAB-BF44-D51E784DE2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30665" y="5830964"/>
                <a:ext cx="184608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A3CA715-07A4-4034-A61B-F4683B48F6CD}"/>
              </a:ext>
            </a:extLst>
          </p:cNvPr>
          <p:cNvGrpSpPr/>
          <p:nvPr/>
        </p:nvGrpSpPr>
        <p:grpSpPr>
          <a:xfrm>
            <a:off x="7671945" y="5260364"/>
            <a:ext cx="3254040" cy="1419480"/>
            <a:chOff x="7671945" y="5260364"/>
            <a:chExt cx="3254040" cy="14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2ADF3B-7ADB-4212-B708-1052810903FE}"/>
                    </a:ext>
                  </a:extLst>
                </p14:cNvPr>
                <p14:cNvContentPartPr/>
                <p14:nvPr/>
              </p14:nvContentPartPr>
              <p14:xfrm>
                <a:off x="8199705" y="5420924"/>
                <a:ext cx="1972080" cy="1231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2ADF3B-7ADB-4212-B708-1052810903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63705" y="5384924"/>
                  <a:ext cx="2043720" cy="13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C585A3-EE0E-4F40-8726-3C44494298C2}"/>
                    </a:ext>
                  </a:extLst>
                </p14:cNvPr>
                <p14:cNvContentPartPr/>
                <p14:nvPr/>
              </p14:nvContentPartPr>
              <p14:xfrm>
                <a:off x="10048305" y="6478964"/>
                <a:ext cx="124560" cy="200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C585A3-EE0E-4F40-8726-3C44494298C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12665" y="6442964"/>
                  <a:ext cx="196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6485F9-37ED-452B-8257-0E83AE7E00CD}"/>
                    </a:ext>
                  </a:extLst>
                </p14:cNvPr>
                <p14:cNvContentPartPr/>
                <p14:nvPr/>
              </p14:nvContentPartPr>
              <p14:xfrm>
                <a:off x="10471305" y="6232724"/>
                <a:ext cx="101880" cy="421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6485F9-37ED-452B-8257-0E83AE7E00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35665" y="6196724"/>
                  <a:ext cx="1735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C438A8-E1C0-4176-8865-6F50D4341E7A}"/>
                    </a:ext>
                  </a:extLst>
                </p14:cNvPr>
                <p14:cNvContentPartPr/>
                <p14:nvPr/>
              </p14:nvContentPartPr>
              <p14:xfrm>
                <a:off x="10364745" y="6498404"/>
                <a:ext cx="228960" cy="38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C438A8-E1C0-4176-8865-6F50D4341E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28745" y="6462764"/>
                  <a:ext cx="300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F72F57B-3E66-4F55-9250-93DAF6A8D333}"/>
                    </a:ext>
                  </a:extLst>
                </p14:cNvPr>
                <p14:cNvContentPartPr/>
                <p14:nvPr/>
              </p14:nvContentPartPr>
              <p14:xfrm>
                <a:off x="8114745" y="5358644"/>
                <a:ext cx="218160" cy="23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F72F57B-3E66-4F55-9250-93DAF6A8D33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8745" y="5322644"/>
                  <a:ext cx="289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EA384CD-BE2C-42E5-82BD-A09EA8CAC893}"/>
                    </a:ext>
                  </a:extLst>
                </p14:cNvPr>
                <p14:cNvContentPartPr/>
                <p14:nvPr/>
              </p14:nvContentPartPr>
              <p14:xfrm>
                <a:off x="7671945" y="5260364"/>
                <a:ext cx="317520" cy="387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EA384CD-BE2C-42E5-82BD-A09EA8CAC8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6305" y="5224724"/>
                  <a:ext cx="3891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4F45899-B74B-44DA-9A78-4CEBE3BC831C}"/>
                    </a:ext>
                  </a:extLst>
                </p14:cNvPr>
                <p14:cNvContentPartPr/>
                <p14:nvPr/>
              </p14:nvContentPartPr>
              <p14:xfrm>
                <a:off x="10095825" y="5588324"/>
                <a:ext cx="367200" cy="461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4F45899-B74B-44DA-9A78-4CEBE3BC83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60185" y="5552684"/>
                  <a:ext cx="4388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C7BCDBD-11A4-4E26-AF62-E4F7BEC8B0C8}"/>
                    </a:ext>
                  </a:extLst>
                </p14:cNvPr>
                <p14:cNvContentPartPr/>
                <p14:nvPr/>
              </p14:nvContentPartPr>
              <p14:xfrm>
                <a:off x="10321185" y="5765804"/>
                <a:ext cx="370800" cy="361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C7BCDBD-11A4-4E26-AF62-E4F7BEC8B0C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85185" y="5729804"/>
                  <a:ext cx="4424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CA6E9E-4D64-4A00-9BFC-382C7DF8C353}"/>
                    </a:ext>
                  </a:extLst>
                </p14:cNvPr>
                <p14:cNvContentPartPr/>
                <p14:nvPr/>
              </p14:nvContentPartPr>
              <p14:xfrm>
                <a:off x="10721145" y="5974604"/>
                <a:ext cx="204840" cy="224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CA6E9E-4D64-4A00-9BFC-382C7DF8C3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85145" y="5938964"/>
                  <a:ext cx="276480" cy="29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77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D1D7192-4B0B-46F0-9D20-B491BDA5CB35}"/>
                  </a:ext>
                </a:extLst>
              </p14:cNvPr>
              <p14:cNvContentPartPr/>
              <p14:nvPr/>
            </p14:nvContentPartPr>
            <p14:xfrm>
              <a:off x="5552715" y="5066151"/>
              <a:ext cx="3223800" cy="689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D1D7192-4B0B-46F0-9D20-B491BDA5C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6715" y="5030511"/>
                <a:ext cx="3295440" cy="76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EF2AAFF4-DD1F-49EE-A0DF-7BCB5086ABDC}"/>
              </a:ext>
            </a:extLst>
          </p:cNvPr>
          <p:cNvGrpSpPr/>
          <p:nvPr/>
        </p:nvGrpSpPr>
        <p:grpSpPr>
          <a:xfrm>
            <a:off x="5162475" y="3972111"/>
            <a:ext cx="6109200" cy="2565720"/>
            <a:chOff x="5162475" y="3972111"/>
            <a:chExt cx="6109200" cy="256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E59F77-38B0-4B53-AB98-111A618FB73A}"/>
                    </a:ext>
                  </a:extLst>
                </p14:cNvPr>
                <p14:cNvContentPartPr/>
                <p14:nvPr/>
              </p14:nvContentPartPr>
              <p14:xfrm>
                <a:off x="5619315" y="4648191"/>
                <a:ext cx="831600" cy="55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E59F77-38B0-4B53-AB98-111A618FB7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83315" y="4612551"/>
                  <a:ext cx="90324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8DA0F8-9CDF-42DC-A9C4-18D612CDFA5E}"/>
                    </a:ext>
                  </a:extLst>
                </p14:cNvPr>
                <p14:cNvContentPartPr/>
                <p14:nvPr/>
              </p14:nvContentPartPr>
              <p14:xfrm>
                <a:off x="6676995" y="4552791"/>
                <a:ext cx="504360" cy="657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8DA0F8-9CDF-42DC-A9C4-18D612CDFA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41355" y="4517151"/>
                  <a:ext cx="57600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C2766F-9E03-415A-BE11-099ABCFA7EE5}"/>
                    </a:ext>
                  </a:extLst>
                </p14:cNvPr>
                <p14:cNvContentPartPr/>
                <p14:nvPr/>
              </p14:nvContentPartPr>
              <p14:xfrm>
                <a:off x="7123755" y="4481151"/>
                <a:ext cx="474120" cy="687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C2766F-9E03-415A-BE11-099ABCFA7E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7755" y="4445151"/>
                  <a:ext cx="54576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4890C5-61A2-4433-AAD2-90EF936E018A}"/>
                    </a:ext>
                  </a:extLst>
                </p14:cNvPr>
                <p14:cNvContentPartPr/>
                <p14:nvPr/>
              </p14:nvContentPartPr>
              <p14:xfrm>
                <a:off x="8076675" y="4324911"/>
                <a:ext cx="587160" cy="57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4890C5-61A2-4433-AAD2-90EF936E01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1035" y="4289271"/>
                  <a:ext cx="658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49AD7C-D31A-4DA6-ACA6-00409D2229B7}"/>
                    </a:ext>
                  </a:extLst>
                </p14:cNvPr>
                <p14:cNvContentPartPr/>
                <p14:nvPr/>
              </p14:nvContentPartPr>
              <p14:xfrm>
                <a:off x="8354595" y="4367751"/>
                <a:ext cx="20880" cy="70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49AD7C-D31A-4DA6-ACA6-00409D2229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18955" y="4332111"/>
                  <a:ext cx="925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B1A1E8-A91F-4B93-8971-6DD99DCD4286}"/>
                    </a:ext>
                  </a:extLst>
                </p14:cNvPr>
                <p14:cNvContentPartPr/>
                <p14:nvPr/>
              </p14:nvContentPartPr>
              <p14:xfrm>
                <a:off x="6191715" y="5391951"/>
                <a:ext cx="421200" cy="67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B1A1E8-A91F-4B93-8971-6DD99DCD42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5715" y="5355951"/>
                  <a:ext cx="4928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6D2B02-2D97-45DB-8826-02FDB7146537}"/>
                    </a:ext>
                  </a:extLst>
                </p14:cNvPr>
                <p14:cNvContentPartPr/>
                <p14:nvPr/>
              </p14:nvContentPartPr>
              <p14:xfrm>
                <a:off x="6499875" y="5966871"/>
                <a:ext cx="177840" cy="15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6D2B02-2D97-45DB-8826-02FDB71465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4235" y="5931231"/>
                  <a:ext cx="249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4A792D-1491-418D-8474-4BF5A882C044}"/>
                    </a:ext>
                  </a:extLst>
                </p14:cNvPr>
                <p14:cNvContentPartPr/>
                <p14:nvPr/>
              </p14:nvContentPartPr>
              <p14:xfrm>
                <a:off x="6899835" y="5874351"/>
                <a:ext cx="395640" cy="663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4A792D-1491-418D-8474-4BF5A882C0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64195" y="5838711"/>
                  <a:ext cx="46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34F354B-9448-46C8-8F37-396E63BEF34E}"/>
                    </a:ext>
                  </a:extLst>
                </p14:cNvPr>
                <p14:cNvContentPartPr/>
                <p14:nvPr/>
              </p14:nvContentPartPr>
              <p14:xfrm>
                <a:off x="7408515" y="6255231"/>
                <a:ext cx="16560" cy="1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34F354B-9448-46C8-8F37-396E63BEF3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2515" y="6219591"/>
                  <a:ext cx="88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FF2CEF6-7D2B-4F59-AB9D-1220A75B83A4}"/>
                    </a:ext>
                  </a:extLst>
                </p14:cNvPr>
                <p14:cNvContentPartPr/>
                <p14:nvPr/>
              </p14:nvContentPartPr>
              <p14:xfrm>
                <a:off x="7459635" y="5797311"/>
                <a:ext cx="385560" cy="50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FF2CEF6-7D2B-4F59-AB9D-1220A75B83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23635" y="5761671"/>
                  <a:ext cx="4572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D8227D-49AC-443F-9FD8-BA497A0271D0}"/>
                    </a:ext>
                  </a:extLst>
                </p14:cNvPr>
                <p14:cNvContentPartPr/>
                <p14:nvPr/>
              </p14:nvContentPartPr>
              <p14:xfrm>
                <a:off x="7971915" y="6130311"/>
                <a:ext cx="10440" cy="24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D8227D-49AC-443F-9FD8-BA497A0271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6275" y="6094671"/>
                  <a:ext cx="82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08B864-F544-4B01-905E-3C97F2D7BF83}"/>
                    </a:ext>
                  </a:extLst>
                </p14:cNvPr>
                <p14:cNvContentPartPr/>
                <p14:nvPr/>
              </p14:nvContentPartPr>
              <p14:xfrm>
                <a:off x="5162475" y="3972111"/>
                <a:ext cx="3824280" cy="1782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08B864-F544-4B01-905E-3C97F2D7BF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26835" y="3936471"/>
                  <a:ext cx="3895920" cy="18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673458-786D-45FA-9E7D-C2737C0C2502}"/>
                    </a:ext>
                  </a:extLst>
                </p14:cNvPr>
                <p14:cNvContentPartPr/>
                <p14:nvPr/>
              </p14:nvContentPartPr>
              <p14:xfrm>
                <a:off x="9228315" y="4392951"/>
                <a:ext cx="251280" cy="77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673458-786D-45FA-9E7D-C2737C0C25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92675" y="4357311"/>
                  <a:ext cx="322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3D78AD-DAA6-4FE2-BFEA-F0B0A1E42F68}"/>
                    </a:ext>
                  </a:extLst>
                </p14:cNvPr>
                <p14:cNvContentPartPr/>
                <p14:nvPr/>
              </p14:nvContentPartPr>
              <p14:xfrm>
                <a:off x="9314355" y="4426431"/>
                <a:ext cx="153000" cy="499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3D78AD-DAA6-4FE2-BFEA-F0B0A1E42F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78355" y="4390791"/>
                  <a:ext cx="2246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6A2D1D-82DC-45EB-B331-CDAB80103E21}"/>
                    </a:ext>
                  </a:extLst>
                </p14:cNvPr>
                <p14:cNvContentPartPr/>
                <p14:nvPr/>
              </p14:nvContentPartPr>
              <p14:xfrm>
                <a:off x="9542595" y="4292511"/>
                <a:ext cx="776160" cy="670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6A2D1D-82DC-45EB-B331-CDAB80103E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06595" y="4256871"/>
                  <a:ext cx="84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77FF34D-90FF-4823-85D1-373EBEF2C585}"/>
                    </a:ext>
                  </a:extLst>
                </p14:cNvPr>
                <p14:cNvContentPartPr/>
                <p14:nvPr/>
              </p14:nvContentPartPr>
              <p14:xfrm>
                <a:off x="10552755" y="4474671"/>
                <a:ext cx="7560" cy="1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77FF34D-90FF-4823-85D1-373EBEF2C5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16755" y="4438671"/>
                  <a:ext cx="79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A38157F-1D12-49A9-801D-8746725D1064}"/>
                    </a:ext>
                  </a:extLst>
                </p14:cNvPr>
                <p14:cNvContentPartPr/>
                <p14:nvPr/>
              </p14:nvContentPartPr>
              <p14:xfrm>
                <a:off x="9521355" y="5314911"/>
                <a:ext cx="225000" cy="456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A38157F-1D12-49A9-801D-8746725D10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85715" y="5278911"/>
                  <a:ext cx="2966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178DCD-D0CE-403E-8984-294CB8EA9988}"/>
                    </a:ext>
                  </a:extLst>
                </p14:cNvPr>
                <p14:cNvContentPartPr/>
                <p14:nvPr/>
              </p14:nvContentPartPr>
              <p14:xfrm>
                <a:off x="9919515" y="5291151"/>
                <a:ext cx="601200" cy="324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178DCD-D0CE-403E-8984-294CB8EA99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83875" y="5255151"/>
                  <a:ext cx="672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A9918F-8278-4079-93FB-3207946E2A0C}"/>
                    </a:ext>
                  </a:extLst>
                </p14:cNvPr>
                <p14:cNvContentPartPr/>
                <p14:nvPr/>
              </p14:nvContentPartPr>
              <p14:xfrm>
                <a:off x="10634475" y="4876071"/>
                <a:ext cx="327600" cy="496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A9918F-8278-4079-93FB-3207946E2A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98835" y="4840071"/>
                  <a:ext cx="399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D293C03-A3F8-42E3-BB0B-4EA6F94167A5}"/>
                    </a:ext>
                  </a:extLst>
                </p14:cNvPr>
                <p14:cNvContentPartPr/>
                <p14:nvPr/>
              </p14:nvContentPartPr>
              <p14:xfrm>
                <a:off x="10894035" y="4775631"/>
                <a:ext cx="234000" cy="177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D293C03-A3F8-42E3-BB0B-4EA6F94167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58395" y="4739991"/>
                  <a:ext cx="305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4D5F6D-6C4C-4213-A9DA-B8FC872A9BC7}"/>
                    </a:ext>
                  </a:extLst>
                </p14:cNvPr>
                <p14:cNvContentPartPr/>
                <p14:nvPr/>
              </p14:nvContentPartPr>
              <p14:xfrm>
                <a:off x="11269515" y="5088831"/>
                <a:ext cx="2160" cy="20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4D5F6D-6C4C-4213-A9DA-B8FC872A9B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33515" y="5053191"/>
                  <a:ext cx="73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5C6B13-D91E-42E2-B03D-E4141D5E2F5A}"/>
              </a:ext>
            </a:extLst>
          </p:cNvPr>
          <p:cNvGrpSpPr/>
          <p:nvPr/>
        </p:nvGrpSpPr>
        <p:grpSpPr>
          <a:xfrm>
            <a:off x="952635" y="818871"/>
            <a:ext cx="3021480" cy="1461960"/>
            <a:chOff x="952635" y="818871"/>
            <a:chExt cx="3021480" cy="14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6570C9-244F-4085-9E8B-120414D3D3D1}"/>
                    </a:ext>
                  </a:extLst>
                </p14:cNvPr>
                <p14:cNvContentPartPr/>
                <p14:nvPr/>
              </p14:nvContentPartPr>
              <p14:xfrm>
                <a:off x="952635" y="818871"/>
                <a:ext cx="3021480" cy="1447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6570C9-244F-4085-9E8B-120414D3D3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6995" y="783231"/>
                  <a:ext cx="3093120" cy="15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B4B0176-C353-4BA1-BACD-37D0C68F05B1}"/>
                    </a:ext>
                  </a:extLst>
                </p14:cNvPr>
                <p14:cNvContentPartPr/>
                <p14:nvPr/>
              </p14:nvContentPartPr>
              <p14:xfrm>
                <a:off x="1314435" y="2280471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B4B0176-C353-4BA1-BACD-37D0C68F05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78435" y="22444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A177257-96A1-4953-BB54-42203A3BB1A0}"/>
                  </a:ext>
                </a:extLst>
              </p14:cNvPr>
              <p14:cNvContentPartPr/>
              <p14:nvPr/>
            </p14:nvContentPartPr>
            <p14:xfrm>
              <a:off x="4023075" y="2225391"/>
              <a:ext cx="720" cy="2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A177257-96A1-4953-BB54-42203A3BB1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87435" y="2189391"/>
                <a:ext cx="723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81384C6-65A9-45AF-8470-20DE97939C08}"/>
                  </a:ext>
                </a:extLst>
              </p14:cNvPr>
              <p14:cNvContentPartPr/>
              <p14:nvPr/>
            </p14:nvContentPartPr>
            <p14:xfrm>
              <a:off x="3985635" y="2173551"/>
              <a:ext cx="2732400" cy="1399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81384C6-65A9-45AF-8470-20DE97939C0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49995" y="2137911"/>
                <a:ext cx="2804040" cy="147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19DC1E9-D709-4AC4-A849-28B1FBDCA8B7}"/>
              </a:ext>
            </a:extLst>
          </p:cNvPr>
          <p:cNvGrpSpPr/>
          <p:nvPr/>
        </p:nvGrpSpPr>
        <p:grpSpPr>
          <a:xfrm>
            <a:off x="856875" y="3426711"/>
            <a:ext cx="5864040" cy="918000"/>
            <a:chOff x="856875" y="3426711"/>
            <a:chExt cx="586404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867316D-7965-4DE9-90B7-0BC182EF6C75}"/>
                    </a:ext>
                  </a:extLst>
                </p14:cNvPr>
                <p14:cNvContentPartPr/>
                <p14:nvPr/>
              </p14:nvContentPartPr>
              <p14:xfrm>
                <a:off x="934635" y="3814431"/>
                <a:ext cx="5770440" cy="421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867316D-7965-4DE9-90B7-0BC182EF6C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8635" y="3778431"/>
                  <a:ext cx="58420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29A19BA-E48F-4DD8-8CC7-52B2BEE54E72}"/>
                    </a:ext>
                  </a:extLst>
                </p14:cNvPr>
                <p14:cNvContentPartPr/>
                <p14:nvPr/>
              </p14:nvContentPartPr>
              <p14:xfrm>
                <a:off x="6459555" y="4041951"/>
                <a:ext cx="229680" cy="196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29A19BA-E48F-4DD8-8CC7-52B2BEE54E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3915" y="4006311"/>
                  <a:ext cx="301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5BB615C-6245-4AE9-B61B-CA3714393ACE}"/>
                    </a:ext>
                  </a:extLst>
                </p14:cNvPr>
                <p14:cNvContentPartPr/>
                <p14:nvPr/>
              </p14:nvContentPartPr>
              <p14:xfrm>
                <a:off x="856875" y="3660711"/>
                <a:ext cx="486000" cy="473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5BB615C-6245-4AE9-B61B-CA3714393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0875" y="3624711"/>
                  <a:ext cx="5576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D285EE3-2168-4BD6-9B01-9D83BFBCB91A}"/>
                    </a:ext>
                  </a:extLst>
                </p14:cNvPr>
                <p14:cNvContentPartPr/>
                <p14:nvPr/>
              </p14:nvContentPartPr>
              <p14:xfrm>
                <a:off x="2818875" y="3426711"/>
                <a:ext cx="446760" cy="26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D285EE3-2168-4BD6-9B01-9D83BFBCB9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82875" y="3390711"/>
                  <a:ext cx="518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EA232A-45CA-4E4C-A79C-5E97878BD18E}"/>
                    </a:ext>
                  </a:extLst>
                </p14:cNvPr>
                <p14:cNvContentPartPr/>
                <p14:nvPr/>
              </p14:nvContentPartPr>
              <p14:xfrm>
                <a:off x="2974035" y="3464511"/>
                <a:ext cx="71280" cy="471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EA232A-45CA-4E4C-A79C-5E97878BD18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38395" y="3428871"/>
                  <a:ext cx="142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FBF4132-5DDF-4FCF-960E-DC274D48176C}"/>
                    </a:ext>
                  </a:extLst>
                </p14:cNvPr>
                <p14:cNvContentPartPr/>
                <p14:nvPr/>
              </p14:nvContentPartPr>
              <p14:xfrm>
                <a:off x="6405555" y="3964911"/>
                <a:ext cx="315360" cy="379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FBF4132-5DDF-4FCF-960E-DC274D4817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69915" y="3929271"/>
                  <a:ext cx="38700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4C39D23-6AEB-464D-B884-14F1EF3BFCF5}"/>
              </a:ext>
            </a:extLst>
          </p:cNvPr>
          <p:cNvGrpSpPr/>
          <p:nvPr/>
        </p:nvGrpSpPr>
        <p:grpSpPr>
          <a:xfrm>
            <a:off x="1305075" y="391911"/>
            <a:ext cx="6790320" cy="2759040"/>
            <a:chOff x="1305075" y="391911"/>
            <a:chExt cx="679032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41D8982-F676-4CF2-9D10-C1B10AF405DD}"/>
                    </a:ext>
                  </a:extLst>
                </p14:cNvPr>
                <p14:cNvContentPartPr/>
                <p14:nvPr/>
              </p14:nvContentPartPr>
              <p14:xfrm>
                <a:off x="1305075" y="1219911"/>
                <a:ext cx="1168920" cy="1078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41D8982-F676-4CF2-9D10-C1B10AF405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69435" y="1184271"/>
                  <a:ext cx="1240560" cy="11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3DDA90-F157-4FBD-9173-71B792F39EDC}"/>
                    </a:ext>
                  </a:extLst>
                </p14:cNvPr>
                <p14:cNvContentPartPr/>
                <p14:nvPr/>
              </p14:nvContentPartPr>
              <p14:xfrm>
                <a:off x="2488755" y="1218831"/>
                <a:ext cx="3716640" cy="151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3DDA90-F157-4FBD-9173-71B792F39E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52755" y="1182831"/>
                  <a:ext cx="3788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4E02215-6EF1-447E-AFB6-EB7ED215FAD9}"/>
                    </a:ext>
                  </a:extLst>
                </p14:cNvPr>
                <p14:cNvContentPartPr/>
                <p14:nvPr/>
              </p14:nvContentPartPr>
              <p14:xfrm>
                <a:off x="2526555" y="1186431"/>
                <a:ext cx="50040" cy="1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4E02215-6EF1-447E-AFB6-EB7ED215FA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90555" y="1150791"/>
                  <a:ext cx="121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9C5060-8821-43B8-A4AB-3344BBA38D6E}"/>
                    </a:ext>
                  </a:extLst>
                </p14:cNvPr>
                <p14:cNvContentPartPr/>
                <p14:nvPr/>
              </p14:nvContentPartPr>
              <p14:xfrm>
                <a:off x="2703315" y="1191111"/>
                <a:ext cx="262440" cy="20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9C5060-8821-43B8-A4AB-3344BBA38D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7315" y="1155471"/>
                  <a:ext cx="334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0D86F8B-6DB5-4C4B-A6C0-DF19EE01E900}"/>
                    </a:ext>
                  </a:extLst>
                </p14:cNvPr>
                <p14:cNvContentPartPr/>
                <p14:nvPr/>
              </p14:nvContentPartPr>
              <p14:xfrm>
                <a:off x="3123795" y="1211631"/>
                <a:ext cx="175680" cy="2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0D86F8B-6DB5-4C4B-A6C0-DF19EE01E9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87795" y="1175991"/>
                  <a:ext cx="247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A742F1A-1C83-4219-925B-A9C76CD05722}"/>
                    </a:ext>
                  </a:extLst>
                </p14:cNvPr>
                <p14:cNvContentPartPr/>
                <p14:nvPr/>
              </p14:nvContentPartPr>
              <p14:xfrm>
                <a:off x="2769555" y="1171671"/>
                <a:ext cx="104760" cy="2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A742F1A-1C83-4219-925B-A9C76CD057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33915" y="1136031"/>
                  <a:ext cx="176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40C8DAC-A11E-4C61-9F15-228A4A2C73B8}"/>
                    </a:ext>
                  </a:extLst>
                </p14:cNvPr>
                <p14:cNvContentPartPr/>
                <p14:nvPr/>
              </p14:nvContentPartPr>
              <p14:xfrm>
                <a:off x="3022635" y="1175271"/>
                <a:ext cx="260640" cy="7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40C8DAC-A11E-4C61-9F15-228A4A2C73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86995" y="1139631"/>
                  <a:ext cx="332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A64CAC-F839-4B6A-9F48-120663B1C891}"/>
                    </a:ext>
                  </a:extLst>
                </p14:cNvPr>
                <p14:cNvContentPartPr/>
                <p14:nvPr/>
              </p14:nvContentPartPr>
              <p14:xfrm>
                <a:off x="6159675" y="1363911"/>
                <a:ext cx="706320" cy="24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A64CAC-F839-4B6A-9F48-120663B1C8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4035" y="1328271"/>
                  <a:ext cx="777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821BADB-8A8E-4646-B018-0DCBBB450E65}"/>
                    </a:ext>
                  </a:extLst>
                </p14:cNvPr>
                <p14:cNvContentPartPr/>
                <p14:nvPr/>
              </p14:nvContentPartPr>
              <p14:xfrm>
                <a:off x="2521155" y="1235031"/>
                <a:ext cx="133560" cy="67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821BADB-8A8E-4646-B018-0DCBBB450E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5515" y="1199031"/>
                  <a:ext cx="205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EF53DAF-DCA1-4959-B4AB-3B0EBEFC7525}"/>
                    </a:ext>
                  </a:extLst>
                </p14:cNvPr>
                <p14:cNvContentPartPr/>
                <p14:nvPr/>
              </p14:nvContentPartPr>
              <p14:xfrm>
                <a:off x="2729235" y="1333311"/>
                <a:ext cx="103320" cy="100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EF53DAF-DCA1-4959-B4AB-3B0EBEFC75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93595" y="1297311"/>
                  <a:ext cx="174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BC5A665-A7EE-4B73-A030-F665FA8FE7B5}"/>
                    </a:ext>
                  </a:extLst>
                </p14:cNvPr>
                <p14:cNvContentPartPr/>
                <p14:nvPr/>
              </p14:nvContentPartPr>
              <p14:xfrm>
                <a:off x="2931555" y="1476951"/>
                <a:ext cx="75600" cy="88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BC5A665-A7EE-4B73-A030-F665FA8FE7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95555" y="1441311"/>
                  <a:ext cx="147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38002A-E32B-49CA-97DD-C8C6BF9547FC}"/>
                    </a:ext>
                  </a:extLst>
                </p14:cNvPr>
                <p14:cNvContentPartPr/>
                <p14:nvPr/>
              </p14:nvContentPartPr>
              <p14:xfrm>
                <a:off x="3075555" y="1625631"/>
                <a:ext cx="64440" cy="128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38002A-E32B-49CA-97DD-C8C6BF9547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39555" y="1589631"/>
                  <a:ext cx="136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BB1572C-2A7F-44AF-8669-E1AF9D2F750F}"/>
                    </a:ext>
                  </a:extLst>
                </p14:cNvPr>
                <p14:cNvContentPartPr/>
                <p14:nvPr/>
              </p14:nvContentPartPr>
              <p14:xfrm>
                <a:off x="3179955" y="1827231"/>
                <a:ext cx="18000" cy="109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BB1572C-2A7F-44AF-8669-E1AF9D2F75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43955" y="1791591"/>
                  <a:ext cx="89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39DCA26-553D-46D3-982B-4EC5FAB2B276}"/>
                    </a:ext>
                  </a:extLst>
                </p14:cNvPr>
                <p14:cNvContentPartPr/>
                <p14:nvPr/>
              </p14:nvContentPartPr>
              <p14:xfrm>
                <a:off x="3235395" y="2003991"/>
                <a:ext cx="63000" cy="275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39DCA26-553D-46D3-982B-4EC5FAB2B2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99395" y="1968351"/>
                  <a:ext cx="134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52DDDFA-2387-49BA-884B-80149560BCA3}"/>
                    </a:ext>
                  </a:extLst>
                </p14:cNvPr>
                <p14:cNvContentPartPr/>
                <p14:nvPr/>
              </p14:nvContentPartPr>
              <p14:xfrm>
                <a:off x="3754155" y="1206591"/>
                <a:ext cx="19440" cy="1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52DDDFA-2387-49BA-884B-80149560BC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18515" y="1170591"/>
                  <a:ext cx="91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0539340-DF0F-4BEB-83C1-649CFDF1926E}"/>
                    </a:ext>
                  </a:extLst>
                </p14:cNvPr>
                <p14:cNvContentPartPr/>
                <p14:nvPr/>
              </p14:nvContentPartPr>
              <p14:xfrm>
                <a:off x="3930915" y="1214871"/>
                <a:ext cx="21960" cy="3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0539340-DF0F-4BEB-83C1-649CFDF192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95275" y="1178871"/>
                  <a:ext cx="93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A1DE312-815F-46C0-A64C-2BD11077CDE1}"/>
                    </a:ext>
                  </a:extLst>
                </p14:cNvPr>
                <p14:cNvContentPartPr/>
                <p14:nvPr/>
              </p14:nvContentPartPr>
              <p14:xfrm>
                <a:off x="3835155" y="1135671"/>
                <a:ext cx="83160" cy="3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A1DE312-815F-46C0-A64C-2BD11077CD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99515" y="1099671"/>
                  <a:ext cx="154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A2D27B5-7306-4E5A-98C1-58674E49B2EB}"/>
                    </a:ext>
                  </a:extLst>
                </p14:cNvPr>
                <p14:cNvContentPartPr/>
                <p14:nvPr/>
              </p14:nvContentPartPr>
              <p14:xfrm>
                <a:off x="4065915" y="1122711"/>
                <a:ext cx="283320" cy="4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A2D27B5-7306-4E5A-98C1-58674E49B2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30275" y="1086711"/>
                  <a:ext cx="354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D132957-D804-467E-B8AC-4FA8AE6B3E93}"/>
                    </a:ext>
                  </a:extLst>
                </p14:cNvPr>
                <p14:cNvContentPartPr/>
                <p14:nvPr/>
              </p14:nvContentPartPr>
              <p14:xfrm>
                <a:off x="4491795" y="1132071"/>
                <a:ext cx="482760" cy="26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D132957-D804-467E-B8AC-4FA8AE6B3E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55795" y="1096071"/>
                  <a:ext cx="554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52EA878-51D9-4126-8EBB-303D783F209F}"/>
                    </a:ext>
                  </a:extLst>
                </p14:cNvPr>
                <p14:cNvContentPartPr/>
                <p14:nvPr/>
              </p14:nvContentPartPr>
              <p14:xfrm>
                <a:off x="5144475" y="1159431"/>
                <a:ext cx="412560" cy="6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52EA878-51D9-4126-8EBB-303D783F20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08835" y="1123791"/>
                  <a:ext cx="484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E42C65F-5534-4937-8D52-2B77BFC5BCA0}"/>
                    </a:ext>
                  </a:extLst>
                </p14:cNvPr>
                <p14:cNvContentPartPr/>
                <p14:nvPr/>
              </p14:nvContentPartPr>
              <p14:xfrm>
                <a:off x="5653155" y="1164111"/>
                <a:ext cx="240840" cy="8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E42C65F-5534-4937-8D52-2B77BFC5BC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17155" y="1128471"/>
                  <a:ext cx="312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C601AF-94E1-4300-9A7A-02A7A060A276}"/>
                    </a:ext>
                  </a:extLst>
                </p14:cNvPr>
                <p14:cNvContentPartPr/>
                <p14:nvPr/>
              </p14:nvContentPartPr>
              <p14:xfrm>
                <a:off x="6004515" y="1163031"/>
                <a:ext cx="368280" cy="6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C601AF-94E1-4300-9A7A-02A7A060A2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68875" y="1127391"/>
                  <a:ext cx="439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42FEBA6-52E9-40C1-92F1-4303BED07DB5}"/>
                    </a:ext>
                  </a:extLst>
                </p14:cNvPr>
                <p14:cNvContentPartPr/>
                <p14:nvPr/>
              </p14:nvContentPartPr>
              <p14:xfrm>
                <a:off x="5724795" y="926511"/>
                <a:ext cx="439200" cy="366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42FEBA6-52E9-40C1-92F1-4303BED07D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89155" y="890511"/>
                  <a:ext cx="5108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8D66DFF-BEEF-4FC3-87B0-6687F2465AB2}"/>
                    </a:ext>
                  </a:extLst>
                </p14:cNvPr>
                <p14:cNvContentPartPr/>
                <p14:nvPr/>
              </p14:nvContentPartPr>
              <p14:xfrm>
                <a:off x="5695635" y="1174911"/>
                <a:ext cx="205920" cy="151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8D66DFF-BEEF-4FC3-87B0-6687F2465A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59635" y="1138911"/>
                  <a:ext cx="277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FC6DCA-425A-41D7-A206-1755ECE9DBCC}"/>
                    </a:ext>
                  </a:extLst>
                </p14:cNvPr>
                <p14:cNvContentPartPr/>
                <p14:nvPr/>
              </p14:nvContentPartPr>
              <p14:xfrm>
                <a:off x="6286755" y="494511"/>
                <a:ext cx="424440" cy="410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FC6DCA-425A-41D7-A206-1755ECE9DB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51115" y="458871"/>
                  <a:ext cx="496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08FB415-9FD9-4E73-B370-C8392F2051E0}"/>
                    </a:ext>
                  </a:extLst>
                </p14:cNvPr>
                <p14:cNvContentPartPr/>
                <p14:nvPr/>
              </p14:nvContentPartPr>
              <p14:xfrm>
                <a:off x="6819195" y="443031"/>
                <a:ext cx="325800" cy="462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08FB415-9FD9-4E73-B370-C8392F2051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83555" y="407391"/>
                  <a:ext cx="3974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AEF6B6D-4BF0-468D-A6BF-16E9A3ACA30D}"/>
                    </a:ext>
                  </a:extLst>
                </p14:cNvPr>
                <p14:cNvContentPartPr/>
                <p14:nvPr/>
              </p14:nvContentPartPr>
              <p14:xfrm>
                <a:off x="7215555" y="391911"/>
                <a:ext cx="356400" cy="543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AEF6B6D-4BF0-468D-A6BF-16E9A3ACA3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79555" y="356271"/>
                  <a:ext cx="4280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DC588F5-3B8C-4475-85F3-640FE4FE1642}"/>
                    </a:ext>
                  </a:extLst>
                </p14:cNvPr>
                <p14:cNvContentPartPr/>
                <p14:nvPr/>
              </p14:nvContentPartPr>
              <p14:xfrm>
                <a:off x="7768155" y="511791"/>
                <a:ext cx="327240" cy="38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DC588F5-3B8C-4475-85F3-640FE4FE16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32515" y="476151"/>
                  <a:ext cx="398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9CED062-84A8-484D-AC65-D752A78D4E48}"/>
                    </a:ext>
                  </a:extLst>
                </p14:cNvPr>
                <p14:cNvContentPartPr/>
                <p14:nvPr/>
              </p14:nvContentPartPr>
              <p14:xfrm>
                <a:off x="7854555" y="558591"/>
                <a:ext cx="72360" cy="475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9CED062-84A8-484D-AC65-D752A78D4E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18915" y="522951"/>
                  <a:ext cx="1440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CED81A3-8D80-45B6-A95F-9579E3E36160}"/>
                    </a:ext>
                  </a:extLst>
                </p14:cNvPr>
                <p14:cNvContentPartPr/>
                <p14:nvPr/>
              </p14:nvContentPartPr>
              <p14:xfrm>
                <a:off x="2480115" y="1988511"/>
                <a:ext cx="630720" cy="664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CED81A3-8D80-45B6-A95F-9579E3E361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44115" y="1952871"/>
                  <a:ext cx="70236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EDA104-3B48-41A2-8695-4891E04DB2B2}"/>
                    </a:ext>
                  </a:extLst>
                </p14:cNvPr>
                <p14:cNvContentPartPr/>
                <p14:nvPr/>
              </p14:nvContentPartPr>
              <p14:xfrm>
                <a:off x="2974395" y="1965471"/>
                <a:ext cx="192600" cy="241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EDA104-3B48-41A2-8695-4891E04DB2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38755" y="1929471"/>
                  <a:ext cx="264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362456-274D-4877-98EB-117D3052816F}"/>
                    </a:ext>
                  </a:extLst>
                </p14:cNvPr>
                <p14:cNvContentPartPr/>
                <p14:nvPr/>
              </p14:nvContentPartPr>
              <p14:xfrm>
                <a:off x="1357275" y="2740551"/>
                <a:ext cx="393480" cy="38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362456-274D-4877-98EB-117D305281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21275" y="2704911"/>
                  <a:ext cx="4651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ABE8B7-566C-4703-8E6A-2A38CFABDE8A}"/>
                    </a:ext>
                  </a:extLst>
                </p14:cNvPr>
                <p14:cNvContentPartPr/>
                <p14:nvPr/>
              </p14:nvContentPartPr>
              <p14:xfrm>
                <a:off x="1819875" y="2713551"/>
                <a:ext cx="325080" cy="437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ABE8B7-566C-4703-8E6A-2A38CFABDE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83875" y="2677911"/>
                  <a:ext cx="3967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6A1771E-858E-40D4-B508-4E140EBD38EA}"/>
                    </a:ext>
                  </a:extLst>
                </p14:cNvPr>
                <p14:cNvContentPartPr/>
                <p14:nvPr/>
              </p14:nvContentPartPr>
              <p14:xfrm>
                <a:off x="2176995" y="2730471"/>
                <a:ext cx="264240" cy="411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6A1771E-858E-40D4-B508-4E140EBD38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40995" y="2694831"/>
                  <a:ext cx="3358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4E4FF97-B5F4-418F-8AB9-884BB2D15075}"/>
                    </a:ext>
                  </a:extLst>
                </p14:cNvPr>
                <p14:cNvContentPartPr/>
                <p14:nvPr/>
              </p14:nvContentPartPr>
              <p14:xfrm>
                <a:off x="2562555" y="2736591"/>
                <a:ext cx="316440" cy="3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4E4FF97-B5F4-418F-8AB9-884BB2D150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26915" y="2700951"/>
                  <a:ext cx="388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385E44F-44E1-4B09-8E2D-3E9C76EEB143}"/>
                    </a:ext>
                  </a:extLst>
                </p14:cNvPr>
                <p14:cNvContentPartPr/>
                <p14:nvPr/>
              </p14:nvContentPartPr>
              <p14:xfrm>
                <a:off x="2700435" y="2767911"/>
                <a:ext cx="21960" cy="374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385E44F-44E1-4B09-8E2D-3E9C76EEB14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64795" y="2732271"/>
                  <a:ext cx="936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140518D-2C7D-4E4A-9E33-BC86BFCE389A}"/>
                    </a:ext>
                  </a:extLst>
                </p14:cNvPr>
                <p14:cNvContentPartPr/>
                <p14:nvPr/>
              </p14:nvContentPartPr>
              <p14:xfrm>
                <a:off x="2710515" y="1260951"/>
                <a:ext cx="244440" cy="99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140518D-2C7D-4E4A-9E33-BC86BFCE38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74515" y="1225311"/>
                  <a:ext cx="316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573D35A-E013-403E-B958-5320D7DDEC58}"/>
                    </a:ext>
                  </a:extLst>
                </p14:cNvPr>
                <p14:cNvContentPartPr/>
                <p14:nvPr/>
              </p14:nvContentPartPr>
              <p14:xfrm>
                <a:off x="3119835" y="1421151"/>
                <a:ext cx="209880" cy="86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573D35A-E013-403E-B958-5320D7DDEC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84195" y="1385511"/>
                  <a:ext cx="281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C8F2B9A-E9E9-4BDE-8846-4663FB16517A}"/>
                    </a:ext>
                  </a:extLst>
                </p14:cNvPr>
                <p14:cNvContentPartPr/>
                <p14:nvPr/>
              </p14:nvContentPartPr>
              <p14:xfrm>
                <a:off x="3467955" y="1584951"/>
                <a:ext cx="247320" cy="126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C8F2B9A-E9E9-4BDE-8846-4663FB16517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32315" y="1549311"/>
                  <a:ext cx="318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DD23696-0BB5-44E7-8D29-D25D5883621C}"/>
                    </a:ext>
                  </a:extLst>
                </p14:cNvPr>
                <p14:cNvContentPartPr/>
                <p14:nvPr/>
              </p14:nvContentPartPr>
              <p14:xfrm>
                <a:off x="3839115" y="1796271"/>
                <a:ext cx="213480" cy="118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DD23696-0BB5-44E7-8D29-D25D588362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03115" y="1760631"/>
                  <a:ext cx="285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9ED9F69-E487-489E-B293-CFA8ADB9D6EA}"/>
                    </a:ext>
                  </a:extLst>
                </p14:cNvPr>
                <p14:cNvContentPartPr/>
                <p14:nvPr/>
              </p14:nvContentPartPr>
              <p14:xfrm>
                <a:off x="4162395" y="1999311"/>
                <a:ext cx="383760" cy="321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9ED9F69-E487-489E-B293-CFA8ADB9D6E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26755" y="1963671"/>
                  <a:ext cx="455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FFF23F-CB64-4307-94A9-68F82AC6EB73}"/>
                    </a:ext>
                  </a:extLst>
                </p14:cNvPr>
                <p14:cNvContentPartPr/>
                <p14:nvPr/>
              </p14:nvContentPartPr>
              <p14:xfrm>
                <a:off x="4505475" y="2007591"/>
                <a:ext cx="414360" cy="75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FFF23F-CB64-4307-94A9-68F82AC6EB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69475" y="1971591"/>
                  <a:ext cx="486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0EA7E3-DF91-4139-BD1A-9D9A48056863}"/>
                    </a:ext>
                  </a:extLst>
                </p14:cNvPr>
                <p14:cNvContentPartPr/>
                <p14:nvPr/>
              </p14:nvContentPartPr>
              <p14:xfrm>
                <a:off x="4499715" y="1943871"/>
                <a:ext cx="184680" cy="200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0EA7E3-DF91-4139-BD1A-9D9A4805686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64075" y="1908231"/>
                  <a:ext cx="256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B79E504-E087-491D-AC3C-A59CA17C80B6}"/>
                    </a:ext>
                  </a:extLst>
                </p14:cNvPr>
                <p14:cNvContentPartPr/>
                <p14:nvPr/>
              </p14:nvContentPartPr>
              <p14:xfrm>
                <a:off x="5113155" y="1812831"/>
                <a:ext cx="375480" cy="388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B79E504-E087-491D-AC3C-A59CA17C80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77515" y="1777191"/>
                  <a:ext cx="4471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377DD57-1BB0-499A-B597-2D3FFBF3AE09}"/>
                    </a:ext>
                  </a:extLst>
                </p14:cNvPr>
                <p14:cNvContentPartPr/>
                <p14:nvPr/>
              </p14:nvContentPartPr>
              <p14:xfrm>
                <a:off x="5576475" y="1751631"/>
                <a:ext cx="261360" cy="434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377DD57-1BB0-499A-B597-2D3FFBF3AE0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40835" y="1715991"/>
                  <a:ext cx="3330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1084C94-0C9D-4045-B4DA-91EA6B22066D}"/>
                    </a:ext>
                  </a:extLst>
                </p14:cNvPr>
                <p14:cNvContentPartPr/>
                <p14:nvPr/>
              </p14:nvContentPartPr>
              <p14:xfrm>
                <a:off x="5944395" y="1793391"/>
                <a:ext cx="246960" cy="27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1084C94-0C9D-4045-B4DA-91EA6B2206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08755" y="1757751"/>
                  <a:ext cx="318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9015D52-3DAF-4B34-B408-CF9B5A077BAA}"/>
                    </a:ext>
                  </a:extLst>
                </p14:cNvPr>
                <p14:cNvContentPartPr/>
                <p14:nvPr/>
              </p14:nvContentPartPr>
              <p14:xfrm>
                <a:off x="6001275" y="1838031"/>
                <a:ext cx="51120" cy="277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9015D52-3DAF-4B34-B408-CF9B5A077B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65635" y="1802031"/>
                  <a:ext cx="12276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952DB4C-47A8-43D9-9FE7-A907D56ACC76}"/>
              </a:ext>
            </a:extLst>
          </p:cNvPr>
          <p:cNvGrpSpPr/>
          <p:nvPr/>
        </p:nvGrpSpPr>
        <p:grpSpPr>
          <a:xfrm>
            <a:off x="8742315" y="1403151"/>
            <a:ext cx="1959120" cy="521280"/>
            <a:chOff x="8742315" y="1403151"/>
            <a:chExt cx="195912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BE7577B-61F7-4B5A-8296-97B1F6E52404}"/>
                    </a:ext>
                  </a:extLst>
                </p14:cNvPr>
                <p14:cNvContentPartPr/>
                <p14:nvPr/>
              </p14:nvContentPartPr>
              <p14:xfrm>
                <a:off x="8742315" y="1403151"/>
                <a:ext cx="645480" cy="521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BE7577B-61F7-4B5A-8296-97B1F6E524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06675" y="1367151"/>
                  <a:ext cx="71712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5668479-70F6-428E-A38C-EA90C3A5191B}"/>
                    </a:ext>
                  </a:extLst>
                </p14:cNvPr>
                <p14:cNvContentPartPr/>
                <p14:nvPr/>
              </p14:nvContentPartPr>
              <p14:xfrm>
                <a:off x="9567435" y="1583151"/>
                <a:ext cx="282240" cy="29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5668479-70F6-428E-A38C-EA90C3A5191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31435" y="1547511"/>
                  <a:ext cx="353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90319A5-6E24-4F35-9191-919BDEE9A450}"/>
                    </a:ext>
                  </a:extLst>
                </p14:cNvPr>
                <p14:cNvContentPartPr/>
                <p14:nvPr/>
              </p14:nvContentPartPr>
              <p14:xfrm>
                <a:off x="9513795" y="1742991"/>
                <a:ext cx="377640" cy="44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90319A5-6E24-4F35-9191-919BDEE9A4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77795" y="1706991"/>
                  <a:ext cx="449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FFD3F54-B9DD-4F59-B5C7-1176268A6785}"/>
                    </a:ext>
                  </a:extLst>
                </p14:cNvPr>
                <p14:cNvContentPartPr/>
                <p14:nvPr/>
              </p14:nvContentPartPr>
              <p14:xfrm>
                <a:off x="10011675" y="1512231"/>
                <a:ext cx="689760" cy="380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FFD3F54-B9DD-4F59-B5C7-1176268A67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75675" y="1476231"/>
                  <a:ext cx="761400" cy="45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7A54A45-BE73-4BD2-9C04-19FCE7C26708}"/>
              </a:ext>
            </a:extLst>
          </p:cNvPr>
          <p:cNvGrpSpPr/>
          <p:nvPr/>
        </p:nvGrpSpPr>
        <p:grpSpPr>
          <a:xfrm>
            <a:off x="9036075" y="2303871"/>
            <a:ext cx="2104920" cy="1165680"/>
            <a:chOff x="9036075" y="2303871"/>
            <a:chExt cx="2104920" cy="11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36CDAA3-7870-4356-8FDA-CB2045D0B605}"/>
                    </a:ext>
                  </a:extLst>
                </p14:cNvPr>
                <p14:cNvContentPartPr/>
                <p14:nvPr/>
              </p14:nvContentPartPr>
              <p14:xfrm>
                <a:off x="9036075" y="2502231"/>
                <a:ext cx="90360" cy="365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36CDAA3-7870-4356-8FDA-CB2045D0B60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00435" y="2466231"/>
                  <a:ext cx="1620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83765A0-D796-45DF-9CB7-1E4F705EAB80}"/>
                    </a:ext>
                  </a:extLst>
                </p14:cNvPr>
                <p14:cNvContentPartPr/>
                <p14:nvPr/>
              </p14:nvContentPartPr>
              <p14:xfrm>
                <a:off x="9212475" y="2310711"/>
                <a:ext cx="11520" cy="34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83765A0-D796-45DF-9CB7-1E4F705EAB8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76835" y="2275071"/>
                  <a:ext cx="83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DD48C76-6C90-4929-BC15-9070AEF1E8F2}"/>
                    </a:ext>
                  </a:extLst>
                </p14:cNvPr>
                <p14:cNvContentPartPr/>
                <p14:nvPr/>
              </p14:nvContentPartPr>
              <p14:xfrm>
                <a:off x="9317955" y="2303871"/>
                <a:ext cx="613800" cy="589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DD48C76-6C90-4929-BC15-9070AEF1E8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81955" y="2268231"/>
                  <a:ext cx="6854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3C86CB6-620A-4AB5-85F7-8C5702F285D8}"/>
                    </a:ext>
                  </a:extLst>
                </p14:cNvPr>
                <p14:cNvContentPartPr/>
                <p14:nvPr/>
              </p14:nvContentPartPr>
              <p14:xfrm>
                <a:off x="9977115" y="2637231"/>
                <a:ext cx="309600" cy="218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3C86CB6-620A-4AB5-85F7-8C5702F285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41475" y="2601231"/>
                  <a:ext cx="381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EA42E6B-CED1-4C41-8684-371C767FD9CB}"/>
                    </a:ext>
                  </a:extLst>
                </p14:cNvPr>
                <p14:cNvContentPartPr/>
                <p14:nvPr/>
              </p14:nvContentPartPr>
              <p14:xfrm>
                <a:off x="10363755" y="2327991"/>
                <a:ext cx="121320" cy="476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EA42E6B-CED1-4C41-8684-371C767FD9C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27755" y="2291991"/>
                  <a:ext cx="1929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30A22B-895F-4F77-B3E2-D54DD3817227}"/>
                    </a:ext>
                  </a:extLst>
                </p14:cNvPr>
                <p14:cNvContentPartPr/>
                <p14:nvPr/>
              </p14:nvContentPartPr>
              <p14:xfrm>
                <a:off x="10438995" y="2401431"/>
                <a:ext cx="702000" cy="1068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30A22B-895F-4F77-B3E2-D54DD38172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03355" y="2365431"/>
                  <a:ext cx="773640" cy="113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967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9EA1F5-25E7-45FB-9346-6EF84F7FDD63}"/>
                  </a:ext>
                </a:extLst>
              </p14:cNvPr>
              <p14:cNvContentPartPr/>
              <p14:nvPr/>
            </p14:nvContentPartPr>
            <p14:xfrm>
              <a:off x="1923195" y="-12108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9EA1F5-25E7-45FB-9346-6EF84F7FDD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555" y="-156729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C81E5B6-9CA9-42B0-8085-6AEB3DC31E60}"/>
              </a:ext>
            </a:extLst>
          </p:cNvPr>
          <p:cNvGrpSpPr/>
          <p:nvPr/>
        </p:nvGrpSpPr>
        <p:grpSpPr>
          <a:xfrm>
            <a:off x="932835" y="144632"/>
            <a:ext cx="11164320" cy="5759640"/>
            <a:chOff x="932835" y="144632"/>
            <a:chExt cx="11164320" cy="57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996069-0C39-471E-97D2-4A585B3BB80F}"/>
                    </a:ext>
                  </a:extLst>
                </p14:cNvPr>
                <p14:cNvContentPartPr/>
                <p14:nvPr/>
              </p14:nvContentPartPr>
              <p14:xfrm>
                <a:off x="10115715" y="715952"/>
                <a:ext cx="56520" cy="379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996069-0C39-471E-97D2-4A585B3BB8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79715" y="679952"/>
                  <a:ext cx="1281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851AE2-47C5-4DC7-B89F-F89FDF10EFDD}"/>
                    </a:ext>
                  </a:extLst>
                </p14:cNvPr>
                <p14:cNvContentPartPr/>
                <p14:nvPr/>
              </p14:nvContentPartPr>
              <p14:xfrm>
                <a:off x="10034355" y="661592"/>
                <a:ext cx="399960" cy="472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851AE2-47C5-4DC7-B89F-F89FDF10E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8715" y="625592"/>
                  <a:ext cx="4716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0CA86F-52DA-4213-9B2C-6F8436CDAD2D}"/>
                    </a:ext>
                  </a:extLst>
                </p14:cNvPr>
                <p14:cNvContentPartPr/>
                <p14:nvPr/>
              </p14:nvContentPartPr>
              <p14:xfrm>
                <a:off x="10522515" y="1008632"/>
                <a:ext cx="25200" cy="13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0CA86F-52DA-4213-9B2C-6F8436CDAD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86875" y="972992"/>
                  <a:ext cx="96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9D2535-EBC8-4799-A67F-77E53D9D2505}"/>
                    </a:ext>
                  </a:extLst>
                </p14:cNvPr>
                <p14:cNvContentPartPr/>
                <p14:nvPr/>
              </p14:nvContentPartPr>
              <p14:xfrm>
                <a:off x="10570755" y="897752"/>
                <a:ext cx="39960" cy="16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9D2535-EBC8-4799-A67F-77E53D9D25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5115" y="862112"/>
                  <a:ext cx="111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E4C748-FBD8-4CCF-A022-65B11A64CC00}"/>
                    </a:ext>
                  </a:extLst>
                </p14:cNvPr>
                <p14:cNvContentPartPr/>
                <p14:nvPr/>
              </p14:nvContentPartPr>
              <p14:xfrm>
                <a:off x="10652115" y="928352"/>
                <a:ext cx="177840" cy="237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E4C748-FBD8-4CCF-A022-65B11A64CC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16475" y="892712"/>
                  <a:ext cx="249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54DB7C-058B-43F2-8B72-784E7B35B0E8}"/>
                    </a:ext>
                  </a:extLst>
                </p14:cNvPr>
                <p14:cNvContentPartPr/>
                <p14:nvPr/>
              </p14:nvContentPartPr>
              <p14:xfrm>
                <a:off x="10879635" y="1020512"/>
                <a:ext cx="42480" cy="1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54DB7C-058B-43F2-8B72-784E7B35B0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43995" y="984512"/>
                  <a:ext cx="114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B4DBBA-CF90-4030-B696-A0E8E0FEA687}"/>
                    </a:ext>
                  </a:extLst>
                </p14:cNvPr>
                <p14:cNvContentPartPr/>
                <p14:nvPr/>
              </p14:nvContentPartPr>
              <p14:xfrm>
                <a:off x="11143515" y="983792"/>
                <a:ext cx="124920" cy="190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B4DBBA-CF90-4030-B696-A0E8E0FEA6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07515" y="948152"/>
                  <a:ext cx="196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EEF5BB-5D59-4725-A549-B002BEFB0D8E}"/>
                    </a:ext>
                  </a:extLst>
                </p14:cNvPr>
                <p14:cNvContentPartPr/>
                <p14:nvPr/>
              </p14:nvContentPartPr>
              <p14:xfrm>
                <a:off x="11437995" y="829352"/>
                <a:ext cx="182880" cy="342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EEF5BB-5D59-4725-A549-B002BEFB0D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02355" y="793712"/>
                  <a:ext cx="2545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D69B27-1CBD-45F4-AE0E-F742108E1D7C}"/>
                    </a:ext>
                  </a:extLst>
                </p14:cNvPr>
                <p14:cNvContentPartPr/>
                <p14:nvPr/>
              </p14:nvContentPartPr>
              <p14:xfrm>
                <a:off x="11698275" y="1050392"/>
                <a:ext cx="276120" cy="525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D69B27-1CBD-45F4-AE0E-F742108E1D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62275" y="1014392"/>
                  <a:ext cx="3477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74B4B7C-CEDA-41A5-8B2F-98C18ECE801E}"/>
                    </a:ext>
                  </a:extLst>
                </p14:cNvPr>
                <p14:cNvContentPartPr/>
                <p14:nvPr/>
              </p14:nvContentPartPr>
              <p14:xfrm>
                <a:off x="12085995" y="1200152"/>
                <a:ext cx="11160" cy="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74B4B7C-CEDA-41A5-8B2F-98C18ECE80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050355" y="1164152"/>
                  <a:ext cx="82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D8DFBE-5263-4377-AFF9-5C46F048A998}"/>
                    </a:ext>
                  </a:extLst>
                </p14:cNvPr>
                <p14:cNvContentPartPr/>
                <p14:nvPr/>
              </p14:nvContentPartPr>
              <p14:xfrm>
                <a:off x="1435035" y="4465712"/>
                <a:ext cx="1866600" cy="384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D8DFBE-5263-4377-AFF9-5C46F048A9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99395" y="4430072"/>
                  <a:ext cx="19382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BCDB7F-30B3-473A-8733-2D5D49EC3246}"/>
                    </a:ext>
                  </a:extLst>
                </p14:cNvPr>
                <p14:cNvContentPartPr/>
                <p14:nvPr/>
              </p14:nvContentPartPr>
              <p14:xfrm>
                <a:off x="3017235" y="4662272"/>
                <a:ext cx="76320" cy="551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BCDB7F-30B3-473A-8733-2D5D49EC32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1595" y="4626632"/>
                  <a:ext cx="1479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BACD3F-2DC8-4FDA-9AD6-2F8DCF704DD1}"/>
                    </a:ext>
                  </a:extLst>
                </p14:cNvPr>
                <p14:cNvContentPartPr/>
                <p14:nvPr/>
              </p14:nvContentPartPr>
              <p14:xfrm>
                <a:off x="2921475" y="5165912"/>
                <a:ext cx="351720" cy="2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BACD3F-2DC8-4FDA-9AD6-2F8DCF704D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85835" y="5129912"/>
                  <a:ext cx="423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BB4A08-C75C-412D-9283-F3840C01B957}"/>
                    </a:ext>
                  </a:extLst>
                </p14:cNvPr>
                <p14:cNvContentPartPr/>
                <p14:nvPr/>
              </p14:nvContentPartPr>
              <p14:xfrm>
                <a:off x="2986275" y="5323592"/>
                <a:ext cx="296640" cy="2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BB4A08-C75C-412D-9283-F3840C01B9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0275" y="5287952"/>
                  <a:ext cx="368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6E65B82-B456-46D3-AB85-50408CEA6E99}"/>
                    </a:ext>
                  </a:extLst>
                </p14:cNvPr>
                <p14:cNvContentPartPr/>
                <p14:nvPr/>
              </p14:nvContentPartPr>
              <p14:xfrm>
                <a:off x="1446555" y="5390552"/>
                <a:ext cx="1788120" cy="51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6E65B82-B456-46D3-AB85-50408CEA6E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10555" y="5354912"/>
                  <a:ext cx="18597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FC7941-309B-458B-9800-BBA6D9CE4913}"/>
                    </a:ext>
                  </a:extLst>
                </p14:cNvPr>
                <p14:cNvContentPartPr/>
                <p14:nvPr/>
              </p14:nvContentPartPr>
              <p14:xfrm>
                <a:off x="1833195" y="4968272"/>
                <a:ext cx="1108800" cy="619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FC7941-309B-458B-9800-BBA6D9CE49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97555" y="4932632"/>
                  <a:ext cx="118044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843E47-4374-4B02-8187-F7FAA6F5E63B}"/>
                    </a:ext>
                  </a:extLst>
                </p14:cNvPr>
                <p14:cNvContentPartPr/>
                <p14:nvPr/>
              </p14:nvContentPartPr>
              <p14:xfrm>
                <a:off x="2839035" y="5519432"/>
                <a:ext cx="207360" cy="109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843E47-4374-4B02-8187-F7FAA6F5E6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03395" y="5483432"/>
                  <a:ext cx="279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900C86-2DC8-4B6F-9791-5CB44E13D70B}"/>
                    </a:ext>
                  </a:extLst>
                </p14:cNvPr>
                <p14:cNvContentPartPr/>
                <p14:nvPr/>
              </p14:nvContentPartPr>
              <p14:xfrm>
                <a:off x="1854795" y="5280392"/>
                <a:ext cx="754920" cy="41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900C86-2DC8-4B6F-9791-5CB44E13D7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18795" y="5244392"/>
                  <a:ext cx="8265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63FC5F-30D9-4195-8FE5-5C2478513581}"/>
                    </a:ext>
                  </a:extLst>
                </p14:cNvPr>
                <p14:cNvContentPartPr/>
                <p14:nvPr/>
              </p14:nvContentPartPr>
              <p14:xfrm>
                <a:off x="1865955" y="5247272"/>
                <a:ext cx="153360" cy="175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63FC5F-30D9-4195-8FE5-5C24785135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29955" y="5211632"/>
                  <a:ext cx="225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4613A9-1EBD-4E23-BE43-1BE4D7255BE0}"/>
                    </a:ext>
                  </a:extLst>
                </p14:cNvPr>
                <p14:cNvContentPartPr/>
                <p14:nvPr/>
              </p14:nvContentPartPr>
              <p14:xfrm>
                <a:off x="1791795" y="236792"/>
                <a:ext cx="27360" cy="37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4613A9-1EBD-4E23-BE43-1BE4D7255B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6155" y="201152"/>
                  <a:ext cx="990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83535E-00EA-4BEB-BF34-66440181EA3F}"/>
                    </a:ext>
                  </a:extLst>
                </p14:cNvPr>
                <p14:cNvContentPartPr/>
                <p14:nvPr/>
              </p14:nvContentPartPr>
              <p14:xfrm>
                <a:off x="1802955" y="144632"/>
                <a:ext cx="201960" cy="47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83535E-00EA-4BEB-BF34-66440181EA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67315" y="108992"/>
                  <a:ext cx="2736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106294-E6F7-4428-B6E4-AE90D688172E}"/>
                    </a:ext>
                  </a:extLst>
                </p14:cNvPr>
                <p14:cNvContentPartPr/>
                <p14:nvPr/>
              </p14:nvContentPartPr>
              <p14:xfrm>
                <a:off x="2077275" y="405992"/>
                <a:ext cx="173160" cy="250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106294-E6F7-4428-B6E4-AE90D68817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41635" y="370352"/>
                  <a:ext cx="244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08F884-5701-407C-80FB-FF41FEE23E1B}"/>
                    </a:ext>
                  </a:extLst>
                </p14:cNvPr>
                <p14:cNvContentPartPr/>
                <p14:nvPr/>
              </p14:nvContentPartPr>
              <p14:xfrm>
                <a:off x="8175315" y="447392"/>
                <a:ext cx="478440" cy="36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08F884-5701-407C-80FB-FF41FEE23E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9315" y="411752"/>
                  <a:ext cx="550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46819C-193B-4165-9DA0-6DC9CF1472E0}"/>
                    </a:ext>
                  </a:extLst>
                </p14:cNvPr>
                <p14:cNvContentPartPr/>
                <p14:nvPr/>
              </p14:nvContentPartPr>
              <p14:xfrm>
                <a:off x="8277555" y="470792"/>
                <a:ext cx="124200" cy="523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46819C-193B-4165-9DA0-6DC9CF1472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41915" y="434792"/>
                  <a:ext cx="1958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1897E0-0359-421B-85E8-DB8507ED0DEC}"/>
                    </a:ext>
                  </a:extLst>
                </p14:cNvPr>
                <p14:cNvContentPartPr/>
                <p14:nvPr/>
              </p14:nvContentPartPr>
              <p14:xfrm>
                <a:off x="5747115" y="456032"/>
                <a:ext cx="689760" cy="534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1897E0-0359-421B-85E8-DB8507ED0D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11115" y="420032"/>
                  <a:ext cx="7614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4EC2EE-0018-40EE-8AF3-A409880CE01D}"/>
                    </a:ext>
                  </a:extLst>
                </p14:cNvPr>
                <p14:cNvContentPartPr/>
                <p14:nvPr/>
              </p14:nvContentPartPr>
              <p14:xfrm>
                <a:off x="6978675" y="415712"/>
                <a:ext cx="488880" cy="461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4EC2EE-0018-40EE-8AF3-A409880CE0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43035" y="379712"/>
                  <a:ext cx="560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E829BC-142B-4831-B49F-0D830944EAF7}"/>
                    </a:ext>
                  </a:extLst>
                </p14:cNvPr>
                <p14:cNvContentPartPr/>
                <p14:nvPr/>
              </p14:nvContentPartPr>
              <p14:xfrm>
                <a:off x="7465035" y="392312"/>
                <a:ext cx="394560" cy="488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E829BC-142B-4831-B49F-0D830944EA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29395" y="356672"/>
                  <a:ext cx="4662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E2A38A-84F1-42D8-A236-5A4D618F4678}"/>
                    </a:ext>
                  </a:extLst>
                </p14:cNvPr>
                <p14:cNvContentPartPr/>
                <p14:nvPr/>
              </p14:nvContentPartPr>
              <p14:xfrm>
                <a:off x="6305115" y="1043192"/>
                <a:ext cx="169920" cy="32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E2A38A-84F1-42D8-A236-5A4D618F467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9475" y="1007552"/>
                  <a:ext cx="2415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AE655D-0482-4575-89D3-5BFCBA6B27CF}"/>
                    </a:ext>
                  </a:extLst>
                </p14:cNvPr>
                <p14:cNvContentPartPr/>
                <p14:nvPr/>
              </p14:nvContentPartPr>
              <p14:xfrm>
                <a:off x="6503475" y="1273232"/>
                <a:ext cx="48960" cy="188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AE655D-0482-4575-89D3-5BFCBA6B27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67835" y="1237592"/>
                  <a:ext cx="120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758B6C-3C2E-4A27-8123-BE8C2F874E16}"/>
                    </a:ext>
                  </a:extLst>
                </p14:cNvPr>
                <p14:cNvContentPartPr/>
                <p14:nvPr/>
              </p14:nvContentPartPr>
              <p14:xfrm>
                <a:off x="6644955" y="1429472"/>
                <a:ext cx="2880" cy="3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758B6C-3C2E-4A27-8123-BE8C2F874E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08955" y="1393832"/>
                  <a:ext cx="74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0EE26D-F205-4BDE-AC08-0061EC3C40EB}"/>
                    </a:ext>
                  </a:extLst>
                </p14:cNvPr>
                <p14:cNvContentPartPr/>
                <p14:nvPr/>
              </p14:nvContentPartPr>
              <p14:xfrm>
                <a:off x="6511755" y="1439912"/>
                <a:ext cx="70200" cy="1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0EE26D-F205-4BDE-AC08-0061EC3C40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76115" y="1404272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1D5624-5EDB-4106-BEC7-300E665C6BDA}"/>
                    </a:ext>
                  </a:extLst>
                </p14:cNvPr>
                <p14:cNvContentPartPr/>
                <p14:nvPr/>
              </p14:nvContentPartPr>
              <p14:xfrm>
                <a:off x="6714435" y="1210592"/>
                <a:ext cx="168120" cy="243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1D5624-5EDB-4106-BEC7-300E665C6B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78435" y="1174592"/>
                  <a:ext cx="239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A726428-8EFF-4F28-AE3E-38039C657156}"/>
                    </a:ext>
                  </a:extLst>
                </p14:cNvPr>
                <p14:cNvContentPartPr/>
                <p14:nvPr/>
              </p14:nvContentPartPr>
              <p14:xfrm>
                <a:off x="6760155" y="1176392"/>
                <a:ext cx="196920" cy="53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A726428-8EFF-4F28-AE3E-38039C6571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24515" y="1140752"/>
                  <a:ext cx="268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1A2183-D221-4E6B-8980-EC3D8AF401EE}"/>
                    </a:ext>
                  </a:extLst>
                </p14:cNvPr>
                <p14:cNvContentPartPr/>
                <p14:nvPr/>
              </p14:nvContentPartPr>
              <p14:xfrm>
                <a:off x="6890115" y="1188992"/>
                <a:ext cx="81360" cy="19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1A2183-D221-4E6B-8980-EC3D8AF401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54115" y="1153352"/>
                  <a:ext cx="153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7254DD-1B30-4C5C-9BB9-BC729AC66461}"/>
                    </a:ext>
                  </a:extLst>
                </p14:cNvPr>
                <p14:cNvContentPartPr/>
                <p14:nvPr/>
              </p14:nvContentPartPr>
              <p14:xfrm>
                <a:off x="1094115" y="899912"/>
                <a:ext cx="1002600" cy="527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7254DD-1B30-4C5C-9BB9-BC729AC664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8115" y="863912"/>
                  <a:ext cx="10742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FF2CA7-3EB2-4098-BA84-7794CB23792E}"/>
                    </a:ext>
                  </a:extLst>
                </p14:cNvPr>
                <p14:cNvContentPartPr/>
                <p14:nvPr/>
              </p14:nvContentPartPr>
              <p14:xfrm>
                <a:off x="2122995" y="1107272"/>
                <a:ext cx="1096200" cy="37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FF2CA7-3EB2-4098-BA84-7794CB2379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87355" y="1071272"/>
                  <a:ext cx="1167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5C443B-840E-4329-92F7-4F5B93C8E722}"/>
                    </a:ext>
                  </a:extLst>
                </p14:cNvPr>
                <p14:cNvContentPartPr/>
                <p14:nvPr/>
              </p14:nvContentPartPr>
              <p14:xfrm>
                <a:off x="2785395" y="1136792"/>
                <a:ext cx="23760" cy="814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5C443B-840E-4329-92F7-4F5B93C8E7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49755" y="1100792"/>
                  <a:ext cx="9540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1C9AB5-5418-4559-A58F-E93032E71219}"/>
                    </a:ext>
                  </a:extLst>
                </p14:cNvPr>
                <p14:cNvContentPartPr/>
                <p14:nvPr/>
              </p14:nvContentPartPr>
              <p14:xfrm>
                <a:off x="2458515" y="1977392"/>
                <a:ext cx="721080" cy="36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1C9AB5-5418-4559-A58F-E93032E712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22875" y="1941392"/>
                  <a:ext cx="792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3AF22C-AD06-43B7-B68C-08BC1173FBB2}"/>
                    </a:ext>
                  </a:extLst>
                </p14:cNvPr>
                <p14:cNvContentPartPr/>
                <p14:nvPr/>
              </p14:nvContentPartPr>
              <p14:xfrm>
                <a:off x="2420715" y="2252792"/>
                <a:ext cx="758520" cy="10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3AF22C-AD06-43B7-B68C-08BC1173FB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85075" y="2217152"/>
                  <a:ext cx="830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ABB2BA-210D-488C-85E4-B2BF995540CC}"/>
                    </a:ext>
                  </a:extLst>
                </p14:cNvPr>
                <p14:cNvContentPartPr/>
                <p14:nvPr/>
              </p14:nvContentPartPr>
              <p14:xfrm>
                <a:off x="2773515" y="2263232"/>
                <a:ext cx="77400" cy="70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ABB2BA-210D-488C-85E4-B2BF995540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37875" y="2227592"/>
                  <a:ext cx="14904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923503-2B3F-482B-8B5D-81BAE58E2DA8}"/>
                    </a:ext>
                  </a:extLst>
                </p14:cNvPr>
                <p14:cNvContentPartPr/>
                <p14:nvPr/>
              </p14:nvContentPartPr>
              <p14:xfrm>
                <a:off x="997635" y="3094832"/>
                <a:ext cx="2472120" cy="49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923503-2B3F-482B-8B5D-81BAE58E2D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1995" y="3059192"/>
                  <a:ext cx="2543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880359-3B41-49C4-B741-F6DE5B5C6861}"/>
                    </a:ext>
                  </a:extLst>
                </p14:cNvPr>
                <p14:cNvContentPartPr/>
                <p14:nvPr/>
              </p14:nvContentPartPr>
              <p14:xfrm>
                <a:off x="3226755" y="1104392"/>
                <a:ext cx="735120" cy="199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880359-3B41-49C4-B741-F6DE5B5C68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91115" y="1068392"/>
                  <a:ext cx="806760" cy="20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3690C9-D3A6-41F0-A279-8C5A9CAFFE1C}"/>
                    </a:ext>
                  </a:extLst>
                </p14:cNvPr>
                <p14:cNvContentPartPr/>
                <p14:nvPr/>
              </p14:nvContentPartPr>
              <p14:xfrm>
                <a:off x="2844795" y="2963792"/>
                <a:ext cx="25200" cy="20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3690C9-D3A6-41F0-A279-8C5A9CAFFE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8795" y="2927792"/>
                  <a:ext cx="96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153EBC-8B30-491B-8AAE-0F24821671BC}"/>
                    </a:ext>
                  </a:extLst>
                </p14:cNvPr>
                <p14:cNvContentPartPr/>
                <p14:nvPr/>
              </p14:nvContentPartPr>
              <p14:xfrm>
                <a:off x="932835" y="1136072"/>
                <a:ext cx="182520" cy="18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153EBC-8B30-491B-8AAE-0F24821671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6835" y="1100432"/>
                  <a:ext cx="254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E9FBA8-7FB3-4F56-8CD3-0950C176CF25}"/>
                    </a:ext>
                  </a:extLst>
                </p14:cNvPr>
                <p14:cNvContentPartPr/>
                <p14:nvPr/>
              </p14:nvContentPartPr>
              <p14:xfrm>
                <a:off x="969195" y="3068552"/>
                <a:ext cx="212760" cy="180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E9FBA8-7FB3-4F56-8CD3-0950C176CF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3555" y="3032552"/>
                  <a:ext cx="284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D77C4D-1D88-43EB-B970-F50E5633C342}"/>
                    </a:ext>
                  </a:extLst>
                </p14:cNvPr>
                <p14:cNvContentPartPr/>
                <p14:nvPr/>
              </p14:nvContentPartPr>
              <p14:xfrm>
                <a:off x="1460235" y="1482752"/>
                <a:ext cx="833400" cy="1201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D77C4D-1D88-43EB-B970-F50E5633C3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24595" y="1446752"/>
                  <a:ext cx="905040" cy="12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E436B1-0C4D-4538-8FC5-85211E096FFA}"/>
                    </a:ext>
                  </a:extLst>
                </p14:cNvPr>
                <p14:cNvContentPartPr/>
                <p14:nvPr/>
              </p14:nvContentPartPr>
              <p14:xfrm>
                <a:off x="2128755" y="2577872"/>
                <a:ext cx="250200" cy="12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E436B1-0C4D-4538-8FC5-85211E096FF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2755" y="2542232"/>
                  <a:ext cx="321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F23F52-1CBD-4196-ABC1-0CDA0FCEDC69}"/>
                    </a:ext>
                  </a:extLst>
                </p14:cNvPr>
                <p14:cNvContentPartPr/>
                <p14:nvPr/>
              </p14:nvContentPartPr>
              <p14:xfrm>
                <a:off x="2999955" y="1405352"/>
                <a:ext cx="564480" cy="591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F23F52-1CBD-4196-ABC1-0CDA0FCEDC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64315" y="1369712"/>
                  <a:ext cx="63612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7A4225-2D68-4B38-8040-BA4468E1E123}"/>
                    </a:ext>
                  </a:extLst>
                </p14:cNvPr>
                <p14:cNvContentPartPr/>
                <p14:nvPr/>
              </p14:nvContentPartPr>
              <p14:xfrm>
                <a:off x="3429435" y="1946792"/>
                <a:ext cx="171720" cy="10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7A4225-2D68-4B38-8040-BA4468E1E1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93795" y="1911152"/>
                  <a:ext cx="243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C7F51D-CB80-43BC-9B87-96F01DD02422}"/>
                    </a:ext>
                  </a:extLst>
                </p14:cNvPr>
                <p14:cNvContentPartPr/>
                <p14:nvPr/>
              </p14:nvContentPartPr>
              <p14:xfrm>
                <a:off x="2466795" y="2594792"/>
                <a:ext cx="286200" cy="391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C7F51D-CB80-43BC-9B87-96F01DD024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31155" y="2559152"/>
                  <a:ext cx="3578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B715A2-E0FC-40E4-B387-FAC7E8BA9EA0}"/>
                    </a:ext>
                  </a:extLst>
                </p14:cNvPr>
                <p14:cNvContentPartPr/>
                <p14:nvPr/>
              </p14:nvContentPartPr>
              <p14:xfrm>
                <a:off x="4067715" y="2512352"/>
                <a:ext cx="300960" cy="492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B715A2-E0FC-40E4-B387-FAC7E8BA9E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31715" y="2476352"/>
                  <a:ext cx="3726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034320-CA43-4593-BCD7-0E7068A1F92A}"/>
                    </a:ext>
                  </a:extLst>
                </p14:cNvPr>
                <p14:cNvContentPartPr/>
                <p14:nvPr/>
              </p14:nvContentPartPr>
              <p14:xfrm>
                <a:off x="4373355" y="2911952"/>
                <a:ext cx="110880" cy="239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034320-CA43-4593-BCD7-0E7068A1F9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37715" y="2875952"/>
                  <a:ext cx="1825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A01C1B-4825-4703-B9D4-21693145C070}"/>
                    </a:ext>
                  </a:extLst>
                </p14:cNvPr>
                <p14:cNvContentPartPr/>
                <p14:nvPr/>
              </p14:nvContentPartPr>
              <p14:xfrm>
                <a:off x="4163835" y="2847512"/>
                <a:ext cx="6552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A01C1B-4825-4703-B9D4-21693145C07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27835" y="2811512"/>
                  <a:ext cx="137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071A28-DEAB-4A8F-A8C7-2CBC768E1CBA}"/>
                    </a:ext>
                  </a:extLst>
                </p14:cNvPr>
                <p14:cNvContentPartPr/>
                <p14:nvPr/>
              </p14:nvContentPartPr>
              <p14:xfrm>
                <a:off x="1365915" y="2204912"/>
                <a:ext cx="226080" cy="325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071A28-DEAB-4A8F-A8C7-2CBC768E1C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29915" y="2168912"/>
                  <a:ext cx="297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EEAC25-04F0-452E-9E66-6463706108E0}"/>
                    </a:ext>
                  </a:extLst>
                </p14:cNvPr>
                <p14:cNvContentPartPr/>
                <p14:nvPr/>
              </p14:nvContentPartPr>
              <p14:xfrm>
                <a:off x="1651755" y="2101232"/>
                <a:ext cx="209520" cy="324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EEAC25-04F0-452E-9E66-6463706108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15755" y="2065592"/>
                  <a:ext cx="2811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34A2796-7CCA-4F35-8041-095F7BCFC60B}"/>
                    </a:ext>
                  </a:extLst>
                </p14:cNvPr>
                <p14:cNvContentPartPr/>
                <p14:nvPr/>
              </p14:nvContentPartPr>
              <p14:xfrm>
                <a:off x="1894035" y="2166392"/>
                <a:ext cx="82800" cy="216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34A2796-7CCA-4F35-8041-095F7BCFC60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58035" y="2130392"/>
                  <a:ext cx="154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CDEE9D-D55A-4A88-B06A-B1375E1A9169}"/>
                    </a:ext>
                  </a:extLst>
                </p14:cNvPr>
                <p14:cNvContentPartPr/>
                <p14:nvPr/>
              </p14:nvContentPartPr>
              <p14:xfrm>
                <a:off x="2010675" y="2202752"/>
                <a:ext cx="145080" cy="385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CDEE9D-D55A-4A88-B06A-B1375E1A91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75035" y="2166752"/>
                  <a:ext cx="2167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3CAF17-25B3-41D8-B8AA-1E91A7885B5D}"/>
                    </a:ext>
                  </a:extLst>
                </p14:cNvPr>
                <p14:cNvContentPartPr/>
                <p14:nvPr/>
              </p14:nvContentPartPr>
              <p14:xfrm>
                <a:off x="2181315" y="2261072"/>
                <a:ext cx="7920" cy="1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3CAF17-25B3-41D8-B8AA-1E91A7885B5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45315" y="2225432"/>
                  <a:ext cx="79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420CBDA-96FF-4DB0-AA1E-0DE4C8E5C897}"/>
                    </a:ext>
                  </a:extLst>
                </p14:cNvPr>
                <p14:cNvContentPartPr/>
                <p14:nvPr/>
              </p14:nvContentPartPr>
              <p14:xfrm>
                <a:off x="3453195" y="584912"/>
                <a:ext cx="716760" cy="812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420CBDA-96FF-4DB0-AA1E-0DE4C8E5C8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17195" y="549272"/>
                  <a:ext cx="7884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8876FD1-639B-473F-B62C-568971FE031D}"/>
                    </a:ext>
                  </a:extLst>
                </p14:cNvPr>
                <p14:cNvContentPartPr/>
                <p14:nvPr/>
              </p14:nvContentPartPr>
              <p14:xfrm>
                <a:off x="4259595" y="273512"/>
                <a:ext cx="254160" cy="451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8876FD1-639B-473F-B62C-568971FE03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23955" y="237872"/>
                  <a:ext cx="3258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5B06D48-147A-4673-ABCD-050758DA74E5}"/>
                    </a:ext>
                  </a:extLst>
                </p14:cNvPr>
                <p14:cNvContentPartPr/>
                <p14:nvPr/>
              </p14:nvContentPartPr>
              <p14:xfrm>
                <a:off x="4616355" y="506432"/>
                <a:ext cx="78480" cy="107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5B06D48-147A-4673-ABCD-050758DA74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80355" y="470432"/>
                  <a:ext cx="150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85A170-CD0D-4767-826A-503DD0ADDCAA}"/>
                    </a:ext>
                  </a:extLst>
                </p14:cNvPr>
                <p14:cNvContentPartPr/>
                <p14:nvPr/>
              </p14:nvContentPartPr>
              <p14:xfrm>
                <a:off x="4641915" y="328592"/>
                <a:ext cx="224640" cy="254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85A170-CD0D-4767-826A-503DD0ADDC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05915" y="292592"/>
                  <a:ext cx="296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0B14A7-A82F-4514-8527-CA20FD02FD1A}"/>
                    </a:ext>
                  </a:extLst>
                </p14:cNvPr>
                <p14:cNvContentPartPr/>
                <p14:nvPr/>
              </p14:nvContentPartPr>
              <p14:xfrm>
                <a:off x="4929915" y="262712"/>
                <a:ext cx="318600" cy="172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0B14A7-A82F-4514-8527-CA20FD02FD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94275" y="227072"/>
                  <a:ext cx="390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72D3220-2F11-42BF-90BE-FC18DABFB073}"/>
                    </a:ext>
                  </a:extLst>
                </p14:cNvPr>
                <p14:cNvContentPartPr/>
                <p14:nvPr/>
              </p14:nvContentPartPr>
              <p14:xfrm>
                <a:off x="5309355" y="148952"/>
                <a:ext cx="193320" cy="337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72D3220-2F11-42BF-90BE-FC18DABFB0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73715" y="113312"/>
                  <a:ext cx="2649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327BB6B-B3A9-4F5D-946C-ECDAE7032781}"/>
                    </a:ext>
                  </a:extLst>
                </p14:cNvPr>
                <p14:cNvContentPartPr/>
                <p14:nvPr/>
              </p14:nvContentPartPr>
              <p14:xfrm>
                <a:off x="5512395" y="283952"/>
                <a:ext cx="147600" cy="409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327BB6B-B3A9-4F5D-946C-ECDAE70327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76755" y="247952"/>
                  <a:ext cx="2192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D21FD02-BD22-429D-A993-46DF75975F73}"/>
                    </a:ext>
                  </a:extLst>
                </p14:cNvPr>
                <p14:cNvContentPartPr/>
                <p14:nvPr/>
              </p14:nvContentPartPr>
              <p14:xfrm>
                <a:off x="5827035" y="278192"/>
                <a:ext cx="14040" cy="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D21FD02-BD22-429D-A993-46DF75975F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91395" y="242192"/>
                  <a:ext cx="85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036C66-7FD4-49A8-9D69-792537973F5D}"/>
                    </a:ext>
                  </a:extLst>
                </p14:cNvPr>
                <p14:cNvContentPartPr/>
                <p14:nvPr/>
              </p14:nvContentPartPr>
              <p14:xfrm>
                <a:off x="3476595" y="1237592"/>
                <a:ext cx="154080" cy="124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036C66-7FD4-49A8-9D69-792537973F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40595" y="1201952"/>
                  <a:ext cx="225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776B008-094B-4556-9D21-F25FFDA9631F}"/>
                    </a:ext>
                  </a:extLst>
                </p14:cNvPr>
                <p14:cNvContentPartPr/>
                <p14:nvPr/>
              </p14:nvContentPartPr>
              <p14:xfrm>
                <a:off x="4298835" y="650792"/>
                <a:ext cx="34560" cy="47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776B008-094B-4556-9D21-F25FFDA9631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63195" y="615152"/>
                  <a:ext cx="106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10A8F9-F93A-4567-BC63-D70C49D0C761}"/>
                    </a:ext>
                  </a:extLst>
                </p14:cNvPr>
                <p14:cNvContentPartPr/>
                <p14:nvPr/>
              </p14:nvContentPartPr>
              <p14:xfrm>
                <a:off x="1062075" y="2104472"/>
                <a:ext cx="279000" cy="484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10A8F9-F93A-4567-BC63-D70C49D0C7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6435" y="2068472"/>
                  <a:ext cx="3506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D7A5DA-4874-4C57-9837-794D5807738C}"/>
                    </a:ext>
                  </a:extLst>
                </p14:cNvPr>
                <p14:cNvContentPartPr/>
                <p14:nvPr/>
              </p14:nvContentPartPr>
              <p14:xfrm>
                <a:off x="972075" y="1740512"/>
                <a:ext cx="42840" cy="27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D7A5DA-4874-4C57-9837-794D580773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6075" y="1704512"/>
                  <a:ext cx="114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F27058-B49A-4917-95AC-EFB3515C08A1}"/>
                    </a:ext>
                  </a:extLst>
                </p14:cNvPr>
                <p14:cNvContentPartPr/>
                <p14:nvPr/>
              </p14:nvContentPartPr>
              <p14:xfrm>
                <a:off x="3474075" y="2415872"/>
                <a:ext cx="302760" cy="1324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F27058-B49A-4917-95AC-EFB3515C08A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38075" y="2380232"/>
                  <a:ext cx="374400" cy="13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4277123-4288-44F2-B922-C7456C41E23B}"/>
                    </a:ext>
                  </a:extLst>
                </p14:cNvPr>
                <p14:cNvContentPartPr/>
                <p14:nvPr/>
              </p14:nvContentPartPr>
              <p14:xfrm>
                <a:off x="3337635" y="2366552"/>
                <a:ext cx="297000" cy="28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4277123-4288-44F2-B922-C7456C41E2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01995" y="2330552"/>
                  <a:ext cx="368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0D9A1A2-ECE0-47EA-A0F7-ED275DDA3B66}"/>
                    </a:ext>
                  </a:extLst>
                </p14:cNvPr>
                <p14:cNvContentPartPr/>
                <p14:nvPr/>
              </p14:nvContentPartPr>
              <p14:xfrm>
                <a:off x="3851355" y="4001672"/>
                <a:ext cx="244800" cy="346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0D9A1A2-ECE0-47EA-A0F7-ED275DDA3B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15715" y="3965672"/>
                  <a:ext cx="3164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9BA246-A08E-4BAF-9C8F-2DAF4CDB2F15}"/>
                    </a:ext>
                  </a:extLst>
                </p14:cNvPr>
                <p14:cNvContentPartPr/>
                <p14:nvPr/>
              </p14:nvContentPartPr>
              <p14:xfrm>
                <a:off x="3924795" y="3744272"/>
                <a:ext cx="104400" cy="126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9BA246-A08E-4BAF-9C8F-2DAF4CDB2F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89155" y="3708272"/>
                  <a:ext cx="176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4AB7E3-3A63-4BA2-9C48-AAB5B0D57A1B}"/>
                    </a:ext>
                  </a:extLst>
                </p14:cNvPr>
                <p14:cNvContentPartPr/>
                <p14:nvPr/>
              </p14:nvContentPartPr>
              <p14:xfrm>
                <a:off x="4218555" y="3979712"/>
                <a:ext cx="252000" cy="408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4AB7E3-3A63-4BA2-9C48-AAB5B0D57A1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82915" y="3943712"/>
                  <a:ext cx="3236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99EAA6F-BC72-4164-92CB-1C9699E02DCC}"/>
                    </a:ext>
                  </a:extLst>
                </p14:cNvPr>
                <p14:cNvContentPartPr/>
                <p14:nvPr/>
              </p14:nvContentPartPr>
              <p14:xfrm>
                <a:off x="4529595" y="4026152"/>
                <a:ext cx="77400" cy="203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99EAA6F-BC72-4164-92CB-1C9699E02DC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93955" y="3990512"/>
                  <a:ext cx="149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88C3EE-664C-4A75-A01E-BA9335EEFC6F}"/>
                    </a:ext>
                  </a:extLst>
                </p14:cNvPr>
                <p14:cNvContentPartPr/>
                <p14:nvPr/>
              </p14:nvContentPartPr>
              <p14:xfrm>
                <a:off x="4705635" y="3990512"/>
                <a:ext cx="272160" cy="23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88C3EE-664C-4A75-A01E-BA9335EEFC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69635" y="3954512"/>
                  <a:ext cx="343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DBDBAEE-2DAE-4CDA-ACA9-ECC904093B0B}"/>
                    </a:ext>
                  </a:extLst>
                </p14:cNvPr>
                <p14:cNvContentPartPr/>
                <p14:nvPr/>
              </p14:nvContentPartPr>
              <p14:xfrm>
                <a:off x="5072475" y="3989072"/>
                <a:ext cx="81000" cy="145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DBDBAEE-2DAE-4CDA-ACA9-ECC904093B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36475" y="3953072"/>
                  <a:ext cx="152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2ED5A00-6C00-4451-BC6D-B40721B0030B}"/>
                    </a:ext>
                  </a:extLst>
                </p14:cNvPr>
                <p14:cNvContentPartPr/>
                <p14:nvPr/>
              </p14:nvContentPartPr>
              <p14:xfrm>
                <a:off x="5177955" y="3827072"/>
                <a:ext cx="174240" cy="274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2ED5A00-6C00-4451-BC6D-B40721B003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42315" y="3791432"/>
                  <a:ext cx="2458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585359-6966-401C-AC10-CC9F1459283E}"/>
                    </a:ext>
                  </a:extLst>
                </p14:cNvPr>
                <p14:cNvContentPartPr/>
                <p14:nvPr/>
              </p14:nvContentPartPr>
              <p14:xfrm>
                <a:off x="5410515" y="3909512"/>
                <a:ext cx="207000" cy="474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585359-6966-401C-AC10-CC9F1459283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74875" y="3873872"/>
                  <a:ext cx="2786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B92679C-EE9B-4982-AB4B-41AE9E2613ED}"/>
                    </a:ext>
                  </a:extLst>
                </p14:cNvPr>
                <p14:cNvContentPartPr/>
                <p14:nvPr/>
              </p14:nvContentPartPr>
              <p14:xfrm>
                <a:off x="5782035" y="3954872"/>
                <a:ext cx="11880" cy="10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B92679C-EE9B-4982-AB4B-41AE9E2613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46395" y="3918872"/>
                  <a:ext cx="83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8FD999-93F0-4D38-BF27-B659FC7C10BF}"/>
                    </a:ext>
                  </a:extLst>
                </p14:cNvPr>
                <p14:cNvContentPartPr/>
                <p14:nvPr/>
              </p14:nvContentPartPr>
              <p14:xfrm>
                <a:off x="10288875" y="2541512"/>
                <a:ext cx="261360" cy="457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8FD999-93F0-4D38-BF27-B659FC7C10B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53235" y="2505512"/>
                  <a:ext cx="3330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0170BC-0E8B-49AD-9196-324B3ED78A86}"/>
                    </a:ext>
                  </a:extLst>
                </p14:cNvPr>
                <p14:cNvContentPartPr/>
                <p14:nvPr/>
              </p14:nvContentPartPr>
              <p14:xfrm>
                <a:off x="10672275" y="2483912"/>
                <a:ext cx="228600" cy="490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0170BC-0E8B-49AD-9196-324B3ED78A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36275" y="2448272"/>
                  <a:ext cx="3002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93572AF-F091-43A1-B4E9-5D45FE304925}"/>
                    </a:ext>
                  </a:extLst>
                </p14:cNvPr>
                <p14:cNvContentPartPr/>
                <p14:nvPr/>
              </p14:nvContentPartPr>
              <p14:xfrm>
                <a:off x="10951995" y="2747792"/>
                <a:ext cx="521280" cy="229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93572AF-F091-43A1-B4E9-5D45FE3049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15995" y="2712152"/>
                  <a:ext cx="592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D8FCA7-EEC6-4B62-BDE7-AD3871967EAC}"/>
                    </a:ext>
                  </a:extLst>
                </p14:cNvPr>
                <p14:cNvContentPartPr/>
                <p14:nvPr/>
              </p14:nvContentPartPr>
              <p14:xfrm>
                <a:off x="11478675" y="2789192"/>
                <a:ext cx="242640" cy="53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D8FCA7-EEC6-4B62-BDE7-AD3871967EA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43035" y="2753552"/>
                  <a:ext cx="3142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6088AD-C840-4A3D-9CF5-157ED71C3FD2}"/>
                    </a:ext>
                  </a:extLst>
                </p14:cNvPr>
                <p14:cNvContentPartPr/>
                <p14:nvPr/>
              </p14:nvContentPartPr>
              <p14:xfrm>
                <a:off x="11966835" y="2924552"/>
                <a:ext cx="12960" cy="7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6088AD-C840-4A3D-9CF5-157ED71C3F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30835" y="2888912"/>
                  <a:ext cx="84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34AD9FB-B106-4477-B5DB-114C170B1D7D}"/>
                    </a:ext>
                  </a:extLst>
                </p14:cNvPr>
                <p14:cNvContentPartPr/>
                <p14:nvPr/>
              </p14:nvContentPartPr>
              <p14:xfrm>
                <a:off x="6062835" y="2482112"/>
                <a:ext cx="627120" cy="551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34AD9FB-B106-4477-B5DB-114C170B1D7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27195" y="2446472"/>
                  <a:ext cx="6987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FCBE0DD-5B51-473F-8261-7573F53ED696}"/>
                    </a:ext>
                  </a:extLst>
                </p14:cNvPr>
                <p14:cNvContentPartPr/>
                <p14:nvPr/>
              </p14:nvContentPartPr>
              <p14:xfrm>
                <a:off x="6678075" y="2806112"/>
                <a:ext cx="197640" cy="406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FCBE0DD-5B51-473F-8261-7573F53ED6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42435" y="2770112"/>
                  <a:ext cx="2692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70BD7E3-DAA5-4EA0-B377-66B6507B1B95}"/>
                    </a:ext>
                  </a:extLst>
                </p14:cNvPr>
                <p14:cNvContentPartPr/>
                <p14:nvPr/>
              </p14:nvContentPartPr>
              <p14:xfrm>
                <a:off x="6936555" y="3081872"/>
                <a:ext cx="145440" cy="214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70BD7E3-DAA5-4EA0-B377-66B6507B1B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00555" y="3045872"/>
                  <a:ext cx="217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5B93E3-48D7-4317-B19E-F10D6218A683}"/>
                    </a:ext>
                  </a:extLst>
                </p14:cNvPr>
                <p14:cNvContentPartPr/>
                <p14:nvPr/>
              </p14:nvContentPartPr>
              <p14:xfrm>
                <a:off x="7228515" y="3269072"/>
                <a:ext cx="4320" cy="1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5B93E3-48D7-4317-B19E-F10D6218A68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92515" y="3233072"/>
                  <a:ext cx="75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933297D-D615-48D4-9263-87AC7C1033FE}"/>
                    </a:ext>
                  </a:extLst>
                </p14:cNvPr>
                <p14:cNvContentPartPr/>
                <p14:nvPr/>
              </p14:nvContentPartPr>
              <p14:xfrm>
                <a:off x="7261275" y="2868032"/>
                <a:ext cx="249480" cy="334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933297D-D615-48D4-9263-87AC7C1033F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25635" y="2832392"/>
                  <a:ext cx="321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4DA97BE-099D-4D69-880B-32A678A8EC27}"/>
                    </a:ext>
                  </a:extLst>
                </p14:cNvPr>
                <p14:cNvContentPartPr/>
                <p14:nvPr/>
              </p14:nvContentPartPr>
              <p14:xfrm>
                <a:off x="7777875" y="2423432"/>
                <a:ext cx="498960" cy="594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4DA97BE-099D-4D69-880B-32A678A8EC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41875" y="2387792"/>
                  <a:ext cx="57060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53DB-699D-4385-8A32-72F184597367}"/>
                    </a:ext>
                  </a:extLst>
                </p14:cNvPr>
                <p14:cNvContentPartPr/>
                <p14:nvPr/>
              </p14:nvContentPartPr>
              <p14:xfrm>
                <a:off x="8223555" y="2424872"/>
                <a:ext cx="407160" cy="589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53DB-699D-4385-8A32-72F1845973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87555" y="2388872"/>
                  <a:ext cx="4788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D3A13DB-139E-429C-ADE3-787F61721552}"/>
                    </a:ext>
                  </a:extLst>
                </p14:cNvPr>
                <p14:cNvContentPartPr/>
                <p14:nvPr/>
              </p14:nvContentPartPr>
              <p14:xfrm>
                <a:off x="8824755" y="2414792"/>
                <a:ext cx="471960" cy="46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D3A13DB-139E-429C-ADE3-787F6172155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89115" y="2378792"/>
                  <a:ext cx="543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84A3C8E-E64D-4AFC-B70B-665F949E8D45}"/>
                    </a:ext>
                  </a:extLst>
                </p14:cNvPr>
                <p14:cNvContentPartPr/>
                <p14:nvPr/>
              </p14:nvContentPartPr>
              <p14:xfrm>
                <a:off x="9016275" y="2440712"/>
                <a:ext cx="53280" cy="639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84A3C8E-E64D-4AFC-B70B-665F949E8D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80635" y="2404712"/>
                  <a:ext cx="12492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2BDE184-B181-4A9B-9850-21B4C736125D}"/>
                    </a:ext>
                  </a:extLst>
                </p14:cNvPr>
                <p14:cNvContentPartPr/>
                <p14:nvPr/>
              </p14:nvContentPartPr>
              <p14:xfrm>
                <a:off x="6610755" y="3455552"/>
                <a:ext cx="225000" cy="930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2BDE184-B181-4A9B-9850-21B4C736125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74755" y="3419912"/>
                  <a:ext cx="29664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49DBC7-4138-46AF-8CFA-06C1F8216BE2}"/>
                    </a:ext>
                  </a:extLst>
                </p14:cNvPr>
                <p14:cNvContentPartPr/>
                <p14:nvPr/>
              </p14:nvContentPartPr>
              <p14:xfrm>
                <a:off x="7029795" y="3741032"/>
                <a:ext cx="189360" cy="467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49DBC7-4138-46AF-8CFA-06C1F8216BE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93795" y="3705032"/>
                  <a:ext cx="2610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BB76186-D97B-46F7-904D-6D6D733C2E48}"/>
                    </a:ext>
                  </a:extLst>
                </p14:cNvPr>
                <p14:cNvContentPartPr/>
                <p14:nvPr/>
              </p14:nvContentPartPr>
              <p14:xfrm>
                <a:off x="7350915" y="3499112"/>
                <a:ext cx="330480" cy="605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BB76186-D97B-46F7-904D-6D6D733C2E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15275" y="3463472"/>
                  <a:ext cx="40212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A874238-2202-4912-A12E-FB0355ABC909}"/>
                    </a:ext>
                  </a:extLst>
                </p14:cNvPr>
                <p14:cNvContentPartPr/>
                <p14:nvPr/>
              </p14:nvContentPartPr>
              <p14:xfrm>
                <a:off x="7793715" y="3792512"/>
                <a:ext cx="525240" cy="243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A874238-2202-4912-A12E-FB0355ABC9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57715" y="3756872"/>
                  <a:ext cx="596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D3B3537-B6CA-4A35-971B-38DF70C1535B}"/>
                    </a:ext>
                  </a:extLst>
                </p14:cNvPr>
                <p14:cNvContentPartPr/>
                <p14:nvPr/>
              </p14:nvContentPartPr>
              <p14:xfrm>
                <a:off x="8490675" y="3613592"/>
                <a:ext cx="109800" cy="441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D3B3537-B6CA-4A35-971B-38DF70C1535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55035" y="3577952"/>
                  <a:ext cx="1814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0340EF-9330-4E8F-A148-58FE10063079}"/>
                    </a:ext>
                  </a:extLst>
                </p14:cNvPr>
                <p14:cNvContentPartPr/>
                <p14:nvPr/>
              </p14:nvContentPartPr>
              <p14:xfrm>
                <a:off x="8389875" y="3783872"/>
                <a:ext cx="1071000" cy="242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0340EF-9330-4E8F-A148-58FE1006307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53875" y="3747872"/>
                  <a:ext cx="11426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23DA9C-5C3A-481A-8FBB-A180C337E7B1}"/>
                    </a:ext>
                  </a:extLst>
                </p14:cNvPr>
                <p14:cNvContentPartPr/>
                <p14:nvPr/>
              </p14:nvContentPartPr>
              <p14:xfrm>
                <a:off x="7113315" y="4703672"/>
                <a:ext cx="438840" cy="280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23DA9C-5C3A-481A-8FBB-A180C337E7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77675" y="4667672"/>
                  <a:ext cx="5104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E53DC55-6B26-45FB-8579-A335B0C4E35D}"/>
                    </a:ext>
                  </a:extLst>
                </p14:cNvPr>
                <p14:cNvContentPartPr/>
                <p14:nvPr/>
              </p14:nvContentPartPr>
              <p14:xfrm>
                <a:off x="7587795" y="4491632"/>
                <a:ext cx="370080" cy="461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E53DC55-6B26-45FB-8579-A335B0C4E35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51795" y="4455632"/>
                  <a:ext cx="4417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FC0EC9-E033-40AE-A798-7E36FFE7A70D}"/>
                    </a:ext>
                  </a:extLst>
                </p14:cNvPr>
                <p14:cNvContentPartPr/>
                <p14:nvPr/>
              </p14:nvContentPartPr>
              <p14:xfrm>
                <a:off x="8034555" y="4608272"/>
                <a:ext cx="707400" cy="235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FC0EC9-E033-40AE-A798-7E36FFE7A70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98915" y="4572632"/>
                  <a:ext cx="779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EBAD229-468D-44C0-8F8A-3063BA83D479}"/>
                    </a:ext>
                  </a:extLst>
                </p14:cNvPr>
                <p14:cNvContentPartPr/>
                <p14:nvPr/>
              </p14:nvContentPartPr>
              <p14:xfrm>
                <a:off x="8874435" y="4574792"/>
                <a:ext cx="447120" cy="653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EBAD229-468D-44C0-8F8A-3063BA83D47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38435" y="4539152"/>
                  <a:ext cx="51876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99A659-BDB5-4985-8010-02C2AD374A78}"/>
                    </a:ext>
                  </a:extLst>
                </p14:cNvPr>
                <p14:cNvContentPartPr/>
                <p14:nvPr/>
              </p14:nvContentPartPr>
              <p14:xfrm>
                <a:off x="9210675" y="4395872"/>
                <a:ext cx="101520" cy="30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499A659-BDB5-4985-8010-02C2AD374A7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74675" y="4360232"/>
                  <a:ext cx="173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EBEE05B-753A-4311-ACF1-866562B19F90}"/>
                    </a:ext>
                  </a:extLst>
                </p14:cNvPr>
                <p14:cNvContentPartPr/>
                <p14:nvPr/>
              </p14:nvContentPartPr>
              <p14:xfrm>
                <a:off x="9397875" y="4528352"/>
                <a:ext cx="235080" cy="240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EBEE05B-753A-4311-ACF1-866562B19F9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61875" y="4492712"/>
                  <a:ext cx="3067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C9CDA89-EC3E-40EF-9B1D-2D2C63BAFA04}"/>
                    </a:ext>
                  </a:extLst>
                </p14:cNvPr>
                <p14:cNvContentPartPr/>
                <p14:nvPr/>
              </p14:nvContentPartPr>
              <p14:xfrm>
                <a:off x="9780195" y="4520432"/>
                <a:ext cx="354240" cy="716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C9CDA89-EC3E-40EF-9B1D-2D2C63BAFA0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44555" y="4484792"/>
                  <a:ext cx="42588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F96B640-DEC9-4BCC-9AFC-61EF3BB1740B}"/>
                    </a:ext>
                  </a:extLst>
                </p14:cNvPr>
                <p14:cNvContentPartPr/>
                <p14:nvPr/>
              </p14:nvContentPartPr>
              <p14:xfrm>
                <a:off x="10563195" y="4316672"/>
                <a:ext cx="106200" cy="52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F96B640-DEC9-4BCC-9AFC-61EF3BB174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527555" y="4281032"/>
                  <a:ext cx="1778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9FF66A5-3CF2-4DC2-9FD3-213D90F1423B}"/>
                    </a:ext>
                  </a:extLst>
                </p14:cNvPr>
                <p14:cNvContentPartPr/>
                <p14:nvPr/>
              </p14:nvContentPartPr>
              <p14:xfrm>
                <a:off x="10410555" y="4575512"/>
                <a:ext cx="422640" cy="182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9FF66A5-3CF2-4DC2-9FD3-213D90F1423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74915" y="4539872"/>
                  <a:ext cx="494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167D87-F5D5-4267-95E0-5CD024878ABA}"/>
                    </a:ext>
                  </a:extLst>
                </p14:cNvPr>
                <p14:cNvContentPartPr/>
                <p14:nvPr/>
              </p14:nvContentPartPr>
              <p14:xfrm>
                <a:off x="10817355" y="4483352"/>
                <a:ext cx="68040" cy="30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167D87-F5D5-4267-95E0-5CD024878AB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81355" y="4447352"/>
                  <a:ext cx="139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E112888-9F1E-46EA-B219-2DA71BA499CA}"/>
                    </a:ext>
                  </a:extLst>
                </p14:cNvPr>
                <p14:cNvContentPartPr/>
                <p14:nvPr/>
              </p14:nvContentPartPr>
              <p14:xfrm>
                <a:off x="10942995" y="4527992"/>
                <a:ext cx="837720" cy="25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E112888-9F1E-46EA-B219-2DA71BA499C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07355" y="4492352"/>
                  <a:ext cx="909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3841355-7F2C-47EF-AEFE-173AC46F8F6A}"/>
                    </a:ext>
                  </a:extLst>
                </p14:cNvPr>
                <p14:cNvContentPartPr/>
                <p14:nvPr/>
              </p14:nvContentPartPr>
              <p14:xfrm>
                <a:off x="11472555" y="4301912"/>
                <a:ext cx="390600" cy="731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3841355-7F2C-47EF-AEFE-173AC46F8F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36915" y="4265912"/>
                  <a:ext cx="46224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C5B95E1-E466-4EBD-9394-67EECC7C162F}"/>
                    </a:ext>
                  </a:extLst>
                </p14:cNvPr>
                <p14:cNvContentPartPr/>
                <p14:nvPr/>
              </p14:nvContentPartPr>
              <p14:xfrm>
                <a:off x="5238435" y="1282232"/>
                <a:ext cx="172440" cy="659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C5B95E1-E466-4EBD-9394-67EECC7C162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02435" y="1246592"/>
                  <a:ext cx="24408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6AA31D2-E547-4154-B2BD-ADF4A07BEB0A}"/>
                    </a:ext>
                  </a:extLst>
                </p14:cNvPr>
                <p14:cNvContentPartPr/>
                <p14:nvPr/>
              </p14:nvContentPartPr>
              <p14:xfrm>
                <a:off x="5580075" y="1471592"/>
                <a:ext cx="248760" cy="378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6AA31D2-E547-4154-B2BD-ADF4A07BEB0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44075" y="1435952"/>
                  <a:ext cx="320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B28287D-3108-4B68-8667-862D07A155A1}"/>
                    </a:ext>
                  </a:extLst>
                </p14:cNvPr>
                <p14:cNvContentPartPr/>
                <p14:nvPr/>
              </p14:nvContentPartPr>
              <p14:xfrm>
                <a:off x="5883195" y="1655912"/>
                <a:ext cx="406440" cy="160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B28287D-3108-4B68-8667-862D07A155A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47555" y="1619912"/>
                  <a:ext cx="478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97E3D2C-6BA0-4E08-80C4-63DF4E2E1BE9}"/>
                    </a:ext>
                  </a:extLst>
                </p14:cNvPr>
                <p14:cNvContentPartPr/>
                <p14:nvPr/>
              </p14:nvContentPartPr>
              <p14:xfrm>
                <a:off x="6415995" y="1539632"/>
                <a:ext cx="524160" cy="423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97E3D2C-6BA0-4E08-80C4-63DF4E2E1BE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79995" y="1503632"/>
                  <a:ext cx="5958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A5080B5-6074-4A95-8901-69B2DE23B59A}"/>
                    </a:ext>
                  </a:extLst>
                </p14:cNvPr>
                <p14:cNvContentPartPr/>
                <p14:nvPr/>
              </p14:nvContentPartPr>
              <p14:xfrm>
                <a:off x="7025475" y="1568432"/>
                <a:ext cx="211680" cy="144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A5080B5-6074-4A95-8901-69B2DE23B59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989835" y="1532792"/>
                  <a:ext cx="283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DA9D201-F6FC-4E67-97AF-2211A8A2F846}"/>
                    </a:ext>
                  </a:extLst>
                </p14:cNvPr>
                <p14:cNvContentPartPr/>
                <p14:nvPr/>
              </p14:nvContentPartPr>
              <p14:xfrm>
                <a:off x="7714875" y="1321112"/>
                <a:ext cx="386640" cy="359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DA9D201-F6FC-4E67-97AF-2211A8A2F84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78875" y="1285112"/>
                  <a:ext cx="458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B99616C-9364-4EEA-B053-4CCFB6051111}"/>
                    </a:ext>
                  </a:extLst>
                </p14:cNvPr>
                <p14:cNvContentPartPr/>
                <p14:nvPr/>
              </p14:nvContentPartPr>
              <p14:xfrm>
                <a:off x="8077395" y="1427672"/>
                <a:ext cx="216720" cy="282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B99616C-9364-4EEA-B053-4CCFB605111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41755" y="1392032"/>
                  <a:ext cx="288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81C02AB-15E5-4F1A-BECB-B08394089F8D}"/>
                    </a:ext>
                  </a:extLst>
                </p14:cNvPr>
                <p14:cNvContentPartPr/>
                <p14:nvPr/>
              </p14:nvContentPartPr>
              <p14:xfrm>
                <a:off x="8312115" y="1598312"/>
                <a:ext cx="160920" cy="17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81C02AB-15E5-4F1A-BECB-B08394089F8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76475" y="1562312"/>
                  <a:ext cx="232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558F00-407D-4827-ACCB-D0E75544ACFA}"/>
                    </a:ext>
                  </a:extLst>
                </p14:cNvPr>
                <p14:cNvContentPartPr/>
                <p14:nvPr/>
              </p14:nvContentPartPr>
              <p14:xfrm>
                <a:off x="8513715" y="1361432"/>
                <a:ext cx="416160" cy="319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558F00-407D-4827-ACCB-D0E75544AC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78075" y="1325432"/>
                  <a:ext cx="4878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F744CE-F3BE-421B-B512-03E258FD04E4}"/>
                    </a:ext>
                  </a:extLst>
                </p14:cNvPr>
                <p14:cNvContentPartPr/>
                <p14:nvPr/>
              </p14:nvContentPartPr>
              <p14:xfrm>
                <a:off x="9050115" y="1539272"/>
                <a:ext cx="294840" cy="342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F744CE-F3BE-421B-B512-03E258FD04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14115" y="1503272"/>
                  <a:ext cx="366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738B4D5-D8FB-431B-8A65-8B2D0FFA27C0}"/>
                    </a:ext>
                  </a:extLst>
                </p14:cNvPr>
                <p14:cNvContentPartPr/>
                <p14:nvPr/>
              </p14:nvContentPartPr>
              <p14:xfrm>
                <a:off x="9500115" y="1584632"/>
                <a:ext cx="9000" cy="5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738B4D5-D8FB-431B-8A65-8B2D0FFA27C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64115" y="1548992"/>
                  <a:ext cx="80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A570B39-45A3-40D6-A565-9DE2E9195819}"/>
                    </a:ext>
                  </a:extLst>
                </p14:cNvPr>
                <p14:cNvContentPartPr/>
                <p14:nvPr/>
              </p14:nvContentPartPr>
              <p14:xfrm>
                <a:off x="9742755" y="1195472"/>
                <a:ext cx="117720" cy="530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A570B39-45A3-40D6-A565-9DE2E919581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06755" y="1159472"/>
                  <a:ext cx="1893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9C9C4A-5DC7-4223-83D4-F40271566EA5}"/>
                    </a:ext>
                  </a:extLst>
                </p14:cNvPr>
                <p14:cNvContentPartPr/>
                <p14:nvPr/>
              </p14:nvContentPartPr>
              <p14:xfrm>
                <a:off x="9657075" y="1470512"/>
                <a:ext cx="36756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9C9C4A-5DC7-4223-83D4-F40271566EA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21435" y="1434872"/>
                  <a:ext cx="439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229C91C-BD6C-411E-A7C4-0672CDAA62BB}"/>
                    </a:ext>
                  </a:extLst>
                </p14:cNvPr>
                <p14:cNvContentPartPr/>
                <p14:nvPr/>
              </p14:nvContentPartPr>
              <p14:xfrm>
                <a:off x="10003395" y="1401752"/>
                <a:ext cx="50040" cy="29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229C91C-BD6C-411E-A7C4-0672CDAA62B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67755" y="1366112"/>
                  <a:ext cx="121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D6EF3D-B181-4E96-8BA6-9D4C1C082D84}"/>
                    </a:ext>
                  </a:extLst>
                </p14:cNvPr>
                <p14:cNvContentPartPr/>
                <p14:nvPr/>
              </p14:nvContentPartPr>
              <p14:xfrm>
                <a:off x="10141275" y="1511192"/>
                <a:ext cx="792720" cy="206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D6EF3D-B181-4E96-8BA6-9D4C1C082D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05275" y="1475192"/>
                  <a:ext cx="864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3D19D70-0F90-4B24-97F1-811D30172556}"/>
                    </a:ext>
                  </a:extLst>
                </p14:cNvPr>
                <p14:cNvContentPartPr/>
                <p14:nvPr/>
              </p14:nvContentPartPr>
              <p14:xfrm>
                <a:off x="10803675" y="1354952"/>
                <a:ext cx="308160" cy="591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3D19D70-0F90-4B24-97F1-811D3017255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767675" y="1318952"/>
                  <a:ext cx="379800" cy="66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0FA34ED-B16F-4B77-A827-1E0590755486}"/>
              </a:ext>
            </a:extLst>
          </p:cNvPr>
          <p:cNvGrpSpPr/>
          <p:nvPr/>
        </p:nvGrpSpPr>
        <p:grpSpPr>
          <a:xfrm>
            <a:off x="4951515" y="719192"/>
            <a:ext cx="412200" cy="639360"/>
            <a:chOff x="4951515" y="719192"/>
            <a:chExt cx="412200" cy="6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F035E3B-C235-4D97-9857-6E01C79385AA}"/>
                    </a:ext>
                  </a:extLst>
                </p14:cNvPr>
                <p14:cNvContentPartPr/>
                <p14:nvPr/>
              </p14:nvContentPartPr>
              <p14:xfrm>
                <a:off x="4951515" y="882632"/>
                <a:ext cx="164520" cy="383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F035E3B-C235-4D97-9857-6E01C79385A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915515" y="846632"/>
                  <a:ext cx="2361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6E42024-5762-4B3C-887C-FC58EF6DE300}"/>
                    </a:ext>
                  </a:extLst>
                </p14:cNvPr>
                <p14:cNvContentPartPr/>
                <p14:nvPr/>
              </p14:nvContentPartPr>
              <p14:xfrm>
                <a:off x="5088315" y="719192"/>
                <a:ext cx="275400" cy="639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6E42024-5762-4B3C-887C-FC58EF6DE30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52675" y="683192"/>
                  <a:ext cx="347040" cy="71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A7FA126-CCB5-4F96-982A-D0F2507202CE}"/>
              </a:ext>
            </a:extLst>
          </p:cNvPr>
          <p:cNvGrpSpPr/>
          <p:nvPr/>
        </p:nvGrpSpPr>
        <p:grpSpPr>
          <a:xfrm>
            <a:off x="5312595" y="2487152"/>
            <a:ext cx="419040" cy="921600"/>
            <a:chOff x="5312595" y="2487152"/>
            <a:chExt cx="419040" cy="9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425F020-5BBC-4F17-AE35-F090F9C79093}"/>
                    </a:ext>
                  </a:extLst>
                </p14:cNvPr>
                <p14:cNvContentPartPr/>
                <p14:nvPr/>
              </p14:nvContentPartPr>
              <p14:xfrm>
                <a:off x="5312595" y="2807552"/>
                <a:ext cx="255600" cy="345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425F020-5BBC-4F17-AE35-F090F9C7909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76595" y="2771912"/>
                  <a:ext cx="327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B6FA902-F150-44B3-90E5-210C3431587B}"/>
                    </a:ext>
                  </a:extLst>
                </p14:cNvPr>
                <p14:cNvContentPartPr/>
                <p14:nvPr/>
              </p14:nvContentPartPr>
              <p14:xfrm>
                <a:off x="5432475" y="2487152"/>
                <a:ext cx="299160" cy="92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B6FA902-F150-44B3-90E5-210C3431587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96475" y="2451512"/>
                  <a:ext cx="370800" cy="9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3DFA49B-4011-444D-8325-644CC62051F1}"/>
                  </a:ext>
                </a:extLst>
              </p14:cNvPr>
              <p14:cNvContentPartPr/>
              <p14:nvPr/>
            </p14:nvContentPartPr>
            <p14:xfrm>
              <a:off x="4403235" y="5735792"/>
              <a:ext cx="180360" cy="5148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3DFA49B-4011-444D-8325-644CC62051F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367595" y="5699792"/>
                <a:ext cx="2520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324C18F-7487-417D-A93F-8DDB2BB7C528}"/>
                  </a:ext>
                </a:extLst>
              </p14:cNvPr>
              <p14:cNvContentPartPr/>
              <p14:nvPr/>
            </p14:nvContentPartPr>
            <p14:xfrm>
              <a:off x="5104875" y="5791952"/>
              <a:ext cx="333000" cy="5011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324C18F-7487-417D-A93F-8DDB2BB7C52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068875" y="5755952"/>
                <a:ext cx="4046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C79F27B-470E-4D90-AC52-3D1C4A7CE7D4}"/>
                  </a:ext>
                </a:extLst>
              </p14:cNvPr>
              <p14:cNvContentPartPr/>
              <p14:nvPr/>
            </p14:nvContentPartPr>
            <p14:xfrm>
              <a:off x="5895795" y="5967272"/>
              <a:ext cx="339840" cy="326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C79F27B-470E-4D90-AC52-3D1C4A7CE7D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860155" y="5931272"/>
                <a:ext cx="411480" cy="39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7FC0198-2366-437F-A7D6-01C14FEE22D2}"/>
              </a:ext>
            </a:extLst>
          </p:cNvPr>
          <p:cNvGrpSpPr/>
          <p:nvPr/>
        </p:nvGrpSpPr>
        <p:grpSpPr>
          <a:xfrm>
            <a:off x="6743235" y="6026672"/>
            <a:ext cx="888480" cy="235440"/>
            <a:chOff x="6743235" y="6026672"/>
            <a:chExt cx="88848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4380B97-D44D-4EB8-9F20-63C98D1E7EFE}"/>
                    </a:ext>
                  </a:extLst>
                </p14:cNvPr>
                <p14:cNvContentPartPr/>
                <p14:nvPr/>
              </p14:nvContentPartPr>
              <p14:xfrm>
                <a:off x="6743235" y="6054392"/>
                <a:ext cx="496440" cy="198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4380B97-D44D-4EB8-9F20-63C98D1E7EF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07595" y="6018392"/>
                  <a:ext cx="568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7BD4FB2-BD67-4595-A5CF-CD4AA83272E8}"/>
                    </a:ext>
                  </a:extLst>
                </p14:cNvPr>
                <p14:cNvContentPartPr/>
                <p14:nvPr/>
              </p14:nvContentPartPr>
              <p14:xfrm>
                <a:off x="7342635" y="6026672"/>
                <a:ext cx="289080" cy="235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7BD4FB2-BD67-4595-A5CF-CD4AA83272E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06635" y="5990672"/>
                  <a:ext cx="36072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27489A8-B40B-40B5-95DA-C9FE2866CAD7}"/>
              </a:ext>
            </a:extLst>
          </p:cNvPr>
          <p:cNvGrpSpPr/>
          <p:nvPr/>
        </p:nvGrpSpPr>
        <p:grpSpPr>
          <a:xfrm>
            <a:off x="8115915" y="5697272"/>
            <a:ext cx="3551040" cy="1066320"/>
            <a:chOff x="8115915" y="5697272"/>
            <a:chExt cx="3551040" cy="10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97F284-A8FB-4920-BE67-6A0D8224C9F9}"/>
                    </a:ext>
                  </a:extLst>
                </p14:cNvPr>
                <p14:cNvContentPartPr/>
                <p14:nvPr/>
              </p14:nvContentPartPr>
              <p14:xfrm>
                <a:off x="8115915" y="5697272"/>
                <a:ext cx="376200" cy="523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97F284-A8FB-4920-BE67-6A0D8224C9F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80275" y="5661272"/>
                  <a:ext cx="4478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6D27770-963B-44FA-AAB4-C3D7791C35A7}"/>
                    </a:ext>
                  </a:extLst>
                </p14:cNvPr>
                <p14:cNvContentPartPr/>
                <p14:nvPr/>
              </p14:nvContentPartPr>
              <p14:xfrm>
                <a:off x="8570955" y="5939912"/>
                <a:ext cx="54360" cy="241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6D27770-963B-44FA-AAB4-C3D7791C35A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35315" y="5903912"/>
                  <a:ext cx="126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E5D4F4B-A754-4CE6-B7BC-FBDE4AA04D78}"/>
                    </a:ext>
                  </a:extLst>
                </p14:cNvPr>
                <p14:cNvContentPartPr/>
                <p14:nvPr/>
              </p14:nvContentPartPr>
              <p14:xfrm>
                <a:off x="8741235" y="5735072"/>
                <a:ext cx="318240" cy="681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E5D4F4B-A754-4CE6-B7BC-FBDE4AA04D7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05595" y="5699432"/>
                  <a:ext cx="3898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57E1034-6781-4428-B45D-66E705C0B176}"/>
                    </a:ext>
                  </a:extLst>
                </p14:cNvPr>
                <p14:cNvContentPartPr/>
                <p14:nvPr/>
              </p14:nvContentPartPr>
              <p14:xfrm>
                <a:off x="9149835" y="5752712"/>
                <a:ext cx="196200" cy="621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57E1034-6781-4428-B45D-66E705C0B17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13835" y="5716712"/>
                  <a:ext cx="26784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19EC41-7942-4032-BFED-C8D3FFBDCB57}"/>
                    </a:ext>
                  </a:extLst>
                </p14:cNvPr>
                <p14:cNvContentPartPr/>
                <p14:nvPr/>
              </p14:nvContentPartPr>
              <p14:xfrm>
                <a:off x="9013035" y="6083192"/>
                <a:ext cx="250560" cy="219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19EC41-7942-4032-BFED-C8D3FFBDCB5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977395" y="6047192"/>
                  <a:ext cx="322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F44BCC9-F527-46CA-A632-F4FC523FEEE6}"/>
                    </a:ext>
                  </a:extLst>
                </p14:cNvPr>
                <p14:cNvContentPartPr/>
                <p14:nvPr/>
              </p14:nvContentPartPr>
              <p14:xfrm>
                <a:off x="9382755" y="5978072"/>
                <a:ext cx="668160" cy="234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F44BCC9-F527-46CA-A632-F4FC523FEEE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347115" y="5942432"/>
                  <a:ext cx="739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DB1ABDA-C69D-4FB8-8897-918E88E37459}"/>
                    </a:ext>
                  </a:extLst>
                </p14:cNvPr>
                <p14:cNvContentPartPr/>
                <p14:nvPr/>
              </p14:nvContentPartPr>
              <p14:xfrm>
                <a:off x="10079355" y="5795912"/>
                <a:ext cx="898200" cy="40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DB1ABDA-C69D-4FB8-8897-918E88E3745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43355" y="5759912"/>
                  <a:ext cx="9698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27E7EC1-3D0F-446E-998B-7E2D2480F078}"/>
                    </a:ext>
                  </a:extLst>
                </p14:cNvPr>
                <p14:cNvContentPartPr/>
                <p14:nvPr/>
              </p14:nvContentPartPr>
              <p14:xfrm>
                <a:off x="10773075" y="5975192"/>
                <a:ext cx="323640" cy="55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27E7EC1-3D0F-446E-998B-7E2D2480F07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37435" y="5939192"/>
                  <a:ext cx="39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7460E5-6578-41E9-83F6-1B86E3CF59B4}"/>
                    </a:ext>
                  </a:extLst>
                </p14:cNvPr>
                <p14:cNvContentPartPr/>
                <p14:nvPr/>
              </p14:nvContentPartPr>
              <p14:xfrm>
                <a:off x="9775875" y="6336992"/>
                <a:ext cx="275400" cy="426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7460E5-6578-41E9-83F6-1B86E3CF59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40235" y="6300992"/>
                  <a:ext cx="3470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23E88FE-D953-464C-94F7-798553B737F0}"/>
                    </a:ext>
                  </a:extLst>
                </p14:cNvPr>
                <p14:cNvContentPartPr/>
                <p14:nvPr/>
              </p14:nvContentPartPr>
              <p14:xfrm>
                <a:off x="10225515" y="6295952"/>
                <a:ext cx="570600" cy="352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23E88FE-D953-464C-94F7-798553B737F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89515" y="6260312"/>
                  <a:ext cx="6422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0D0CCEE-0302-4E42-B778-C0F07F43562A}"/>
                    </a:ext>
                  </a:extLst>
                </p14:cNvPr>
                <p14:cNvContentPartPr/>
                <p14:nvPr/>
              </p14:nvContentPartPr>
              <p14:xfrm>
                <a:off x="10618995" y="6331952"/>
                <a:ext cx="923040" cy="307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0D0CCEE-0302-4E42-B778-C0F07F43562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82995" y="6295952"/>
                  <a:ext cx="9946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E00CC31-32E4-4400-B891-675D62DDD752}"/>
                    </a:ext>
                  </a:extLst>
                </p14:cNvPr>
                <p14:cNvContentPartPr/>
                <p14:nvPr/>
              </p14:nvContentPartPr>
              <p14:xfrm>
                <a:off x="11637435" y="6613112"/>
                <a:ext cx="29520" cy="15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E00CC31-32E4-4400-B891-675D62DDD75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601795" y="6577472"/>
                  <a:ext cx="101160" cy="8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70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0F2C6FC-097B-4375-9E7C-DD62FD18B94F}"/>
                  </a:ext>
                </a:extLst>
              </p14:cNvPr>
              <p14:cNvContentPartPr/>
              <p14:nvPr/>
            </p14:nvContentPartPr>
            <p14:xfrm>
              <a:off x="7398435" y="3969591"/>
              <a:ext cx="705240" cy="36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0F2C6FC-097B-4375-9E7C-DD62FD18B9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2435" y="3933951"/>
                <a:ext cx="77688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AFFEAF7-053F-440D-ADFB-91DB794B25B0}"/>
              </a:ext>
            </a:extLst>
          </p:cNvPr>
          <p:cNvGrpSpPr/>
          <p:nvPr/>
        </p:nvGrpSpPr>
        <p:grpSpPr>
          <a:xfrm>
            <a:off x="421635" y="4648191"/>
            <a:ext cx="5152680" cy="982800"/>
            <a:chOff x="421635" y="4648191"/>
            <a:chExt cx="515268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4F3252-67EF-44D7-8E37-A212CA409F41}"/>
                    </a:ext>
                  </a:extLst>
                </p14:cNvPr>
                <p14:cNvContentPartPr/>
                <p14:nvPr/>
              </p14:nvContentPartPr>
              <p14:xfrm>
                <a:off x="421635" y="4648191"/>
                <a:ext cx="437040" cy="65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4F3252-67EF-44D7-8E37-A212CA409F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5995" y="4612551"/>
                  <a:ext cx="50868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C66BDD-084D-4EC6-8C96-C35245136754}"/>
                    </a:ext>
                  </a:extLst>
                </p14:cNvPr>
                <p14:cNvContentPartPr/>
                <p14:nvPr/>
              </p14:nvContentPartPr>
              <p14:xfrm>
                <a:off x="899715" y="5103231"/>
                <a:ext cx="231480" cy="298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C66BDD-084D-4EC6-8C96-C352451367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4075" y="5067591"/>
                  <a:ext cx="303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E77273-9C58-4207-B32F-55485014424F}"/>
                    </a:ext>
                  </a:extLst>
                </p14:cNvPr>
                <p14:cNvContentPartPr/>
                <p14:nvPr/>
              </p14:nvContentPartPr>
              <p14:xfrm>
                <a:off x="1509195" y="4909551"/>
                <a:ext cx="271800" cy="30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E77273-9C58-4207-B32F-5548501442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3555" y="4873551"/>
                  <a:ext cx="343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2538D6-1AC2-4B9D-85BD-464FFABC40DD}"/>
                    </a:ext>
                  </a:extLst>
                </p14:cNvPr>
                <p14:cNvContentPartPr/>
                <p14:nvPr/>
              </p14:nvContentPartPr>
              <p14:xfrm>
                <a:off x="1583715" y="5096751"/>
                <a:ext cx="277920" cy="4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2538D6-1AC2-4B9D-85BD-464FFABC40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8075" y="5060751"/>
                  <a:ext cx="349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964208-A9B4-4589-93CF-DF7213F722A0}"/>
                    </a:ext>
                  </a:extLst>
                </p14:cNvPr>
                <p14:cNvContentPartPr/>
                <p14:nvPr/>
              </p14:nvContentPartPr>
              <p14:xfrm>
                <a:off x="928875" y="5113671"/>
                <a:ext cx="117360" cy="35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964208-A9B4-4589-93CF-DF7213F722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3235" y="5077671"/>
                  <a:ext cx="189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CF3C64-488C-4125-BC7F-38F69AFCAE3C}"/>
                    </a:ext>
                  </a:extLst>
                </p14:cNvPr>
                <p14:cNvContentPartPr/>
                <p14:nvPr/>
              </p14:nvContentPartPr>
              <p14:xfrm>
                <a:off x="2152875" y="4674471"/>
                <a:ext cx="522720" cy="50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CF3C64-488C-4125-BC7F-38F69AFCAE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16875" y="4638471"/>
                  <a:ext cx="5943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2EBE34-9AF1-421D-AC44-75D069F5E3BF}"/>
                    </a:ext>
                  </a:extLst>
                </p14:cNvPr>
                <p14:cNvContentPartPr/>
                <p14:nvPr/>
              </p14:nvContentPartPr>
              <p14:xfrm>
                <a:off x="2676675" y="5120871"/>
                <a:ext cx="59760" cy="130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2EBE34-9AF1-421D-AC44-75D069F5E3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0675" y="5084871"/>
                  <a:ext cx="131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12C61F-138A-4427-836F-DB0CCB93862F}"/>
                    </a:ext>
                  </a:extLst>
                </p14:cNvPr>
                <p14:cNvContentPartPr/>
                <p14:nvPr/>
              </p14:nvContentPartPr>
              <p14:xfrm>
                <a:off x="2701155" y="4894791"/>
                <a:ext cx="57240" cy="51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12C61F-138A-4427-836F-DB0CCB9386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5515" y="4858791"/>
                  <a:ext cx="12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4F13CA-D3EE-41E6-BA39-14737B1C3E34}"/>
                    </a:ext>
                  </a:extLst>
                </p14:cNvPr>
                <p14:cNvContentPartPr/>
                <p14:nvPr/>
              </p14:nvContentPartPr>
              <p14:xfrm>
                <a:off x="2883315" y="5362071"/>
                <a:ext cx="325080" cy="18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4F13CA-D3EE-41E6-BA39-14737B1C3E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7315" y="5326071"/>
                  <a:ext cx="396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C7345E-1EA8-44C7-8547-6F23D2868B70}"/>
                    </a:ext>
                  </a:extLst>
                </p14:cNvPr>
                <p14:cNvContentPartPr/>
                <p14:nvPr/>
              </p14:nvContentPartPr>
              <p14:xfrm>
                <a:off x="3319995" y="5409231"/>
                <a:ext cx="520920" cy="221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C7345E-1EA8-44C7-8547-6F23D2868B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4355" y="5373591"/>
                  <a:ext cx="5925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6BF089-7F9E-455C-BCA1-1424331E9F51}"/>
                    </a:ext>
                  </a:extLst>
                </p14:cNvPr>
                <p14:cNvContentPartPr/>
                <p14:nvPr/>
              </p14:nvContentPartPr>
              <p14:xfrm>
                <a:off x="3652635" y="5437311"/>
                <a:ext cx="177840" cy="193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6BF089-7F9E-455C-BCA1-1424331E9F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6635" y="5401671"/>
                  <a:ext cx="249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A8BA98-EA2D-4955-A4B0-9967137BF4A5}"/>
                    </a:ext>
                  </a:extLst>
                </p14:cNvPr>
                <p14:cNvContentPartPr/>
                <p14:nvPr/>
              </p14:nvContentPartPr>
              <p14:xfrm>
                <a:off x="3745875" y="5064351"/>
                <a:ext cx="353880" cy="1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A8BA98-EA2D-4955-A4B0-9967137BF4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09875" y="5028351"/>
                  <a:ext cx="42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A36C95-DD3E-490D-AFA9-D13F44BDF65B}"/>
                    </a:ext>
                  </a:extLst>
                </p14:cNvPr>
                <p14:cNvContentPartPr/>
                <p14:nvPr/>
              </p14:nvContentPartPr>
              <p14:xfrm>
                <a:off x="4406475" y="4749351"/>
                <a:ext cx="279720" cy="516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A36C95-DD3E-490D-AFA9-D13F44BDF6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70475" y="4713711"/>
                  <a:ext cx="3513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382ABE-4383-4220-B912-E7A0486D105B}"/>
                    </a:ext>
                  </a:extLst>
                </p14:cNvPr>
                <p14:cNvContentPartPr/>
                <p14:nvPr/>
              </p14:nvContentPartPr>
              <p14:xfrm>
                <a:off x="4815075" y="5151111"/>
                <a:ext cx="5760" cy="1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382ABE-4383-4220-B912-E7A0486D10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79435" y="5115111"/>
                  <a:ext cx="77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293B9B-65C7-4C6C-B2D6-1EAA385E5505}"/>
                    </a:ext>
                  </a:extLst>
                </p14:cNvPr>
                <p14:cNvContentPartPr/>
                <p14:nvPr/>
              </p14:nvContentPartPr>
              <p14:xfrm>
                <a:off x="5043675" y="4697511"/>
                <a:ext cx="347760" cy="55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293B9B-65C7-4C6C-B2D6-1EAA385E55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08035" y="4661511"/>
                  <a:ext cx="4194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2EE933-08C5-4F6C-8141-8365B93EE642}"/>
                    </a:ext>
                  </a:extLst>
                </p14:cNvPr>
                <p14:cNvContentPartPr/>
                <p14:nvPr/>
              </p14:nvContentPartPr>
              <p14:xfrm>
                <a:off x="5376675" y="5102151"/>
                <a:ext cx="197640" cy="375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2EE933-08C5-4F6C-8141-8365B93EE6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1035" y="5066511"/>
                  <a:ext cx="2692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D2105FC-3F34-4FC1-ABEF-A4D265BE4355}"/>
                    </a:ext>
                  </a:extLst>
                </p14:cNvPr>
                <p14:cNvContentPartPr/>
                <p14:nvPr/>
              </p14:nvContentPartPr>
              <p14:xfrm>
                <a:off x="2038035" y="4965351"/>
                <a:ext cx="205560" cy="2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D2105FC-3F34-4FC1-ABEF-A4D265BE43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2395" y="4929711"/>
                  <a:ext cx="277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3EA6CFB-AC94-413D-A06E-06E716AFC981}"/>
                    </a:ext>
                  </a:extLst>
                </p14:cNvPr>
                <p14:cNvContentPartPr/>
                <p14:nvPr/>
              </p14:nvContentPartPr>
              <p14:xfrm>
                <a:off x="2066835" y="4890111"/>
                <a:ext cx="90000" cy="272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3EA6CFB-AC94-413D-A06E-06E716AFC9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31195" y="4854471"/>
                  <a:ext cx="16164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65D5D11-9D7A-46ED-A7B4-2B62FB67CD5F}"/>
              </a:ext>
            </a:extLst>
          </p:cNvPr>
          <p:cNvGrpSpPr/>
          <p:nvPr/>
        </p:nvGrpSpPr>
        <p:grpSpPr>
          <a:xfrm>
            <a:off x="7360275" y="4667631"/>
            <a:ext cx="4287600" cy="1130040"/>
            <a:chOff x="7360275" y="4667631"/>
            <a:chExt cx="4287600" cy="11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F88795F-5273-4FCB-9302-3AFEC5D9FEFA}"/>
                    </a:ext>
                  </a:extLst>
                </p14:cNvPr>
                <p14:cNvContentPartPr/>
                <p14:nvPr/>
              </p14:nvContentPartPr>
              <p14:xfrm>
                <a:off x="7360275" y="4769871"/>
                <a:ext cx="463680" cy="684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F88795F-5273-4FCB-9302-3AFEC5D9FE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4275" y="4733871"/>
                  <a:ext cx="53532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8D5FD0B-AC93-4EE0-B5A9-450737C18B19}"/>
                    </a:ext>
                  </a:extLst>
                </p14:cNvPr>
                <p14:cNvContentPartPr/>
                <p14:nvPr/>
              </p14:nvContentPartPr>
              <p14:xfrm>
                <a:off x="7916835" y="5265951"/>
                <a:ext cx="173520" cy="220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8D5FD0B-AC93-4EE0-B5A9-450737C18B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1195" y="5229951"/>
                  <a:ext cx="245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000B744-7B7A-453A-991F-E923C958953D}"/>
                    </a:ext>
                  </a:extLst>
                </p14:cNvPr>
                <p14:cNvContentPartPr/>
                <p14:nvPr/>
              </p14:nvContentPartPr>
              <p14:xfrm>
                <a:off x="8125635" y="5041671"/>
                <a:ext cx="220680" cy="72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000B744-7B7A-453A-991F-E923C95895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89995" y="5005671"/>
                  <a:ext cx="292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B44440C-01DD-4B5A-96E9-9067F60493B3}"/>
                    </a:ext>
                  </a:extLst>
                </p14:cNvPr>
                <p14:cNvContentPartPr/>
                <p14:nvPr/>
              </p14:nvContentPartPr>
              <p14:xfrm>
                <a:off x="8142555" y="5228511"/>
                <a:ext cx="276120" cy="25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B44440C-01DD-4B5A-96E9-9067F60493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06555" y="5192871"/>
                  <a:ext cx="347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6A03F70-D3E0-4A61-AB03-9770CC2A3F63}"/>
                    </a:ext>
                  </a:extLst>
                </p14:cNvPr>
                <p14:cNvContentPartPr/>
                <p14:nvPr/>
              </p14:nvContentPartPr>
              <p14:xfrm>
                <a:off x="8602635" y="5114391"/>
                <a:ext cx="176760" cy="27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6A03F70-D3E0-4A61-AB03-9770CC2A3F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66995" y="5078391"/>
                  <a:ext cx="248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8F416E5-998F-4185-8D7F-0AF2622E787A}"/>
                    </a:ext>
                  </a:extLst>
                </p14:cNvPr>
                <p14:cNvContentPartPr/>
                <p14:nvPr/>
              </p14:nvContentPartPr>
              <p14:xfrm>
                <a:off x="8813595" y="4832511"/>
                <a:ext cx="460080" cy="482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8F416E5-998F-4185-8D7F-0AF2622E78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77955" y="4796871"/>
                  <a:ext cx="5317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4769FCF-344E-4788-BD86-8FB8EC63AA56}"/>
                    </a:ext>
                  </a:extLst>
                </p14:cNvPr>
                <p14:cNvContentPartPr/>
                <p14:nvPr/>
              </p14:nvContentPartPr>
              <p14:xfrm>
                <a:off x="9220755" y="5268111"/>
                <a:ext cx="39960" cy="13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4769FCF-344E-4788-BD86-8FB8EC63AA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4755" y="5232111"/>
                  <a:ext cx="111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F9AE08C-E321-4CA7-BE32-6458E01574F5}"/>
                    </a:ext>
                  </a:extLst>
                </p14:cNvPr>
                <p14:cNvContentPartPr/>
                <p14:nvPr/>
              </p14:nvContentPartPr>
              <p14:xfrm>
                <a:off x="9234075" y="5085951"/>
                <a:ext cx="51120" cy="37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F9AE08C-E321-4CA7-BE32-6458E01574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98435" y="5050311"/>
                  <a:ext cx="122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B977E07-F978-4962-B45C-98F8751A1F00}"/>
                    </a:ext>
                  </a:extLst>
                </p14:cNvPr>
                <p14:cNvContentPartPr/>
                <p14:nvPr/>
              </p14:nvContentPartPr>
              <p14:xfrm>
                <a:off x="9319395" y="5522991"/>
                <a:ext cx="305640" cy="203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B977E07-F978-4962-B45C-98F8751A1F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83755" y="5487351"/>
                  <a:ext cx="377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E06F53D-421E-42D0-9B4B-2003C053E84E}"/>
                    </a:ext>
                  </a:extLst>
                </p14:cNvPr>
                <p14:cNvContentPartPr/>
                <p14:nvPr/>
              </p14:nvContentPartPr>
              <p14:xfrm>
                <a:off x="9725835" y="5567991"/>
                <a:ext cx="357840" cy="168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E06F53D-421E-42D0-9B4B-2003C053E8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9835" y="5532351"/>
                  <a:ext cx="429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6E04409-DA21-4AE7-A3FF-5ED5F9ACB8B2}"/>
                    </a:ext>
                  </a:extLst>
                </p14:cNvPr>
                <p14:cNvContentPartPr/>
                <p14:nvPr/>
              </p14:nvContentPartPr>
              <p14:xfrm>
                <a:off x="9903315" y="5569791"/>
                <a:ext cx="200160" cy="227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6E04409-DA21-4AE7-A3FF-5ED5F9ACB8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67675" y="5534151"/>
                  <a:ext cx="271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368F944-58AE-420B-BCEA-89D96756FA59}"/>
                    </a:ext>
                  </a:extLst>
                </p14:cNvPr>
                <p14:cNvContentPartPr/>
                <p14:nvPr/>
              </p14:nvContentPartPr>
              <p14:xfrm>
                <a:off x="9960555" y="5081631"/>
                <a:ext cx="239400" cy="16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368F944-58AE-420B-BCEA-89D96756FA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24555" y="5045991"/>
                  <a:ext cx="311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DCF3B3-848D-4658-8016-1FE77C0248D6}"/>
                    </a:ext>
                  </a:extLst>
                </p14:cNvPr>
                <p14:cNvContentPartPr/>
                <p14:nvPr/>
              </p14:nvContentPartPr>
              <p14:xfrm>
                <a:off x="10518195" y="4817031"/>
                <a:ext cx="280440" cy="411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DCF3B3-848D-4658-8016-1FE77C0248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82555" y="4781031"/>
                  <a:ext cx="3520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F7FB36-C95F-464E-8709-54755ADA5B20}"/>
                    </a:ext>
                  </a:extLst>
                </p14:cNvPr>
                <p14:cNvContentPartPr/>
                <p14:nvPr/>
              </p14:nvContentPartPr>
              <p14:xfrm>
                <a:off x="10972155" y="5147511"/>
                <a:ext cx="4680" cy="15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F7FB36-C95F-464E-8709-54755ADA5B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36155" y="5111871"/>
                  <a:ext cx="76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DE52652-11F1-49B6-99DC-C8DEED62F0D5}"/>
                    </a:ext>
                  </a:extLst>
                </p14:cNvPr>
                <p14:cNvContentPartPr/>
                <p14:nvPr/>
              </p14:nvContentPartPr>
              <p14:xfrm>
                <a:off x="11071875" y="4667631"/>
                <a:ext cx="331560" cy="586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DE52652-11F1-49B6-99DC-C8DEED62F0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36235" y="4631631"/>
                  <a:ext cx="40320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7E4B05-CEC4-4BE5-A4D1-EE8662AA8AB8}"/>
                    </a:ext>
                  </a:extLst>
                </p14:cNvPr>
                <p14:cNvContentPartPr/>
                <p14:nvPr/>
              </p14:nvContentPartPr>
              <p14:xfrm>
                <a:off x="11395515" y="4964991"/>
                <a:ext cx="252360" cy="456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7E4B05-CEC4-4BE5-A4D1-EE8662AA8A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59515" y="4928991"/>
                  <a:ext cx="32400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9EC8A1B-74E6-47FD-B8B4-678DC0AE89DE}"/>
              </a:ext>
            </a:extLst>
          </p:cNvPr>
          <p:cNvGrpSpPr/>
          <p:nvPr/>
        </p:nvGrpSpPr>
        <p:grpSpPr>
          <a:xfrm>
            <a:off x="122835" y="224511"/>
            <a:ext cx="5775860" cy="3821020"/>
            <a:chOff x="122835" y="224511"/>
            <a:chExt cx="5775860" cy="38210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FD9215-8674-4460-B34E-C2B9EC572A79}"/>
                    </a:ext>
                  </a:extLst>
                </p14:cNvPr>
                <p14:cNvContentPartPr/>
                <p14:nvPr/>
              </p14:nvContentPartPr>
              <p14:xfrm>
                <a:off x="321575" y="547771"/>
                <a:ext cx="242280" cy="245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FD9215-8674-4460-B34E-C2B9EC572A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5935" y="511771"/>
                  <a:ext cx="313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56F24B-5533-4057-9E54-71B66E99D3B8}"/>
                    </a:ext>
                  </a:extLst>
                </p14:cNvPr>
                <p14:cNvContentPartPr/>
                <p14:nvPr/>
              </p14:nvContentPartPr>
              <p14:xfrm>
                <a:off x="492215" y="3783451"/>
                <a:ext cx="282600" cy="26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56F24B-5533-4057-9E54-71B66E99D3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6215" y="3747451"/>
                  <a:ext cx="354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64C917-67A2-4406-9D6F-2C79D9CC83D2}"/>
                    </a:ext>
                  </a:extLst>
                </p14:cNvPr>
                <p14:cNvContentPartPr/>
                <p14:nvPr/>
              </p14:nvContentPartPr>
              <p14:xfrm>
                <a:off x="588335" y="680611"/>
                <a:ext cx="2898720" cy="624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64C917-67A2-4406-9D6F-2C79D9CC83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2695" y="644611"/>
                  <a:ext cx="29703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D03650-D306-43BE-95F1-0692827FCD20}"/>
                    </a:ext>
                  </a:extLst>
                </p14:cNvPr>
                <p14:cNvContentPartPr/>
                <p14:nvPr/>
              </p14:nvContentPartPr>
              <p14:xfrm>
                <a:off x="3274295" y="1206931"/>
                <a:ext cx="44964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D03650-D306-43BE-95F1-0692827FCD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38655" y="1170931"/>
                  <a:ext cx="521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FC6FF0-83BE-4CF5-82D8-861E377030F9}"/>
                    </a:ext>
                  </a:extLst>
                </p14:cNvPr>
                <p14:cNvContentPartPr/>
                <p14:nvPr/>
              </p14:nvContentPartPr>
              <p14:xfrm>
                <a:off x="3282215" y="1208011"/>
                <a:ext cx="556200" cy="48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FC6FF0-83BE-4CF5-82D8-861E377030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46575" y="1172011"/>
                  <a:ext cx="6278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05ABE9-4A30-49DF-AE6F-7A0EE5EA1BD5}"/>
                    </a:ext>
                  </a:extLst>
                </p14:cNvPr>
                <p14:cNvContentPartPr/>
                <p14:nvPr/>
              </p14:nvContentPartPr>
              <p14:xfrm>
                <a:off x="3469415" y="1635691"/>
                <a:ext cx="519120" cy="16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05ABE9-4A30-49DF-AE6F-7A0EE5EA1B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33775" y="1599691"/>
                  <a:ext cx="590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ED1B23-3657-47EA-B38E-946EF938D707}"/>
                    </a:ext>
                  </a:extLst>
                </p14:cNvPr>
                <p14:cNvContentPartPr/>
                <p14:nvPr/>
              </p14:nvContentPartPr>
              <p14:xfrm>
                <a:off x="3680015" y="1768531"/>
                <a:ext cx="911880" cy="437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ED1B23-3657-47EA-B38E-946EF938D7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44375" y="1732531"/>
                  <a:ext cx="9835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5F8BBB-22FD-40BF-9226-B177D0231D90}"/>
                    </a:ext>
                  </a:extLst>
                </p14:cNvPr>
                <p14:cNvContentPartPr/>
                <p14:nvPr/>
              </p14:nvContentPartPr>
              <p14:xfrm>
                <a:off x="3529175" y="2204851"/>
                <a:ext cx="1184400" cy="1677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5F8BBB-22FD-40BF-9226-B177D0231D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3175" y="2168851"/>
                  <a:ext cx="1256040" cy="17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76C3DE-C423-4078-8833-347AA3E84EF5}"/>
                    </a:ext>
                  </a:extLst>
                </p14:cNvPr>
                <p14:cNvContentPartPr/>
                <p14:nvPr/>
              </p14:nvContentPartPr>
              <p14:xfrm>
                <a:off x="3225695" y="3127171"/>
                <a:ext cx="2520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76C3DE-C423-4078-8833-347AA3E84E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89695" y="3091531"/>
                  <a:ext cx="96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C1FE6D-B4D3-493F-A5BE-EEABEBD60B57}"/>
                    </a:ext>
                  </a:extLst>
                </p14:cNvPr>
                <p14:cNvContentPartPr/>
                <p14:nvPr/>
              </p14:nvContentPartPr>
              <p14:xfrm>
                <a:off x="2100335" y="2092171"/>
                <a:ext cx="9360" cy="1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C1FE6D-B4D3-493F-A5BE-EEABEBD60B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64335" y="2056531"/>
                  <a:ext cx="81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4B45EC-7BFB-4324-9BBA-D3CB3D596A77}"/>
                    </a:ext>
                  </a:extLst>
                </p14:cNvPr>
                <p14:cNvContentPartPr/>
                <p14:nvPr/>
              </p14:nvContentPartPr>
              <p14:xfrm>
                <a:off x="3187895" y="3145531"/>
                <a:ext cx="430560" cy="74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4B45EC-7BFB-4324-9BBA-D3CB3D596A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52255" y="3109531"/>
                  <a:ext cx="50220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A6A353-CA02-4447-81A9-0E2321CEA518}"/>
                    </a:ext>
                  </a:extLst>
                </p14:cNvPr>
                <p14:cNvContentPartPr/>
                <p14:nvPr/>
              </p14:nvContentPartPr>
              <p14:xfrm>
                <a:off x="2132375" y="2115211"/>
                <a:ext cx="473400" cy="44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A6A353-CA02-4447-81A9-0E2321CEA5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96735" y="2079211"/>
                  <a:ext cx="5450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404386-E391-4901-AA17-A63F669E674B}"/>
                    </a:ext>
                  </a:extLst>
                </p14:cNvPr>
                <p14:cNvContentPartPr/>
                <p14:nvPr/>
              </p14:nvContentPartPr>
              <p14:xfrm>
                <a:off x="2435855" y="2369011"/>
                <a:ext cx="288000" cy="37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404386-E391-4901-AA17-A63F669E67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00215" y="2333371"/>
                  <a:ext cx="359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AF2C77-101D-4666-91AC-D681F68909F8}"/>
                    </a:ext>
                  </a:extLst>
                </p14:cNvPr>
                <p14:cNvContentPartPr/>
                <p14:nvPr/>
              </p14:nvContentPartPr>
              <p14:xfrm>
                <a:off x="2573375" y="2537131"/>
                <a:ext cx="391320" cy="437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AF2C77-101D-4666-91AC-D681F68909F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37375" y="2501491"/>
                  <a:ext cx="4629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390662-1A63-4D36-AD92-262073C5442B}"/>
                    </a:ext>
                  </a:extLst>
                </p14:cNvPr>
                <p14:cNvContentPartPr/>
                <p14:nvPr/>
              </p14:nvContentPartPr>
              <p14:xfrm>
                <a:off x="2785775" y="2664571"/>
                <a:ext cx="442440" cy="45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390662-1A63-4D36-AD92-262073C544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50135" y="2628571"/>
                  <a:ext cx="5140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1EEC06-7180-451F-9560-5DB2E3D3132E}"/>
                    </a:ext>
                  </a:extLst>
                </p14:cNvPr>
                <p14:cNvContentPartPr/>
                <p14:nvPr/>
              </p14:nvContentPartPr>
              <p14:xfrm>
                <a:off x="666815" y="2078851"/>
                <a:ext cx="1464120" cy="193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1EEC06-7180-451F-9560-5DB2E3D313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1175" y="2043211"/>
                  <a:ext cx="1535760" cy="20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696C80-BC7B-42CC-A159-4DFA7F5CE768}"/>
                    </a:ext>
                  </a:extLst>
                </p14:cNvPr>
                <p14:cNvContentPartPr/>
                <p14:nvPr/>
              </p14:nvContentPartPr>
              <p14:xfrm>
                <a:off x="4137215" y="884011"/>
                <a:ext cx="327240" cy="54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696C80-BC7B-42CC-A159-4DFA7F5CE7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01215" y="848011"/>
                  <a:ext cx="3988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8A8308-59FE-4C10-8133-F8E8AFC50AEF}"/>
                    </a:ext>
                  </a:extLst>
                </p14:cNvPr>
                <p14:cNvContentPartPr/>
                <p14:nvPr/>
              </p14:nvContentPartPr>
              <p14:xfrm>
                <a:off x="4546895" y="1216651"/>
                <a:ext cx="276120" cy="451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8A8308-59FE-4C10-8133-F8E8AFC50A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11255" y="1181011"/>
                  <a:ext cx="3477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B6657C-983B-4044-B98A-6FC3A6AE519E}"/>
                    </a:ext>
                  </a:extLst>
                </p14:cNvPr>
                <p14:cNvContentPartPr/>
                <p14:nvPr/>
              </p14:nvContentPartPr>
              <p14:xfrm>
                <a:off x="2511815" y="3085411"/>
                <a:ext cx="316440" cy="444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B6657C-983B-4044-B98A-6FC3A6AE51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75815" y="3049771"/>
                  <a:ext cx="3880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C346C6-5549-430C-892C-54E6C81FEA72}"/>
                    </a:ext>
                  </a:extLst>
                </p14:cNvPr>
                <p14:cNvContentPartPr/>
                <p14:nvPr/>
              </p14:nvContentPartPr>
              <p14:xfrm>
                <a:off x="2905655" y="3295291"/>
                <a:ext cx="165240" cy="38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C346C6-5549-430C-892C-54E6C81FEA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69655" y="3259291"/>
                  <a:ext cx="2368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42B092-72C9-4E69-9735-D6BCE33D1E1F}"/>
                    </a:ext>
                  </a:extLst>
                </p14:cNvPr>
                <p14:cNvContentPartPr/>
                <p14:nvPr/>
              </p14:nvContentPartPr>
              <p14:xfrm>
                <a:off x="170735" y="2046811"/>
                <a:ext cx="683640" cy="518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42B092-72C9-4E69-9735-D6BCE33D1E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5095" y="2010811"/>
                  <a:ext cx="7552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EB8E3A-66CD-4957-85BB-647EAB858A27}"/>
                    </a:ext>
                  </a:extLst>
                </p14:cNvPr>
                <p14:cNvContentPartPr/>
                <p14:nvPr/>
              </p14:nvContentPartPr>
              <p14:xfrm>
                <a:off x="851135" y="2480251"/>
                <a:ext cx="84960" cy="20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EB8E3A-66CD-4957-85BB-647EAB858A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5495" y="2444611"/>
                  <a:ext cx="156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6618AA-301E-4FBE-A6C8-03F27187D3DF}"/>
                    </a:ext>
                  </a:extLst>
                </p14:cNvPr>
                <p14:cNvContentPartPr/>
                <p14:nvPr/>
              </p14:nvContentPartPr>
              <p14:xfrm>
                <a:off x="861935" y="2241931"/>
                <a:ext cx="72000" cy="52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6618AA-301E-4FBE-A6C8-03F27187D3D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6295" y="2206291"/>
                  <a:ext cx="143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F1EA67-EA41-4EA1-8E26-D4E8B629682D}"/>
                    </a:ext>
                  </a:extLst>
                </p14:cNvPr>
                <p14:cNvContentPartPr/>
                <p14:nvPr/>
              </p14:nvContentPartPr>
              <p14:xfrm>
                <a:off x="4902215" y="2509771"/>
                <a:ext cx="349920" cy="14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F1EA67-EA41-4EA1-8E26-D4E8B62968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66215" y="2474131"/>
                  <a:ext cx="421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DDC409-647F-4851-8EC1-EAED93AF9772}"/>
                    </a:ext>
                  </a:extLst>
                </p14:cNvPr>
                <p14:cNvContentPartPr/>
                <p14:nvPr/>
              </p14:nvContentPartPr>
              <p14:xfrm>
                <a:off x="5083295" y="2388091"/>
                <a:ext cx="29160" cy="372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DDC409-647F-4851-8EC1-EAED93AF977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47655" y="2352451"/>
                  <a:ext cx="1008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B8156B-4604-418E-BAC1-07F188E52062}"/>
                    </a:ext>
                  </a:extLst>
                </p14:cNvPr>
                <p14:cNvContentPartPr/>
                <p14:nvPr/>
              </p14:nvContentPartPr>
              <p14:xfrm>
                <a:off x="4910495" y="3743851"/>
                <a:ext cx="248040" cy="2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B8156B-4604-418E-BAC1-07F188E520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74855" y="3707851"/>
                  <a:ext cx="319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8A64EF-D7E8-440B-8F61-C1EEA5C7DC19}"/>
                    </a:ext>
                  </a:extLst>
                </p14:cNvPr>
                <p14:cNvContentPartPr/>
                <p14:nvPr/>
              </p14:nvContentPartPr>
              <p14:xfrm>
                <a:off x="5294255" y="2954731"/>
                <a:ext cx="353880" cy="530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8A64EF-D7E8-440B-8F61-C1EEA5C7DC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58255" y="2919091"/>
                  <a:ext cx="4255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780183-FE27-48C1-8889-05E087E103CA}"/>
                    </a:ext>
                  </a:extLst>
                </p14:cNvPr>
                <p14:cNvContentPartPr/>
                <p14:nvPr/>
              </p14:nvContentPartPr>
              <p14:xfrm>
                <a:off x="5726255" y="3314011"/>
                <a:ext cx="172440" cy="21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780183-FE27-48C1-8889-05E087E103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90615" y="3278371"/>
                  <a:ext cx="244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293487-78D7-4E2E-8866-9D179DC43734}"/>
                    </a:ext>
                  </a:extLst>
                </p14:cNvPr>
                <p14:cNvContentPartPr/>
                <p14:nvPr/>
              </p14:nvContentPartPr>
              <p14:xfrm>
                <a:off x="122835" y="357711"/>
                <a:ext cx="268560" cy="10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293487-78D7-4E2E-8866-9D179DC437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195" y="322071"/>
                  <a:ext cx="340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797A52-9A5C-42E8-BCD4-B910347C228C}"/>
                    </a:ext>
                  </a:extLst>
                </p14:cNvPr>
                <p14:cNvContentPartPr/>
                <p14:nvPr/>
              </p14:nvContentPartPr>
              <p14:xfrm>
                <a:off x="198075" y="224511"/>
                <a:ext cx="51840" cy="30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797A52-9A5C-42E8-BCD4-B910347C22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2075" y="188871"/>
                  <a:ext cx="123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351BDA-CC39-4735-8C95-1BA95C53F3DC}"/>
                    </a:ext>
                  </a:extLst>
                </p14:cNvPr>
                <p14:cNvContentPartPr/>
                <p14:nvPr/>
              </p14:nvContentPartPr>
              <p14:xfrm>
                <a:off x="177555" y="3748551"/>
                <a:ext cx="248400" cy="16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351BDA-CC39-4735-8C95-1BA95C53F3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1555" y="3712911"/>
                  <a:ext cx="320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3EA0E72-CBD5-4D11-81ED-88AFB4B4A7AC}"/>
                    </a:ext>
                  </a:extLst>
                </p14:cNvPr>
                <p14:cNvContentPartPr/>
                <p14:nvPr/>
              </p14:nvContentPartPr>
              <p14:xfrm>
                <a:off x="2158635" y="1470471"/>
                <a:ext cx="272880" cy="562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3EA0E72-CBD5-4D11-81ED-88AFB4B4A7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22995" y="1434471"/>
                  <a:ext cx="34452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47F43C3-B1C0-46B7-9B8C-0FD3905A6E3B}"/>
                    </a:ext>
                  </a:extLst>
                </p14:cNvPr>
                <p14:cNvContentPartPr/>
                <p14:nvPr/>
              </p14:nvContentPartPr>
              <p14:xfrm>
                <a:off x="2395515" y="1470471"/>
                <a:ext cx="125280" cy="118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47F43C3-B1C0-46B7-9B8C-0FD3905A6E3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59515" y="1434471"/>
                  <a:ext cx="196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48D5FBC-2D19-46E1-8533-3A3FA5A9C1E4}"/>
                    </a:ext>
                  </a:extLst>
                </p14:cNvPr>
                <p14:cNvContentPartPr/>
                <p14:nvPr/>
              </p14:nvContentPartPr>
              <p14:xfrm>
                <a:off x="2751555" y="726351"/>
                <a:ext cx="386280" cy="492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48D5FBC-2D19-46E1-8533-3A3FA5A9C1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15555" y="690351"/>
                  <a:ext cx="457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1A2F1AD-6FD8-4AD0-9996-A8882B09293B}"/>
                    </a:ext>
                  </a:extLst>
                </p14:cNvPr>
                <p14:cNvContentPartPr/>
                <p14:nvPr/>
              </p14:nvContentPartPr>
              <p14:xfrm>
                <a:off x="2112195" y="1976271"/>
                <a:ext cx="99360" cy="142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1A2F1AD-6FD8-4AD0-9996-A8882B0929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76195" y="1940631"/>
                  <a:ext cx="171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30D538-3643-4690-B0B0-F53B64CB6A9A}"/>
                    </a:ext>
                  </a:extLst>
                </p14:cNvPr>
                <p14:cNvContentPartPr/>
                <p14:nvPr/>
              </p14:nvContentPartPr>
              <p14:xfrm>
                <a:off x="3308475" y="2707431"/>
                <a:ext cx="248040" cy="447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30D538-3643-4690-B0B0-F53B64CB6A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72475" y="2671431"/>
                  <a:ext cx="3196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C5A3AFB-24D8-43FF-B273-12E36895E2D5}"/>
                    </a:ext>
                  </a:extLst>
                </p14:cNvPr>
                <p14:cNvContentPartPr/>
                <p14:nvPr/>
              </p14:nvContentPartPr>
              <p14:xfrm>
                <a:off x="3671715" y="2131791"/>
                <a:ext cx="237600" cy="298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C5A3AFB-24D8-43FF-B273-12E36895E2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36075" y="2095791"/>
                  <a:ext cx="3092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3114189-F3F4-442E-84D4-8406E905EB3C}"/>
              </a:ext>
            </a:extLst>
          </p:cNvPr>
          <p:cNvGrpSpPr/>
          <p:nvPr/>
        </p:nvGrpSpPr>
        <p:grpSpPr>
          <a:xfrm>
            <a:off x="6387915" y="683151"/>
            <a:ext cx="5780880" cy="3647880"/>
            <a:chOff x="6387915" y="683151"/>
            <a:chExt cx="5780880" cy="36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5155A89-F97A-4BA3-837F-E5236132718B}"/>
                    </a:ext>
                  </a:extLst>
                </p14:cNvPr>
                <p14:cNvContentPartPr/>
                <p14:nvPr/>
              </p14:nvContentPartPr>
              <p14:xfrm>
                <a:off x="6939435" y="683151"/>
                <a:ext cx="217440" cy="273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155A89-F97A-4BA3-837F-E5236132718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03795" y="647511"/>
                  <a:ext cx="289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E620389-2A86-4BFE-B24C-C5F3E1315E1D}"/>
                    </a:ext>
                  </a:extLst>
                </p14:cNvPr>
                <p14:cNvContentPartPr/>
                <p14:nvPr/>
              </p14:nvContentPartPr>
              <p14:xfrm>
                <a:off x="7232835" y="3759351"/>
                <a:ext cx="205200" cy="260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E620389-2A86-4BFE-B24C-C5F3E1315E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96835" y="3723711"/>
                  <a:ext cx="2768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60EA7E-0EC7-4249-9F92-BF3D0866A26D}"/>
                    </a:ext>
                  </a:extLst>
                </p14:cNvPr>
                <p14:cNvContentPartPr/>
                <p14:nvPr/>
              </p14:nvContentPartPr>
              <p14:xfrm>
                <a:off x="10079715" y="1310271"/>
                <a:ext cx="53280" cy="23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60EA7E-0EC7-4249-9F92-BF3D0866A2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44075" y="1274271"/>
                  <a:ext cx="124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302B914-6124-4ED6-886D-7B01B143D45B}"/>
                    </a:ext>
                  </a:extLst>
                </p14:cNvPr>
                <p14:cNvContentPartPr/>
                <p14:nvPr/>
              </p14:nvContentPartPr>
              <p14:xfrm>
                <a:off x="10141275" y="1334751"/>
                <a:ext cx="289080" cy="335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302B914-6124-4ED6-886D-7B01B143D4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05275" y="1298751"/>
                  <a:ext cx="360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A69A898-4CCF-49EF-A74F-52A0A4D1DF24}"/>
                    </a:ext>
                  </a:extLst>
                </p14:cNvPr>
                <p14:cNvContentPartPr/>
                <p14:nvPr/>
              </p14:nvContentPartPr>
              <p14:xfrm>
                <a:off x="9803595" y="1321431"/>
                <a:ext cx="365400" cy="283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A69A898-4CCF-49EF-A74F-52A0A4D1DF2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67955" y="1285791"/>
                  <a:ext cx="4370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5B6432-6EE4-4528-8397-FBF9D95E2D22}"/>
                    </a:ext>
                  </a:extLst>
                </p14:cNvPr>
                <p14:cNvContentPartPr/>
                <p14:nvPr/>
              </p14:nvContentPartPr>
              <p14:xfrm>
                <a:off x="9053715" y="2224311"/>
                <a:ext cx="55080" cy="39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5B6432-6EE4-4528-8397-FBF9D95E2D2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18075" y="2188311"/>
                  <a:ext cx="126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592184-B2D3-49BE-B35C-D6FED94E0906}"/>
                    </a:ext>
                  </a:extLst>
                </p14:cNvPr>
                <p14:cNvContentPartPr/>
                <p14:nvPr/>
              </p14:nvContentPartPr>
              <p14:xfrm>
                <a:off x="11022555" y="2315751"/>
                <a:ext cx="13680" cy="26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592184-B2D3-49BE-B35C-D6FED94E09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86915" y="2280111"/>
                  <a:ext cx="85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5DF289F-5F2C-41EF-873F-5B319E0F099F}"/>
                    </a:ext>
                  </a:extLst>
                </p14:cNvPr>
                <p14:cNvContentPartPr/>
                <p14:nvPr/>
              </p14:nvContentPartPr>
              <p14:xfrm>
                <a:off x="10154235" y="3387831"/>
                <a:ext cx="36720" cy="31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5DF289F-5F2C-41EF-873F-5B319E0F09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18595" y="3352191"/>
                  <a:ext cx="108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291CE93-8C67-4262-8393-9458C6F7CC50}"/>
                    </a:ext>
                  </a:extLst>
                </p14:cNvPr>
                <p14:cNvContentPartPr/>
                <p14:nvPr/>
              </p14:nvContentPartPr>
              <p14:xfrm>
                <a:off x="9134715" y="1906431"/>
                <a:ext cx="428400" cy="332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291CE93-8C67-4262-8393-9458C6F7CC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98715" y="1870791"/>
                  <a:ext cx="500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E2DBBA-9CF0-496F-96AC-F7A1829E0DA8}"/>
                    </a:ext>
                  </a:extLst>
                </p14:cNvPr>
                <p14:cNvContentPartPr/>
                <p14:nvPr/>
              </p14:nvContentPartPr>
              <p14:xfrm>
                <a:off x="10742835" y="2006511"/>
                <a:ext cx="309240" cy="325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E2DBBA-9CF0-496F-96AC-F7A1829E0D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06835" y="1970511"/>
                  <a:ext cx="3808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2E2511D-1D11-45E1-9745-8342CFAA3932}"/>
                    </a:ext>
                  </a:extLst>
                </p14:cNvPr>
                <p14:cNvContentPartPr/>
                <p14:nvPr/>
              </p14:nvContentPartPr>
              <p14:xfrm>
                <a:off x="9073875" y="2291631"/>
                <a:ext cx="418320" cy="479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2E2511D-1D11-45E1-9745-8342CFAA393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38235" y="2255991"/>
                  <a:ext cx="4899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3695F8-DBA3-46B9-898B-032F678EE71E}"/>
                    </a:ext>
                  </a:extLst>
                </p14:cNvPr>
                <p14:cNvContentPartPr/>
                <p14:nvPr/>
              </p14:nvContentPartPr>
              <p14:xfrm>
                <a:off x="9740955" y="3059871"/>
                <a:ext cx="461880" cy="371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3695F8-DBA3-46B9-898B-032F678EE71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05315" y="3023871"/>
                  <a:ext cx="5335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560C262-FE3D-49D5-984D-D59A01879566}"/>
                    </a:ext>
                  </a:extLst>
                </p14:cNvPr>
                <p14:cNvContentPartPr/>
                <p14:nvPr/>
              </p14:nvContentPartPr>
              <p14:xfrm>
                <a:off x="10197435" y="3065991"/>
                <a:ext cx="338040" cy="282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560C262-FE3D-49D5-984D-D59A0187956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61795" y="3030351"/>
                  <a:ext cx="4096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9B6216F-5212-4939-9CCC-EB6D9E217355}"/>
                    </a:ext>
                  </a:extLst>
                </p14:cNvPr>
                <p14:cNvContentPartPr/>
                <p14:nvPr/>
              </p14:nvContentPartPr>
              <p14:xfrm>
                <a:off x="11065035" y="2353911"/>
                <a:ext cx="75600" cy="84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9B6216F-5212-4939-9CCC-EB6D9E21735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29395" y="2317911"/>
                  <a:ext cx="147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92DAAF6-2E5D-4B91-8364-95239C89666B}"/>
                    </a:ext>
                  </a:extLst>
                </p14:cNvPr>
                <p14:cNvContentPartPr/>
                <p14:nvPr/>
              </p14:nvContentPartPr>
              <p14:xfrm>
                <a:off x="10804035" y="2440671"/>
                <a:ext cx="373320" cy="381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92DAAF6-2E5D-4B91-8364-95239C8966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68035" y="2405031"/>
                  <a:ext cx="444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5ABF4ED-27B9-4712-89AE-90B61C01AF65}"/>
                    </a:ext>
                  </a:extLst>
                </p14:cNvPr>
                <p14:cNvContentPartPr/>
                <p14:nvPr/>
              </p14:nvContentPartPr>
              <p14:xfrm>
                <a:off x="11155755" y="2454351"/>
                <a:ext cx="615240" cy="1755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5ABF4ED-27B9-4712-89AE-90B61C01AF6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20115" y="2418351"/>
                  <a:ext cx="686880" cy="18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FBBF9FB-59A1-41CE-B7BA-D9184149D6C0}"/>
                    </a:ext>
                  </a:extLst>
                </p14:cNvPr>
                <p14:cNvContentPartPr/>
                <p14:nvPr/>
              </p14:nvContentPartPr>
              <p14:xfrm>
                <a:off x="8754915" y="2247711"/>
                <a:ext cx="2848320" cy="2083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FBBF9FB-59A1-41CE-B7BA-D9184149D6C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18915" y="2212071"/>
                  <a:ext cx="2919960" cy="21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2C0FBBD-BF97-40AC-A673-4208967A3FA8}"/>
                    </a:ext>
                  </a:extLst>
                </p14:cNvPr>
                <p14:cNvContentPartPr/>
                <p14:nvPr/>
              </p14:nvContentPartPr>
              <p14:xfrm>
                <a:off x="8143995" y="3365871"/>
                <a:ext cx="2174760" cy="661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2C0FBBD-BF97-40AC-A673-4208967A3F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7995" y="3330231"/>
                  <a:ext cx="224640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C44C5B2-7092-4AED-ADF5-F6AB268ABE22}"/>
                    </a:ext>
                  </a:extLst>
                </p14:cNvPr>
                <p14:cNvContentPartPr/>
                <p14:nvPr/>
              </p14:nvContentPartPr>
              <p14:xfrm>
                <a:off x="7088835" y="740751"/>
                <a:ext cx="2993400" cy="70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C44C5B2-7092-4AED-ADF5-F6AB268ABE2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52835" y="704751"/>
                  <a:ext cx="306504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3EE272-98C3-4955-B8EC-7F384B024334}"/>
                    </a:ext>
                  </a:extLst>
                </p14:cNvPr>
                <p14:cNvContentPartPr/>
                <p14:nvPr/>
              </p14:nvContentPartPr>
              <p14:xfrm>
                <a:off x="7436595" y="3754671"/>
                <a:ext cx="9000" cy="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3EE272-98C3-4955-B8EC-7F384B02433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00595" y="3718671"/>
                  <a:ext cx="80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809E51-BA08-4C3E-9A57-B1CB9DFF3229}"/>
                    </a:ext>
                  </a:extLst>
                </p14:cNvPr>
                <p14:cNvContentPartPr/>
                <p14:nvPr/>
              </p14:nvContentPartPr>
              <p14:xfrm>
                <a:off x="7324275" y="3719391"/>
                <a:ext cx="100800" cy="167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809E51-BA08-4C3E-9A57-B1CB9DFF322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88635" y="3683391"/>
                  <a:ext cx="172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A760F7-1A22-4989-B61A-6E0227482CC6}"/>
                    </a:ext>
                  </a:extLst>
                </p14:cNvPr>
                <p14:cNvContentPartPr/>
                <p14:nvPr/>
              </p14:nvContentPartPr>
              <p14:xfrm>
                <a:off x="7403115" y="3752871"/>
                <a:ext cx="45360" cy="205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A760F7-1A22-4989-B61A-6E0227482C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67475" y="3716871"/>
                  <a:ext cx="117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FBD9B56-45C5-4EBD-B91B-41021B5953B6}"/>
                    </a:ext>
                  </a:extLst>
                </p14:cNvPr>
                <p14:cNvContentPartPr/>
                <p14:nvPr/>
              </p14:nvContentPartPr>
              <p14:xfrm>
                <a:off x="6739995" y="4000911"/>
                <a:ext cx="394920" cy="23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FBD9B56-45C5-4EBD-B91B-41021B5953B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04355" y="3965271"/>
                  <a:ext cx="466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48DBD9-7A1B-4E1F-A286-38C24C5EF54A}"/>
                    </a:ext>
                  </a:extLst>
                </p14:cNvPr>
                <p14:cNvContentPartPr/>
                <p14:nvPr/>
              </p14:nvContentPartPr>
              <p14:xfrm>
                <a:off x="6938715" y="3756471"/>
                <a:ext cx="33480" cy="433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48DBD9-7A1B-4E1F-A286-38C24C5EF5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03075" y="3720471"/>
                  <a:ext cx="1051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0018282-C302-49F5-B1D9-71C1649F78B9}"/>
                    </a:ext>
                  </a:extLst>
                </p14:cNvPr>
                <p14:cNvContentPartPr/>
                <p14:nvPr/>
              </p14:nvContentPartPr>
              <p14:xfrm>
                <a:off x="6387915" y="764511"/>
                <a:ext cx="299160" cy="14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0018282-C302-49F5-B1D9-71C1649F78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52275" y="728871"/>
                  <a:ext cx="370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A76BB28-F768-4FCB-AC4C-E8D2A77F2DE5}"/>
                    </a:ext>
                  </a:extLst>
                </p14:cNvPr>
                <p14:cNvContentPartPr/>
                <p14:nvPr/>
              </p14:nvContentPartPr>
              <p14:xfrm>
                <a:off x="10461675" y="2924151"/>
                <a:ext cx="232200" cy="329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A76BB28-F768-4FCB-AC4C-E8D2A77F2D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25675" y="2888151"/>
                  <a:ext cx="3038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E2CEA0E-DE5B-4DDD-983C-E7EA41E2C7E7}"/>
                    </a:ext>
                  </a:extLst>
                </p14:cNvPr>
                <p14:cNvContentPartPr/>
                <p14:nvPr/>
              </p14:nvContentPartPr>
              <p14:xfrm>
                <a:off x="10448715" y="2863671"/>
                <a:ext cx="410760" cy="424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E2CEA0E-DE5B-4DDD-983C-E7EA41E2C7E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13075" y="2828031"/>
                  <a:ext cx="4824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E8B9361-E2E0-4AE0-86F4-DCD972335F46}"/>
                    </a:ext>
                  </a:extLst>
                </p14:cNvPr>
                <p14:cNvContentPartPr/>
                <p14:nvPr/>
              </p14:nvContentPartPr>
              <p14:xfrm>
                <a:off x="10642395" y="2711031"/>
                <a:ext cx="343080" cy="397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E8B9361-E2E0-4AE0-86F4-DCD972335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06395" y="2675391"/>
                  <a:ext cx="414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89D7D0E-654B-49A6-B242-13D47ED8B2A5}"/>
                    </a:ext>
                  </a:extLst>
                </p14:cNvPr>
                <p14:cNvContentPartPr/>
                <p14:nvPr/>
              </p14:nvContentPartPr>
              <p14:xfrm>
                <a:off x="9405795" y="1741191"/>
                <a:ext cx="345240" cy="316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89D7D0E-654B-49A6-B242-13D47ED8B2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70155" y="1705551"/>
                  <a:ext cx="416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E830E30-6584-40AD-AC03-E80C2E3496F2}"/>
                    </a:ext>
                  </a:extLst>
                </p14:cNvPr>
                <p14:cNvContentPartPr/>
                <p14:nvPr/>
              </p14:nvContentPartPr>
              <p14:xfrm>
                <a:off x="9402195" y="1637151"/>
                <a:ext cx="423360" cy="459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E830E30-6584-40AD-AC03-E80C2E3496F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66195" y="1601511"/>
                  <a:ext cx="4950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91B5DF2-B36B-41FF-9DFD-09EFDBCCABBA}"/>
                    </a:ext>
                  </a:extLst>
                </p14:cNvPr>
                <p14:cNvContentPartPr/>
                <p14:nvPr/>
              </p14:nvContentPartPr>
              <p14:xfrm>
                <a:off x="9635475" y="1486311"/>
                <a:ext cx="410040" cy="480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91B5DF2-B36B-41FF-9DFD-09EFDBCCABB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99835" y="1450671"/>
                  <a:ext cx="4816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899230-6CC1-47EA-9A50-D0DD2FDB8607}"/>
                    </a:ext>
                  </a:extLst>
                </p14:cNvPr>
                <p14:cNvContentPartPr/>
                <p14:nvPr/>
              </p14:nvContentPartPr>
              <p14:xfrm>
                <a:off x="11835435" y="2744151"/>
                <a:ext cx="221040" cy="5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899230-6CC1-47EA-9A50-D0DD2FDB860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99435" y="2708151"/>
                  <a:ext cx="292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6A963B0-3031-4706-8399-FBBB792C6DAD}"/>
                    </a:ext>
                  </a:extLst>
                </p14:cNvPr>
                <p14:cNvContentPartPr/>
                <p14:nvPr/>
              </p14:nvContentPartPr>
              <p14:xfrm>
                <a:off x="11882595" y="2624271"/>
                <a:ext cx="43920" cy="317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6A963B0-3031-4706-8399-FBBB792C6DA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846955" y="2588631"/>
                  <a:ext cx="115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B9A2CC7-C478-4515-8B29-5D20573C677D}"/>
                    </a:ext>
                  </a:extLst>
                </p14:cNvPr>
                <p14:cNvContentPartPr/>
                <p14:nvPr/>
              </p14:nvContentPartPr>
              <p14:xfrm>
                <a:off x="11810955" y="4167231"/>
                <a:ext cx="216720" cy="32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B9A2CC7-C478-4515-8B29-5D20573C677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775315" y="4131231"/>
                  <a:ext cx="288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B04F67B-3D17-4EE7-99C1-6B8838E4E7CD}"/>
                    </a:ext>
                  </a:extLst>
                </p14:cNvPr>
                <p14:cNvContentPartPr/>
                <p14:nvPr/>
              </p14:nvContentPartPr>
              <p14:xfrm>
                <a:off x="11890515" y="3412311"/>
                <a:ext cx="263880" cy="456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B04F67B-3D17-4EE7-99C1-6B8838E4E7C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854875" y="3376671"/>
                  <a:ext cx="3355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EE29447-2697-4EC2-8A78-0E9F697B75C9}"/>
                    </a:ext>
                  </a:extLst>
                </p14:cNvPr>
                <p14:cNvContentPartPr/>
                <p14:nvPr/>
              </p14:nvContentPartPr>
              <p14:xfrm>
                <a:off x="12090315" y="3890751"/>
                <a:ext cx="78480" cy="15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EE29447-2697-4EC2-8A78-0E9F697B75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054315" y="3855111"/>
                  <a:ext cx="150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3E465B0-2BC3-482D-9DCB-8E3600A0CBD1}"/>
                    </a:ext>
                  </a:extLst>
                </p14:cNvPr>
                <p14:cNvContentPartPr/>
                <p14:nvPr/>
              </p14:nvContentPartPr>
              <p14:xfrm>
                <a:off x="9654555" y="3033231"/>
                <a:ext cx="87480" cy="85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3E465B0-2BC3-482D-9DCB-8E3600A0CB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618915" y="2997591"/>
                  <a:ext cx="159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A0853BA-6FEA-4020-ACEE-6FB2BFFBB7E5}"/>
                    </a:ext>
                  </a:extLst>
                </p14:cNvPr>
                <p14:cNvContentPartPr/>
                <p14:nvPr/>
              </p14:nvContentPartPr>
              <p14:xfrm>
                <a:off x="9446115" y="2674311"/>
                <a:ext cx="100800" cy="14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A0853BA-6FEA-4020-ACEE-6FB2BFFBB7E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410475" y="2638311"/>
                  <a:ext cx="17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FA784AF-DE86-45B7-BF89-62E44DD0E048}"/>
                    </a:ext>
                  </a:extLst>
                </p14:cNvPr>
                <p14:cNvContentPartPr/>
                <p14:nvPr/>
              </p14:nvContentPartPr>
              <p14:xfrm>
                <a:off x="9457275" y="2696991"/>
                <a:ext cx="107280" cy="44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FA784AF-DE86-45B7-BF89-62E44DD0E0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21275" y="2661351"/>
                  <a:ext cx="178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EE0D316-EAF6-4F8D-9E71-3B8E11650633}"/>
                    </a:ext>
                  </a:extLst>
                </p14:cNvPr>
                <p14:cNvContentPartPr/>
                <p14:nvPr/>
              </p14:nvContentPartPr>
              <p14:xfrm>
                <a:off x="10434675" y="1618071"/>
                <a:ext cx="117000" cy="110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EE0D316-EAF6-4F8D-9E71-3B8E1165063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98675" y="1582431"/>
                  <a:ext cx="188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51DC4C0-B3E0-4D3A-AC1F-402F148A2563}"/>
                    </a:ext>
                  </a:extLst>
                </p14:cNvPr>
                <p14:cNvContentPartPr/>
                <p14:nvPr/>
              </p14:nvContentPartPr>
              <p14:xfrm>
                <a:off x="10710795" y="2001831"/>
                <a:ext cx="87120" cy="104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51DC4C0-B3E0-4D3A-AC1F-402F148A25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74795" y="1965831"/>
                  <a:ext cx="1587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65A71D9-467A-4276-BC11-22F38327AA63}"/>
              </a:ext>
            </a:extLst>
          </p:cNvPr>
          <p:cNvGrpSpPr/>
          <p:nvPr/>
        </p:nvGrpSpPr>
        <p:grpSpPr>
          <a:xfrm>
            <a:off x="1404795" y="5978751"/>
            <a:ext cx="3908880" cy="788760"/>
            <a:chOff x="1404795" y="5978751"/>
            <a:chExt cx="390888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D5EE71F-9CB2-48FB-9706-5F395470D2C4}"/>
                    </a:ext>
                  </a:extLst>
                </p14:cNvPr>
                <p14:cNvContentPartPr/>
                <p14:nvPr/>
              </p14:nvContentPartPr>
              <p14:xfrm>
                <a:off x="1464915" y="6475551"/>
                <a:ext cx="572040" cy="34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D5EE71F-9CB2-48FB-9706-5F395470D2C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29275" y="6439911"/>
                  <a:ext cx="643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762EB15-97E6-4966-9416-15A9E21FE53C}"/>
                    </a:ext>
                  </a:extLst>
                </p14:cNvPr>
                <p14:cNvContentPartPr/>
                <p14:nvPr/>
              </p14:nvContentPartPr>
              <p14:xfrm>
                <a:off x="1704675" y="6240471"/>
                <a:ext cx="25200" cy="502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762EB15-97E6-4966-9416-15A9E21FE53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669035" y="6204471"/>
                  <a:ext cx="968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E7BBE1C-854E-4547-B82B-EAD4192E821C}"/>
                    </a:ext>
                  </a:extLst>
                </p14:cNvPr>
                <p14:cNvContentPartPr/>
                <p14:nvPr/>
              </p14:nvContentPartPr>
              <p14:xfrm>
                <a:off x="2095995" y="6212031"/>
                <a:ext cx="413280" cy="478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E7BBE1C-854E-4547-B82B-EAD4192E82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060355" y="6176391"/>
                  <a:ext cx="48492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3157E26-41E3-4A44-9354-B597BFB1A921}"/>
                    </a:ext>
                  </a:extLst>
                </p14:cNvPr>
                <p14:cNvContentPartPr/>
                <p14:nvPr/>
              </p14:nvContentPartPr>
              <p14:xfrm>
                <a:off x="2592795" y="6285831"/>
                <a:ext cx="272880" cy="315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3157E26-41E3-4A44-9354-B597BFB1A92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7155" y="6249831"/>
                  <a:ext cx="3445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E2874B2-0302-4F7C-A801-5A9654885DC8}"/>
                    </a:ext>
                  </a:extLst>
                </p14:cNvPr>
                <p14:cNvContentPartPr/>
                <p14:nvPr/>
              </p14:nvContentPartPr>
              <p14:xfrm>
                <a:off x="3353475" y="6189711"/>
                <a:ext cx="828720" cy="561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E2874B2-0302-4F7C-A801-5A9654885DC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17835" y="6154071"/>
                  <a:ext cx="9003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DC010C9-4039-41CD-90DC-162B527BCFCD}"/>
                    </a:ext>
                  </a:extLst>
                </p14:cNvPr>
                <p14:cNvContentPartPr/>
                <p14:nvPr/>
              </p14:nvContentPartPr>
              <p14:xfrm>
                <a:off x="4255635" y="6212751"/>
                <a:ext cx="232560" cy="370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DC010C9-4039-41CD-90DC-162B527BCFC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19635" y="6177111"/>
                  <a:ext cx="304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04787EA-8606-4A3B-8217-0A0EC531C7D8}"/>
                    </a:ext>
                  </a:extLst>
                </p14:cNvPr>
                <p14:cNvContentPartPr/>
                <p14:nvPr/>
              </p14:nvContentPartPr>
              <p14:xfrm>
                <a:off x="4640475" y="5978751"/>
                <a:ext cx="522000" cy="63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04787EA-8606-4A3B-8217-0A0EC531C7D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04835" y="5943111"/>
                  <a:ext cx="59364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E455CB9-0763-4B4F-AB43-C88684999359}"/>
                    </a:ext>
                  </a:extLst>
                </p14:cNvPr>
                <p14:cNvContentPartPr/>
                <p14:nvPr/>
              </p14:nvContentPartPr>
              <p14:xfrm>
                <a:off x="1404795" y="6696231"/>
                <a:ext cx="3908880" cy="71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E455CB9-0763-4B4F-AB43-C886849993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369155" y="6660591"/>
                  <a:ext cx="39805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42A70B8-093A-4FAA-8C70-D39EC4DFD9AE}"/>
              </a:ext>
            </a:extLst>
          </p:cNvPr>
          <p:cNvGrpSpPr/>
          <p:nvPr/>
        </p:nvGrpSpPr>
        <p:grpSpPr>
          <a:xfrm>
            <a:off x="7112235" y="5959270"/>
            <a:ext cx="3506760" cy="846000"/>
            <a:chOff x="7112235" y="5959270"/>
            <a:chExt cx="3506760" cy="84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9F2E43E-61BC-48B1-AAC5-90230559F775}"/>
                    </a:ext>
                  </a:extLst>
                </p14:cNvPr>
                <p14:cNvContentPartPr/>
                <p14:nvPr/>
              </p14:nvContentPartPr>
              <p14:xfrm>
                <a:off x="7255875" y="6504711"/>
                <a:ext cx="293760" cy="14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9F2E43E-61BC-48B1-AAC5-90230559F77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19875" y="6469071"/>
                  <a:ext cx="365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227C32F-F909-4132-9E7F-EEE7BE631ED2}"/>
                    </a:ext>
                  </a:extLst>
                </p14:cNvPr>
                <p14:cNvContentPartPr/>
                <p14:nvPr/>
              </p14:nvContentPartPr>
              <p14:xfrm>
                <a:off x="7815315" y="6214551"/>
                <a:ext cx="281160" cy="334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227C32F-F909-4132-9E7F-EEE7BE631ED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79675" y="6178911"/>
                  <a:ext cx="3528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D548C2B-BA83-4976-A2E8-E08328259FDD}"/>
                    </a:ext>
                  </a:extLst>
                </p14:cNvPr>
                <p14:cNvContentPartPr/>
                <p14:nvPr/>
              </p14:nvContentPartPr>
              <p14:xfrm>
                <a:off x="8122035" y="6331551"/>
                <a:ext cx="343800" cy="30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D548C2B-BA83-4976-A2E8-E08328259FD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86035" y="6295551"/>
                  <a:ext cx="415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DE51E4E-1B81-41C8-A046-02E452E7431D}"/>
                    </a:ext>
                  </a:extLst>
                </p14:cNvPr>
                <p14:cNvContentPartPr/>
                <p14:nvPr/>
              </p14:nvContentPartPr>
              <p14:xfrm>
                <a:off x="9094035" y="6268911"/>
                <a:ext cx="686880" cy="530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DE51E4E-1B81-41C8-A046-02E452E7431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58035" y="6233271"/>
                  <a:ext cx="7585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0FD420E-B96E-4A3D-B283-1D80424790DE}"/>
                    </a:ext>
                  </a:extLst>
                </p14:cNvPr>
                <p14:cNvContentPartPr/>
                <p14:nvPr/>
              </p14:nvContentPartPr>
              <p14:xfrm>
                <a:off x="9911595" y="6344470"/>
                <a:ext cx="161640" cy="255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0FD420E-B96E-4A3D-B283-1D80424790D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875595" y="6308830"/>
                  <a:ext cx="233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8EDF3E5-D6F0-4C5C-82F7-36F43AF26B32}"/>
                    </a:ext>
                  </a:extLst>
                </p14:cNvPr>
                <p14:cNvContentPartPr/>
                <p14:nvPr/>
              </p14:nvContentPartPr>
              <p14:xfrm>
                <a:off x="10123995" y="5959270"/>
                <a:ext cx="443520" cy="605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8EDF3E5-D6F0-4C5C-82F7-36F43AF26B3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87995" y="5923270"/>
                  <a:ext cx="5151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FFB6B52-561B-4F55-9D74-DD6332547174}"/>
                    </a:ext>
                  </a:extLst>
                </p14:cNvPr>
                <p14:cNvContentPartPr/>
                <p14:nvPr/>
              </p14:nvContentPartPr>
              <p14:xfrm>
                <a:off x="7112235" y="6742270"/>
                <a:ext cx="3506760" cy="63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FFB6B52-561B-4F55-9D74-DD63325471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76235" y="6706630"/>
                  <a:ext cx="35784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EFD4DA1-57E4-4D63-892D-8FB7D175CDDD}"/>
              </a:ext>
            </a:extLst>
          </p:cNvPr>
          <p:cNvGrpSpPr/>
          <p:nvPr/>
        </p:nvGrpSpPr>
        <p:grpSpPr>
          <a:xfrm>
            <a:off x="3261675" y="22510"/>
            <a:ext cx="2075400" cy="719280"/>
            <a:chOff x="3261675" y="22510"/>
            <a:chExt cx="2075400" cy="71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188F4B8-CC82-4987-90D2-EBBFB1331DF4}"/>
                    </a:ext>
                  </a:extLst>
                </p14:cNvPr>
                <p14:cNvContentPartPr/>
                <p14:nvPr/>
              </p14:nvContentPartPr>
              <p14:xfrm>
                <a:off x="3310995" y="61030"/>
                <a:ext cx="19800" cy="461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188F4B8-CC82-4987-90D2-EBBFB1331DF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274995" y="25390"/>
                  <a:ext cx="914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3149A63-E973-4483-8684-1ED0825C70F4}"/>
                    </a:ext>
                  </a:extLst>
                </p14:cNvPr>
                <p14:cNvContentPartPr/>
                <p14:nvPr/>
              </p14:nvContentPartPr>
              <p14:xfrm>
                <a:off x="3261675" y="22510"/>
                <a:ext cx="315000" cy="478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3149A63-E973-4483-8684-1ED0825C70F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25675" y="-13490"/>
                  <a:ext cx="3866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A1C966D-1747-4ABA-8C09-FD538A6A3A96}"/>
                    </a:ext>
                  </a:extLst>
                </p14:cNvPr>
                <p14:cNvContentPartPr/>
                <p14:nvPr/>
              </p14:nvContentPartPr>
              <p14:xfrm>
                <a:off x="3676755" y="262270"/>
                <a:ext cx="299520" cy="176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A1C966D-1747-4ABA-8C09-FD538A6A3A9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40755" y="226630"/>
                  <a:ext cx="371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E946B4-7F39-4A19-8A79-B69691756588}"/>
                    </a:ext>
                  </a:extLst>
                </p14:cNvPr>
                <p14:cNvContentPartPr/>
                <p14:nvPr/>
              </p14:nvContentPartPr>
              <p14:xfrm>
                <a:off x="4059435" y="287110"/>
                <a:ext cx="39240" cy="152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E946B4-7F39-4A19-8A79-B6969175658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23795" y="251110"/>
                  <a:ext cx="110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947F993-4FB5-4D61-844E-6EF55E23BB1F}"/>
                    </a:ext>
                  </a:extLst>
                </p14:cNvPr>
                <p14:cNvContentPartPr/>
                <p14:nvPr/>
              </p14:nvContentPartPr>
              <p14:xfrm>
                <a:off x="4092195" y="180910"/>
                <a:ext cx="42840" cy="9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947F993-4FB5-4D61-844E-6EF55E23BB1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56195" y="144910"/>
                  <a:ext cx="114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CD2B5E9-A150-41EA-9028-149BCD3826C6}"/>
                    </a:ext>
                  </a:extLst>
                </p14:cNvPr>
                <p14:cNvContentPartPr/>
                <p14:nvPr/>
              </p14:nvContentPartPr>
              <p14:xfrm>
                <a:off x="4259955" y="79030"/>
                <a:ext cx="248040" cy="39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CD2B5E9-A150-41EA-9028-149BCD3826C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23955" y="43030"/>
                  <a:ext cx="3196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DFF0517-AAF2-454D-BF60-AF94EA4D0053}"/>
                    </a:ext>
                  </a:extLst>
                </p14:cNvPr>
                <p14:cNvContentPartPr/>
                <p14:nvPr/>
              </p14:nvContentPartPr>
              <p14:xfrm>
                <a:off x="4639755" y="156790"/>
                <a:ext cx="697320" cy="585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DFF0517-AAF2-454D-BF60-AF94EA4D005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03755" y="121150"/>
                  <a:ext cx="768960" cy="65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02C1DC-2F7D-499E-9F55-B2BF102EB319}"/>
              </a:ext>
            </a:extLst>
          </p:cNvPr>
          <p:cNvGrpSpPr/>
          <p:nvPr/>
        </p:nvGrpSpPr>
        <p:grpSpPr>
          <a:xfrm>
            <a:off x="6017835" y="-69650"/>
            <a:ext cx="1806120" cy="587160"/>
            <a:chOff x="6017835" y="-69650"/>
            <a:chExt cx="180612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FF9AD8F-207F-4B2D-B3A6-5ABF30ACA547}"/>
                    </a:ext>
                  </a:extLst>
                </p14:cNvPr>
                <p14:cNvContentPartPr/>
                <p14:nvPr/>
              </p14:nvContentPartPr>
              <p14:xfrm>
                <a:off x="6017835" y="42310"/>
                <a:ext cx="649800" cy="475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FF9AD8F-207F-4B2D-B3A6-5ABF30ACA54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81835" y="6310"/>
                  <a:ext cx="72144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6CD9044-4E81-4D9C-88F3-28B3E5EBDE2C}"/>
                    </a:ext>
                  </a:extLst>
                </p14:cNvPr>
                <p14:cNvContentPartPr/>
                <p14:nvPr/>
              </p14:nvContentPartPr>
              <p14:xfrm>
                <a:off x="6785715" y="256510"/>
                <a:ext cx="130680" cy="236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6CD9044-4E81-4D9C-88F3-28B3E5EBDE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50075" y="220510"/>
                  <a:ext cx="202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85399CB-E06E-494C-B80B-31E7621DF28E}"/>
                    </a:ext>
                  </a:extLst>
                </p14:cNvPr>
                <p14:cNvContentPartPr/>
                <p14:nvPr/>
              </p14:nvContentPartPr>
              <p14:xfrm>
                <a:off x="7200075" y="-9530"/>
                <a:ext cx="61200" cy="486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85399CB-E06E-494C-B80B-31E7621DF28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64435" y="-45530"/>
                  <a:ext cx="1328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9FCBB5D-5D99-4193-AC05-E586CE178E77}"/>
                    </a:ext>
                  </a:extLst>
                </p14:cNvPr>
                <p14:cNvContentPartPr/>
                <p14:nvPr/>
              </p14:nvContentPartPr>
              <p14:xfrm>
                <a:off x="7044555" y="311590"/>
                <a:ext cx="154080" cy="20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9FCBB5D-5D99-4193-AC05-E586CE178E7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8555" y="275950"/>
                  <a:ext cx="225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DFD9CCB-CB27-4D80-B017-4FA9A1F290D6}"/>
                    </a:ext>
                  </a:extLst>
                </p14:cNvPr>
                <p14:cNvContentPartPr/>
                <p14:nvPr/>
              </p14:nvContentPartPr>
              <p14:xfrm>
                <a:off x="7391235" y="-69650"/>
                <a:ext cx="432720" cy="531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DFD9CCB-CB27-4D80-B017-4FA9A1F290D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55595" y="-105290"/>
                  <a:ext cx="5043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816C418-EBB9-4A1C-9FF6-A88E39E62541}"/>
                    </a:ext>
                  </a:extLst>
                </p14:cNvPr>
                <p14:cNvContentPartPr/>
                <p14:nvPr/>
              </p14:nvContentPartPr>
              <p14:xfrm>
                <a:off x="7039515" y="289270"/>
                <a:ext cx="231120" cy="6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816C418-EBB9-4A1C-9FF6-A88E39E6254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03515" y="253270"/>
                  <a:ext cx="302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C543460-8BD1-4DB0-BF9E-BC92502130FB}"/>
                    </a:ext>
                  </a:extLst>
                </p14:cNvPr>
                <p14:cNvContentPartPr/>
                <p14:nvPr/>
              </p14:nvContentPartPr>
              <p14:xfrm>
                <a:off x="7263795" y="301510"/>
                <a:ext cx="106200" cy="21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C543460-8BD1-4DB0-BF9E-BC92502130F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27795" y="265510"/>
                  <a:ext cx="177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D450DF7-C209-43A1-9DDF-498BF39F8198}"/>
                    </a:ext>
                  </a:extLst>
                </p14:cNvPr>
                <p14:cNvContentPartPr/>
                <p14:nvPr/>
              </p14:nvContentPartPr>
              <p14:xfrm>
                <a:off x="7219155" y="383590"/>
                <a:ext cx="83880" cy="100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D450DF7-C209-43A1-9DDF-498BF39F819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83515" y="347950"/>
                  <a:ext cx="155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4595F9-28FF-480F-99EE-5AD67C6A20F6}"/>
                    </a:ext>
                  </a:extLst>
                </p14:cNvPr>
                <p14:cNvContentPartPr/>
                <p14:nvPr/>
              </p14:nvContentPartPr>
              <p14:xfrm>
                <a:off x="7204395" y="298630"/>
                <a:ext cx="134640" cy="6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4595F9-28FF-480F-99EE-5AD67C6A20F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168395" y="262990"/>
                  <a:ext cx="20628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608C9AF-DA92-4A49-B218-471CC868CCBF}"/>
                  </a:ext>
                </a:extLst>
              </p14:cNvPr>
              <p14:cNvContentPartPr/>
              <p14:nvPr/>
            </p14:nvContentPartPr>
            <p14:xfrm>
              <a:off x="8102235" y="3997630"/>
              <a:ext cx="94680" cy="392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608C9AF-DA92-4A49-B218-471CC868CCB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066595" y="3961630"/>
                <a:ext cx="16632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21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B05EEF-801D-4B85-B900-64CCE36BAF22}"/>
                  </a:ext>
                </a:extLst>
              </p14:cNvPr>
              <p14:cNvContentPartPr/>
              <p14:nvPr/>
            </p14:nvContentPartPr>
            <p14:xfrm>
              <a:off x="1647435" y="-13836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B05EEF-801D-4B85-B900-64CCE36BA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1435" y="-174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11A190-713A-4A7B-AC57-19A0F24CEF9F}"/>
                  </a:ext>
                </a:extLst>
              </p14:cNvPr>
              <p14:cNvContentPartPr/>
              <p14:nvPr/>
            </p14:nvContentPartPr>
            <p14:xfrm>
              <a:off x="5529675" y="1105472"/>
              <a:ext cx="1562400" cy="2486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11A190-713A-4A7B-AC57-19A0F24CEF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4035" y="1069832"/>
                <a:ext cx="1634040" cy="255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BB5F1EB-2090-44AE-A528-B1073D28DFB9}"/>
              </a:ext>
            </a:extLst>
          </p:cNvPr>
          <p:cNvGrpSpPr/>
          <p:nvPr/>
        </p:nvGrpSpPr>
        <p:grpSpPr>
          <a:xfrm>
            <a:off x="7511115" y="2252432"/>
            <a:ext cx="462240" cy="646920"/>
            <a:chOff x="7511115" y="2252432"/>
            <a:chExt cx="46224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02735A-352D-4A1A-8DD4-F26983796B66}"/>
                    </a:ext>
                  </a:extLst>
                </p14:cNvPr>
                <p14:cNvContentPartPr/>
                <p14:nvPr/>
              </p14:nvContentPartPr>
              <p14:xfrm>
                <a:off x="7511115" y="2325512"/>
                <a:ext cx="58680" cy="449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02735A-352D-4A1A-8DD4-F26983796B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75115" y="2289512"/>
                  <a:ext cx="1303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47DBF3-1948-4B89-BF84-C520563AF102}"/>
                    </a:ext>
                  </a:extLst>
                </p14:cNvPr>
                <p14:cNvContentPartPr/>
                <p14:nvPr/>
              </p14:nvContentPartPr>
              <p14:xfrm>
                <a:off x="7570155" y="2252432"/>
                <a:ext cx="261000" cy="504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47DBF3-1948-4B89-BF84-C520563AF1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4515" y="2216792"/>
                  <a:ext cx="3326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19DB21-71D5-4B6D-BA46-44209477B4ED}"/>
                    </a:ext>
                  </a:extLst>
                </p14:cNvPr>
                <p14:cNvContentPartPr/>
                <p14:nvPr/>
              </p14:nvContentPartPr>
              <p14:xfrm>
                <a:off x="7815315" y="2634392"/>
                <a:ext cx="158040" cy="264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19DB21-71D5-4B6D-BA46-44209477B4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79675" y="2598392"/>
                  <a:ext cx="22968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35CE4ED-E44A-4AD4-B17C-4815DBC4BFBA}"/>
              </a:ext>
            </a:extLst>
          </p:cNvPr>
          <p:cNvGrpSpPr/>
          <p:nvPr/>
        </p:nvGrpSpPr>
        <p:grpSpPr>
          <a:xfrm>
            <a:off x="10034715" y="374312"/>
            <a:ext cx="1838520" cy="860760"/>
            <a:chOff x="10034715" y="374312"/>
            <a:chExt cx="1838520" cy="86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5F7EC2-FAB6-455A-B05D-FFC1973A9EF2}"/>
                    </a:ext>
                  </a:extLst>
                </p14:cNvPr>
                <p14:cNvContentPartPr/>
                <p14:nvPr/>
              </p14:nvContentPartPr>
              <p14:xfrm>
                <a:off x="10034715" y="436952"/>
                <a:ext cx="111240" cy="640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5F7EC2-FAB6-455A-B05D-FFC1973A9E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99075" y="401312"/>
                  <a:ext cx="18288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BD70B9-D05E-442E-9541-335C537A3D59}"/>
                    </a:ext>
                  </a:extLst>
                </p14:cNvPr>
                <p14:cNvContentPartPr/>
                <p14:nvPr/>
              </p14:nvContentPartPr>
              <p14:xfrm>
                <a:off x="10071795" y="374312"/>
                <a:ext cx="399240" cy="685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BD70B9-D05E-442E-9541-335C537A3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35795" y="338312"/>
                  <a:ext cx="47088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F57C44-D15D-46FD-BEC3-A65CBA70360D}"/>
                    </a:ext>
                  </a:extLst>
                </p14:cNvPr>
                <p14:cNvContentPartPr/>
                <p14:nvPr/>
              </p14:nvContentPartPr>
              <p14:xfrm>
                <a:off x="10467435" y="920072"/>
                <a:ext cx="14400" cy="165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F57C44-D15D-46FD-BEC3-A65CBA7036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31795" y="884432"/>
                  <a:ext cx="86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6B4C93-4FB4-4EAB-AC77-733A41080196}"/>
                    </a:ext>
                  </a:extLst>
                </p14:cNvPr>
                <p14:cNvContentPartPr/>
                <p14:nvPr/>
              </p14:nvContentPartPr>
              <p14:xfrm>
                <a:off x="10494075" y="700472"/>
                <a:ext cx="36360" cy="37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6B4C93-4FB4-4EAB-AC77-733A410801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58075" y="664832"/>
                  <a:ext cx="108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E2F2BC-D5DF-4A80-BF26-0FFAFE512443}"/>
                    </a:ext>
                  </a:extLst>
                </p14:cNvPr>
                <p14:cNvContentPartPr/>
                <p14:nvPr/>
              </p14:nvContentPartPr>
              <p14:xfrm>
                <a:off x="10670475" y="507512"/>
                <a:ext cx="391320" cy="680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E2F2BC-D5DF-4A80-BF26-0FFAFE5124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34835" y="471872"/>
                  <a:ext cx="46296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0637E9-FDD3-4A65-9FCD-DEC4ABE5998C}"/>
                    </a:ext>
                  </a:extLst>
                </p14:cNvPr>
                <p14:cNvContentPartPr/>
                <p14:nvPr/>
              </p14:nvContentPartPr>
              <p14:xfrm>
                <a:off x="11315235" y="501752"/>
                <a:ext cx="56880" cy="611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0637E9-FDD3-4A65-9FCD-DEC4ABE599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79235" y="465752"/>
                  <a:ext cx="12852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F757B8-25FF-4BFF-A031-D22AD4800D78}"/>
                    </a:ext>
                  </a:extLst>
                </p14:cNvPr>
                <p14:cNvContentPartPr/>
                <p14:nvPr/>
              </p14:nvContentPartPr>
              <p14:xfrm>
                <a:off x="11335035" y="454952"/>
                <a:ext cx="359280" cy="681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F757B8-25FF-4BFF-A031-D22AD4800D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99395" y="418952"/>
                  <a:ext cx="43092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B17F2B-5B8C-40C3-909C-8E5C01B74EF5}"/>
                    </a:ext>
                  </a:extLst>
                </p14:cNvPr>
                <p14:cNvContentPartPr/>
                <p14:nvPr/>
              </p14:nvContentPartPr>
              <p14:xfrm>
                <a:off x="11725635" y="917912"/>
                <a:ext cx="147600" cy="317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B17F2B-5B8C-40C3-909C-8E5C01B74E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89995" y="881912"/>
                  <a:ext cx="21924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9724BF-AF06-4B7C-A03D-DA12039CF23F}"/>
              </a:ext>
            </a:extLst>
          </p:cNvPr>
          <p:cNvGrpSpPr/>
          <p:nvPr/>
        </p:nvGrpSpPr>
        <p:grpSpPr>
          <a:xfrm>
            <a:off x="470955" y="150032"/>
            <a:ext cx="6426720" cy="4563360"/>
            <a:chOff x="470955" y="150032"/>
            <a:chExt cx="6426720" cy="45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D73544-8BA8-4C3A-BFC5-E143C4FECB17}"/>
                    </a:ext>
                  </a:extLst>
                </p14:cNvPr>
                <p14:cNvContentPartPr/>
                <p14:nvPr/>
              </p14:nvContentPartPr>
              <p14:xfrm>
                <a:off x="992235" y="1248752"/>
                <a:ext cx="145800" cy="878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D73544-8BA8-4C3A-BFC5-E143C4FECB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6595" y="1212752"/>
                  <a:ext cx="21744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4CCED2-5007-4CDF-9391-91574CF2C73C}"/>
                    </a:ext>
                  </a:extLst>
                </p14:cNvPr>
                <p14:cNvContentPartPr/>
                <p14:nvPr/>
              </p14:nvContentPartPr>
              <p14:xfrm>
                <a:off x="470955" y="2116712"/>
                <a:ext cx="896760" cy="80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4CCED2-5007-4CDF-9391-91574CF2C7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5315" y="2080712"/>
                  <a:ext cx="968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ABB6B3-A10E-436B-BD29-C28A98846789}"/>
                    </a:ext>
                  </a:extLst>
                </p14:cNvPr>
                <p14:cNvContentPartPr/>
                <p14:nvPr/>
              </p14:nvContentPartPr>
              <p14:xfrm>
                <a:off x="789555" y="2374832"/>
                <a:ext cx="301320" cy="15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ABB6B3-A10E-436B-BD29-C28A988467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3915" y="2339192"/>
                  <a:ext cx="372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E45902-105D-4B44-9F05-25B897F2605B}"/>
                    </a:ext>
                  </a:extLst>
                </p14:cNvPr>
                <p14:cNvContentPartPr/>
                <p14:nvPr/>
              </p14:nvContentPartPr>
              <p14:xfrm>
                <a:off x="943275" y="2403632"/>
                <a:ext cx="12600" cy="94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E45902-105D-4B44-9F05-25B897F260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7635" y="2367992"/>
                  <a:ext cx="84240" cy="10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93248F-5AE5-4F35-A70F-0B4517856F23}"/>
                    </a:ext>
                  </a:extLst>
                </p14:cNvPr>
                <p14:cNvContentPartPr/>
                <p14:nvPr/>
              </p14:nvContentPartPr>
              <p14:xfrm>
                <a:off x="1146315" y="879752"/>
                <a:ext cx="1938960" cy="625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93248F-5AE5-4F35-A70F-0B4517856F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0315" y="844112"/>
                  <a:ext cx="201060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4D092C-5FA8-412C-BD80-AE13866E47E8}"/>
                    </a:ext>
                  </a:extLst>
                </p14:cNvPr>
                <p14:cNvContentPartPr/>
                <p14:nvPr/>
              </p14:nvContentPartPr>
              <p14:xfrm>
                <a:off x="3076635" y="1110152"/>
                <a:ext cx="2459880" cy="15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4D092C-5FA8-412C-BD80-AE13866E47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40635" y="1074512"/>
                  <a:ext cx="2531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E8B491-64C2-4287-B37E-1CD2DFD36B35}"/>
                    </a:ext>
                  </a:extLst>
                </p14:cNvPr>
                <p14:cNvContentPartPr/>
                <p14:nvPr/>
              </p14:nvContentPartPr>
              <p14:xfrm>
                <a:off x="4604835" y="1121312"/>
                <a:ext cx="27000" cy="1059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E8B491-64C2-4287-B37E-1CD2DFD36B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68835" y="1085312"/>
                  <a:ext cx="98640" cy="11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6C2C39-96F6-49C1-94DD-62A061745DEF}"/>
                    </a:ext>
                  </a:extLst>
                </p14:cNvPr>
                <p14:cNvContentPartPr/>
                <p14:nvPr/>
              </p14:nvContentPartPr>
              <p14:xfrm>
                <a:off x="4008675" y="1872272"/>
                <a:ext cx="1237680" cy="52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6C2C39-96F6-49C1-94DD-62A061745D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2675" y="1836632"/>
                  <a:ext cx="13093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3648EE-514F-4690-A029-0B057562C632}"/>
                    </a:ext>
                  </a:extLst>
                </p14:cNvPr>
                <p14:cNvContentPartPr/>
                <p14:nvPr/>
              </p14:nvContentPartPr>
              <p14:xfrm>
                <a:off x="4099395" y="2156672"/>
                <a:ext cx="885240" cy="651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3648EE-514F-4690-A029-0B057562C6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3395" y="2120672"/>
                  <a:ext cx="9568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38573E-4317-48E5-8A31-79969CC6D51D}"/>
                    </a:ext>
                  </a:extLst>
                </p14:cNvPr>
                <p14:cNvContentPartPr/>
                <p14:nvPr/>
              </p14:nvContentPartPr>
              <p14:xfrm>
                <a:off x="4571715" y="2775512"/>
                <a:ext cx="88200" cy="76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38573E-4317-48E5-8A31-79969CC6D5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6075" y="2739512"/>
                  <a:ext cx="15984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592664-BD22-4E58-B6DE-06B3AB58F165}"/>
                    </a:ext>
                  </a:extLst>
                </p14:cNvPr>
                <p14:cNvContentPartPr/>
                <p14:nvPr/>
              </p14:nvContentPartPr>
              <p14:xfrm>
                <a:off x="938595" y="3352952"/>
                <a:ext cx="5959080" cy="353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592664-BD22-4E58-B6DE-06B3AB58F1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2955" y="3316952"/>
                  <a:ext cx="60307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606058-3377-45C3-A075-9684B0EE197A}"/>
                    </a:ext>
                  </a:extLst>
                </p14:cNvPr>
                <p14:cNvContentPartPr/>
                <p14:nvPr/>
              </p14:nvContentPartPr>
              <p14:xfrm>
                <a:off x="4624635" y="3537272"/>
                <a:ext cx="33840" cy="718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606058-3377-45C3-A075-9684B0EE19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88995" y="3501632"/>
                  <a:ext cx="10548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F8FC04-5A42-4E79-9167-66E744646A91}"/>
                    </a:ext>
                  </a:extLst>
                </p14:cNvPr>
                <p14:cNvContentPartPr/>
                <p14:nvPr/>
              </p14:nvContentPartPr>
              <p14:xfrm>
                <a:off x="4327995" y="4230992"/>
                <a:ext cx="687960" cy="4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F8FC04-5A42-4E79-9167-66E744646A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91995" y="4194992"/>
                  <a:ext cx="759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2B2633-07F9-491D-A950-0D5D2A2498B2}"/>
                    </a:ext>
                  </a:extLst>
                </p14:cNvPr>
                <p14:cNvContentPartPr/>
                <p14:nvPr/>
              </p14:nvContentPartPr>
              <p14:xfrm>
                <a:off x="4433115" y="4457072"/>
                <a:ext cx="329040" cy="11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2B2633-07F9-491D-A950-0D5D2A2498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97115" y="4421072"/>
                  <a:ext cx="400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BF236C-7E14-40DA-B7C6-99EB49383DC0}"/>
                    </a:ext>
                  </a:extLst>
                </p14:cNvPr>
                <p14:cNvContentPartPr/>
                <p14:nvPr/>
              </p14:nvContentPartPr>
              <p14:xfrm>
                <a:off x="4518435" y="4680992"/>
                <a:ext cx="157680" cy="32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BF236C-7E14-40DA-B7C6-99EB49383D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82795" y="4645352"/>
                  <a:ext cx="229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AE5CF3-9551-457A-94C7-2865D103E1B9}"/>
                    </a:ext>
                  </a:extLst>
                </p14:cNvPr>
                <p14:cNvContentPartPr/>
                <p14:nvPr/>
              </p14:nvContentPartPr>
              <p14:xfrm>
                <a:off x="4570995" y="3625112"/>
                <a:ext cx="158760" cy="16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AE5CF3-9551-457A-94C7-2865D103E1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35355" y="3589472"/>
                  <a:ext cx="230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C3B743-92FA-4C25-B688-6AC25B50EF8B}"/>
                    </a:ext>
                  </a:extLst>
                </p14:cNvPr>
                <p14:cNvContentPartPr/>
                <p14:nvPr/>
              </p14:nvContentPartPr>
              <p14:xfrm>
                <a:off x="540435" y="1822232"/>
                <a:ext cx="332280" cy="2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C3B743-92FA-4C25-B688-6AC25B50EF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795" y="1786232"/>
                  <a:ext cx="403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6D6583-7D89-4DC3-AE61-406201355E5D}"/>
                    </a:ext>
                  </a:extLst>
                </p14:cNvPr>
                <p14:cNvContentPartPr/>
                <p14:nvPr/>
              </p14:nvContentPartPr>
              <p14:xfrm>
                <a:off x="707475" y="1642952"/>
                <a:ext cx="20520" cy="338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6D6583-7D89-4DC3-AE61-406201355E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1475" y="1607312"/>
                  <a:ext cx="921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847576-F3E3-4419-B1BF-69558F93ECAB}"/>
                    </a:ext>
                  </a:extLst>
                </p14:cNvPr>
                <p14:cNvContentPartPr/>
                <p14:nvPr/>
              </p14:nvContentPartPr>
              <p14:xfrm>
                <a:off x="2576235" y="243992"/>
                <a:ext cx="44640" cy="45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847576-F3E3-4419-B1BF-69558F93EC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40235" y="208352"/>
                  <a:ext cx="1162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E46EB87-3A2F-43F9-A675-C813E8821FBB}"/>
                    </a:ext>
                  </a:extLst>
                </p14:cNvPr>
                <p14:cNvContentPartPr/>
                <p14:nvPr/>
              </p14:nvContentPartPr>
              <p14:xfrm>
                <a:off x="2592075" y="150032"/>
                <a:ext cx="277200" cy="55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E46EB87-3A2F-43F9-A675-C813E8821F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56435" y="114032"/>
                  <a:ext cx="3488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1DED41-E091-48C4-A10F-1F5F38347E9A}"/>
                    </a:ext>
                  </a:extLst>
                </p14:cNvPr>
                <p14:cNvContentPartPr/>
                <p14:nvPr/>
              </p14:nvContentPartPr>
              <p14:xfrm>
                <a:off x="2916435" y="520112"/>
                <a:ext cx="27720" cy="148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1DED41-E091-48C4-A10F-1F5F38347E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80435" y="484112"/>
                  <a:ext cx="99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8F08A9-F6CE-4577-BC86-BBB1AAD32D09}"/>
                    </a:ext>
                  </a:extLst>
                </p14:cNvPr>
                <p14:cNvContentPartPr/>
                <p14:nvPr/>
              </p14:nvContentPartPr>
              <p14:xfrm>
                <a:off x="2930835" y="398432"/>
                <a:ext cx="52560" cy="3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8F08A9-F6CE-4577-BC86-BBB1AAD32D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94835" y="362432"/>
                  <a:ext cx="124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2D2EBF-F513-4817-9418-3B6CAB761543}"/>
                    </a:ext>
                  </a:extLst>
                </p14:cNvPr>
                <p14:cNvContentPartPr/>
                <p14:nvPr/>
              </p14:nvContentPartPr>
              <p14:xfrm>
                <a:off x="4558395" y="1035632"/>
                <a:ext cx="128520" cy="140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2D2EBF-F513-4817-9418-3B6CAB7615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22755" y="999632"/>
                  <a:ext cx="20016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5E040C-7869-4BF4-A379-049B1787DC78}"/>
                  </a:ext>
                </a:extLst>
              </p14:cNvPr>
              <p14:cNvContentPartPr/>
              <p14:nvPr/>
            </p14:nvContentPartPr>
            <p14:xfrm>
              <a:off x="1617555" y="1480592"/>
              <a:ext cx="2250720" cy="23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5E040C-7869-4BF4-A379-049B1787DC7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81555" y="1444592"/>
                <a:ext cx="232236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EC251189-DB87-4597-A7B1-EF2D683E8D07}"/>
              </a:ext>
            </a:extLst>
          </p:cNvPr>
          <p:cNvGrpSpPr/>
          <p:nvPr/>
        </p:nvGrpSpPr>
        <p:grpSpPr>
          <a:xfrm>
            <a:off x="1177635" y="1357832"/>
            <a:ext cx="5425200" cy="2107440"/>
            <a:chOff x="1177635" y="1357832"/>
            <a:chExt cx="5425200" cy="21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D58ECC-40C2-4CE2-8FDC-698CA49B46F3}"/>
                    </a:ext>
                  </a:extLst>
                </p14:cNvPr>
                <p14:cNvContentPartPr/>
                <p14:nvPr/>
              </p14:nvContentPartPr>
              <p14:xfrm>
                <a:off x="1315155" y="1514432"/>
                <a:ext cx="318960" cy="536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D58ECC-40C2-4CE2-8FDC-698CA49B46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79155" y="1478792"/>
                  <a:ext cx="3906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ECD48F-4927-4DD4-B052-846C2BF2A3C9}"/>
                    </a:ext>
                  </a:extLst>
                </p14:cNvPr>
                <p14:cNvContentPartPr/>
                <p14:nvPr/>
              </p14:nvContentPartPr>
              <p14:xfrm>
                <a:off x="1206075" y="1722512"/>
                <a:ext cx="322560" cy="182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ECD48F-4927-4DD4-B052-846C2BF2A3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0435" y="1686512"/>
                  <a:ext cx="394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F225A4-EC28-47B1-84D1-5544B65B4656}"/>
                    </a:ext>
                  </a:extLst>
                </p14:cNvPr>
                <p14:cNvContentPartPr/>
                <p14:nvPr/>
              </p14:nvContentPartPr>
              <p14:xfrm>
                <a:off x="1177635" y="1474832"/>
                <a:ext cx="5305320" cy="1990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F225A4-EC28-47B1-84D1-5544B65B46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1995" y="1439192"/>
                  <a:ext cx="5376960" cy="20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242FB6-0ED2-4C4A-AC02-15366A5B97EE}"/>
                    </a:ext>
                  </a:extLst>
                </p14:cNvPr>
                <p14:cNvContentPartPr/>
                <p14:nvPr/>
              </p14:nvContentPartPr>
              <p14:xfrm>
                <a:off x="2358075" y="3045872"/>
                <a:ext cx="159120" cy="283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242FB6-0ED2-4C4A-AC02-15366A5B97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22075" y="3010232"/>
                  <a:ext cx="230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4E35B31-F30A-4AA1-8B52-F1B43D36E39C}"/>
                    </a:ext>
                  </a:extLst>
                </p14:cNvPr>
                <p14:cNvContentPartPr/>
                <p14:nvPr/>
              </p14:nvContentPartPr>
              <p14:xfrm>
                <a:off x="3183555" y="1357832"/>
                <a:ext cx="207360" cy="267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4E35B31-F30A-4AA1-8B52-F1B43D36E3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47555" y="1322192"/>
                  <a:ext cx="279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E33C3D4-799C-4D68-A069-DE8DDA3730F0}"/>
                    </a:ext>
                  </a:extLst>
                </p14:cNvPr>
                <p14:cNvContentPartPr/>
                <p14:nvPr/>
              </p14:nvContentPartPr>
              <p14:xfrm>
                <a:off x="5622195" y="1363232"/>
                <a:ext cx="163800" cy="260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E33C3D4-799C-4D68-A069-DE8DDA3730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86195" y="1327592"/>
                  <a:ext cx="235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A7A895-84DF-4B6D-B3CA-C32D8D1E3CC3}"/>
                    </a:ext>
                  </a:extLst>
                </p14:cNvPr>
                <p14:cNvContentPartPr/>
                <p14:nvPr/>
              </p14:nvContentPartPr>
              <p14:xfrm>
                <a:off x="6368115" y="2376632"/>
                <a:ext cx="234720" cy="223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A7A895-84DF-4B6D-B3CA-C32D8D1E3C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32475" y="2340632"/>
                  <a:ext cx="306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38D3AC-F031-4DD6-B00E-67FB7304617B}"/>
                    </a:ext>
                  </a:extLst>
                </p14:cNvPr>
                <p14:cNvContentPartPr/>
                <p14:nvPr/>
              </p14:nvContentPartPr>
              <p14:xfrm>
                <a:off x="2399835" y="1596872"/>
                <a:ext cx="227520" cy="2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38D3AC-F031-4DD6-B00E-67FB7304617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64195" y="1560872"/>
                  <a:ext cx="299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12A6BD-E7DB-415D-950E-D49701A4CED2}"/>
                    </a:ext>
                  </a:extLst>
                </p14:cNvPr>
                <p14:cNvContentPartPr/>
                <p14:nvPr/>
              </p14:nvContentPartPr>
              <p14:xfrm>
                <a:off x="2412435" y="1623872"/>
                <a:ext cx="254520" cy="388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12A6BD-E7DB-415D-950E-D49701A4CE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76435" y="1587872"/>
                  <a:ext cx="3261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57482E-4336-493B-BB79-A4AD61DA2CE8}"/>
                    </a:ext>
                  </a:extLst>
                </p14:cNvPr>
                <p14:cNvContentPartPr/>
                <p14:nvPr/>
              </p14:nvContentPartPr>
              <p14:xfrm>
                <a:off x="2758755" y="1932392"/>
                <a:ext cx="39240" cy="222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57482E-4336-493B-BB79-A4AD61DA2C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22755" y="1896752"/>
                  <a:ext cx="110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1F78A5-4F52-445D-954B-4926731384D6}"/>
                    </a:ext>
                  </a:extLst>
                </p14:cNvPr>
                <p14:cNvContentPartPr/>
                <p14:nvPr/>
              </p14:nvContentPartPr>
              <p14:xfrm>
                <a:off x="2775675" y="1761032"/>
                <a:ext cx="15480" cy="21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1F78A5-4F52-445D-954B-4926731384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39675" y="1725032"/>
                  <a:ext cx="87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E52475-618D-4EA6-B7BE-3D977B0FE120}"/>
                    </a:ext>
                  </a:extLst>
                </p14:cNvPr>
                <p14:cNvContentPartPr/>
                <p14:nvPr/>
              </p14:nvContentPartPr>
              <p14:xfrm>
                <a:off x="3530955" y="1499312"/>
                <a:ext cx="248760" cy="1820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E52475-618D-4EA6-B7BE-3D977B0FE12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94955" y="1463312"/>
                  <a:ext cx="320400" cy="18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21125-DEF7-4536-8669-DE6866866C59}"/>
                    </a:ext>
                  </a:extLst>
                </p14:cNvPr>
                <p14:cNvContentPartPr/>
                <p14:nvPr/>
              </p14:nvContentPartPr>
              <p14:xfrm>
                <a:off x="3621675" y="2310752"/>
                <a:ext cx="299160" cy="269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21125-DEF7-4536-8669-DE6866866C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86035" y="2275112"/>
                  <a:ext cx="370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73CD39-1283-4676-A155-4AFE13C0DEF3}"/>
                    </a:ext>
                  </a:extLst>
                </p14:cNvPr>
                <p14:cNvContentPartPr/>
                <p14:nvPr/>
              </p14:nvContentPartPr>
              <p14:xfrm>
                <a:off x="3613395" y="1763552"/>
                <a:ext cx="293760" cy="146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73CD39-1283-4676-A155-4AFE13C0DE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77755" y="1727552"/>
                  <a:ext cx="365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05747A-1BF7-4976-95B5-A59D86876B21}"/>
                    </a:ext>
                  </a:extLst>
                </p14:cNvPr>
                <p14:cNvContentPartPr/>
                <p14:nvPr/>
              </p14:nvContentPartPr>
              <p14:xfrm>
                <a:off x="3953235" y="1363232"/>
                <a:ext cx="161280" cy="226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05747A-1BF7-4976-95B5-A59D86876B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17235" y="1327232"/>
                  <a:ext cx="232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580D291-BFE5-4D04-B44C-BF5B3E5E6F8D}"/>
                    </a:ext>
                  </a:extLst>
                </p14:cNvPr>
                <p14:cNvContentPartPr/>
                <p14:nvPr/>
              </p14:nvContentPartPr>
              <p14:xfrm>
                <a:off x="3299115" y="2482832"/>
                <a:ext cx="163080" cy="24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580D291-BFE5-4D04-B44C-BF5B3E5E6F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63475" y="2446832"/>
                  <a:ext cx="234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108BAD0-B679-4322-B45D-07CA047318E7}"/>
                    </a:ext>
                  </a:extLst>
                </p14:cNvPr>
                <p14:cNvContentPartPr/>
                <p14:nvPr/>
              </p14:nvContentPartPr>
              <p14:xfrm>
                <a:off x="3294435" y="2505152"/>
                <a:ext cx="135720" cy="394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108BAD0-B679-4322-B45D-07CA047318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58795" y="2469152"/>
                  <a:ext cx="2073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43C11A-BC70-480B-AFA1-847A08CA21D6}"/>
                    </a:ext>
                  </a:extLst>
                </p14:cNvPr>
                <p14:cNvContentPartPr/>
                <p14:nvPr/>
              </p14:nvContentPartPr>
              <p14:xfrm>
                <a:off x="3494955" y="2720072"/>
                <a:ext cx="168480" cy="24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43C11A-BC70-480B-AFA1-847A08CA21D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9315" y="2684072"/>
                  <a:ext cx="24012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F84672D-CA99-406B-9861-6BA074B4F242}"/>
              </a:ext>
            </a:extLst>
          </p:cNvPr>
          <p:cNvGrpSpPr/>
          <p:nvPr/>
        </p:nvGrpSpPr>
        <p:grpSpPr>
          <a:xfrm>
            <a:off x="6027915" y="2443952"/>
            <a:ext cx="307440" cy="595440"/>
            <a:chOff x="6027915" y="2443952"/>
            <a:chExt cx="307440" cy="5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0B0DF7-BBC8-4B42-8F06-0548E8DD5289}"/>
                    </a:ext>
                  </a:extLst>
                </p14:cNvPr>
                <p14:cNvContentPartPr/>
                <p14:nvPr/>
              </p14:nvContentPartPr>
              <p14:xfrm>
                <a:off x="6071835" y="2443952"/>
                <a:ext cx="152640" cy="3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0B0DF7-BBC8-4B42-8F06-0548E8DD52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35835" y="2408312"/>
                  <a:ext cx="224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E792BA8-0CD8-445B-968F-A0BF5D1EC6BF}"/>
                    </a:ext>
                  </a:extLst>
                </p14:cNvPr>
                <p14:cNvContentPartPr/>
                <p14:nvPr/>
              </p14:nvContentPartPr>
              <p14:xfrm>
                <a:off x="6027915" y="2468072"/>
                <a:ext cx="125640" cy="414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E792BA8-0CD8-445B-968F-A0BF5D1EC6B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92275" y="2432432"/>
                  <a:ext cx="1972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38DECA-8BFF-4B73-992C-A3914366047F}"/>
                    </a:ext>
                  </a:extLst>
                </p14:cNvPr>
                <p14:cNvContentPartPr/>
                <p14:nvPr/>
              </p14:nvContentPartPr>
              <p14:xfrm>
                <a:off x="6220515" y="2787752"/>
                <a:ext cx="114840" cy="251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38DECA-8BFF-4B73-992C-A391436604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84515" y="2751752"/>
                  <a:ext cx="186480" cy="32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BE50881-DFDA-4C9D-A207-00C734C3F998}"/>
                  </a:ext>
                </a:extLst>
              </p14:cNvPr>
              <p14:cNvContentPartPr/>
              <p14:nvPr/>
            </p14:nvContentPartPr>
            <p14:xfrm>
              <a:off x="209235" y="2323352"/>
              <a:ext cx="322920" cy="610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BE50881-DFDA-4C9D-A207-00C734C3F99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3595" y="2287712"/>
                <a:ext cx="394560" cy="68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F625B689-CD70-4EA4-8BF2-1916A2A5AAB6}"/>
              </a:ext>
            </a:extLst>
          </p:cNvPr>
          <p:cNvGrpSpPr/>
          <p:nvPr/>
        </p:nvGrpSpPr>
        <p:grpSpPr>
          <a:xfrm>
            <a:off x="10375275" y="2120312"/>
            <a:ext cx="752760" cy="620640"/>
            <a:chOff x="10375275" y="2120312"/>
            <a:chExt cx="752760" cy="6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7ED512B-B7BB-4A22-8138-326BD4E28EAB}"/>
                    </a:ext>
                  </a:extLst>
                </p14:cNvPr>
                <p14:cNvContentPartPr/>
                <p14:nvPr/>
              </p14:nvContentPartPr>
              <p14:xfrm>
                <a:off x="10375275" y="2120312"/>
                <a:ext cx="486720" cy="620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7ED512B-B7BB-4A22-8138-326BD4E28EA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39275" y="2084672"/>
                  <a:ext cx="55836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9BAA53-CF79-4E1E-8864-3DBACE1CDB26}"/>
                    </a:ext>
                  </a:extLst>
                </p14:cNvPr>
                <p14:cNvContentPartPr/>
                <p14:nvPr/>
              </p14:nvContentPartPr>
              <p14:xfrm>
                <a:off x="10867035" y="2458712"/>
                <a:ext cx="230400" cy="10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9BAA53-CF79-4E1E-8864-3DBACE1CDB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31035" y="2423072"/>
                  <a:ext cx="30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5B3C29-0DA3-47A5-BFB8-B9A795A52FFD}"/>
                    </a:ext>
                  </a:extLst>
                </p14:cNvPr>
                <p14:cNvContentPartPr/>
                <p14:nvPr/>
              </p14:nvContentPartPr>
              <p14:xfrm>
                <a:off x="10843635" y="2589752"/>
                <a:ext cx="284400" cy="63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5B3C29-0DA3-47A5-BFB8-B9A795A52FF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07995" y="2553752"/>
                  <a:ext cx="3560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176063-3863-47D1-BF37-51021EAE03D3}"/>
              </a:ext>
            </a:extLst>
          </p:cNvPr>
          <p:cNvGrpSpPr/>
          <p:nvPr/>
        </p:nvGrpSpPr>
        <p:grpSpPr>
          <a:xfrm>
            <a:off x="11450955" y="2059112"/>
            <a:ext cx="674640" cy="732240"/>
            <a:chOff x="11450955" y="2059112"/>
            <a:chExt cx="674640" cy="7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D028B1-788E-4C70-9A56-6F6D008B0FD1}"/>
                    </a:ext>
                  </a:extLst>
                </p14:cNvPr>
                <p14:cNvContentPartPr/>
                <p14:nvPr/>
              </p14:nvContentPartPr>
              <p14:xfrm>
                <a:off x="11547075" y="2059112"/>
                <a:ext cx="308520" cy="83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D028B1-788E-4C70-9A56-6F6D008B0F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11435" y="2023472"/>
                  <a:ext cx="380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8AF504B-226B-4A92-B00C-12A97FCD6C94}"/>
                    </a:ext>
                  </a:extLst>
                </p14:cNvPr>
                <p14:cNvContentPartPr/>
                <p14:nvPr/>
              </p14:nvContentPartPr>
              <p14:xfrm>
                <a:off x="11711235" y="2090792"/>
                <a:ext cx="27000" cy="1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8AF504B-226B-4A92-B00C-12A97FCD6C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675595" y="2055152"/>
                  <a:ext cx="98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BC325F7-F3CE-491C-85BF-12E2FD1B6268}"/>
                    </a:ext>
                  </a:extLst>
                </p14:cNvPr>
                <p14:cNvContentPartPr/>
                <p14:nvPr/>
              </p14:nvContentPartPr>
              <p14:xfrm>
                <a:off x="11450955" y="2090792"/>
                <a:ext cx="245520" cy="531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BC325F7-F3CE-491C-85BF-12E2FD1B62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415315" y="2055152"/>
                  <a:ext cx="3171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97AC27-EFB6-4B82-86DE-721A52A3D903}"/>
                    </a:ext>
                  </a:extLst>
                </p14:cNvPr>
                <p14:cNvContentPartPr/>
                <p14:nvPr/>
              </p14:nvContentPartPr>
              <p14:xfrm>
                <a:off x="11758395" y="2458712"/>
                <a:ext cx="3600" cy="2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97AC27-EFB6-4B82-86DE-721A52A3D9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22395" y="2423072"/>
                  <a:ext cx="75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090072-2387-4E9D-90C6-50272ADCA206}"/>
                    </a:ext>
                  </a:extLst>
                </p14:cNvPr>
                <p14:cNvContentPartPr/>
                <p14:nvPr/>
              </p14:nvContentPartPr>
              <p14:xfrm>
                <a:off x="11751555" y="2112752"/>
                <a:ext cx="363960" cy="531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090072-2387-4E9D-90C6-50272ADCA20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715915" y="2077112"/>
                  <a:ext cx="4356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EEDDD1B-E923-40FB-91E3-CA90F09F548E}"/>
                    </a:ext>
                  </a:extLst>
                </p14:cNvPr>
                <p14:cNvContentPartPr/>
                <p14:nvPr/>
              </p14:nvContentPartPr>
              <p14:xfrm>
                <a:off x="11701515" y="2536112"/>
                <a:ext cx="1800" cy="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EEDDD1B-E923-40FB-91E3-CA90F09F548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65515" y="2500472"/>
                  <a:ext cx="73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8C6057-83C4-4498-A6DB-7253873FDB08}"/>
                    </a:ext>
                  </a:extLst>
                </p14:cNvPr>
                <p14:cNvContentPartPr/>
                <p14:nvPr/>
              </p14:nvContentPartPr>
              <p14:xfrm>
                <a:off x="11673075" y="2784512"/>
                <a:ext cx="452520" cy="6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8C6057-83C4-4498-A6DB-7253873FDB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637075" y="2748512"/>
                  <a:ext cx="52416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A0FE1CF-02EB-4B7A-9F60-B5E8476D4D1B}"/>
                  </a:ext>
                </a:extLst>
              </p14:cNvPr>
              <p14:cNvContentPartPr/>
              <p14:nvPr/>
            </p14:nvContentPartPr>
            <p14:xfrm>
              <a:off x="9414075" y="3521792"/>
              <a:ext cx="307440" cy="669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A0FE1CF-02EB-4B7A-9F60-B5E8476D4D1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78435" y="3486152"/>
                <a:ext cx="379080" cy="74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1AD3FAA-51D2-447D-B826-480C4E0E2B65}"/>
              </a:ext>
            </a:extLst>
          </p:cNvPr>
          <p:cNvGrpSpPr/>
          <p:nvPr/>
        </p:nvGrpSpPr>
        <p:grpSpPr>
          <a:xfrm>
            <a:off x="10092315" y="3373832"/>
            <a:ext cx="1541160" cy="1343520"/>
            <a:chOff x="10092315" y="3373832"/>
            <a:chExt cx="1541160" cy="13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8A1C98-063B-411B-9437-BC861880A021}"/>
                    </a:ext>
                  </a:extLst>
                </p14:cNvPr>
                <p14:cNvContentPartPr/>
                <p14:nvPr/>
              </p14:nvContentPartPr>
              <p14:xfrm>
                <a:off x="10092315" y="3665072"/>
                <a:ext cx="520200" cy="379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8A1C98-063B-411B-9437-BC861880A02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56675" y="3629072"/>
                  <a:ext cx="5918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4C1A60-27C8-4B2D-A225-ABEFDF9A23A1}"/>
                    </a:ext>
                  </a:extLst>
                </p14:cNvPr>
                <p14:cNvContentPartPr/>
                <p14:nvPr/>
              </p14:nvContentPartPr>
              <p14:xfrm>
                <a:off x="11262675" y="3373832"/>
                <a:ext cx="254160" cy="572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4C1A60-27C8-4B2D-A225-ABEFDF9A23A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26675" y="3338192"/>
                  <a:ext cx="3258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7A0A977-9120-4D6A-A41D-2CB734D68A60}"/>
                    </a:ext>
                  </a:extLst>
                </p14:cNvPr>
                <p14:cNvContentPartPr/>
                <p14:nvPr/>
              </p14:nvContentPartPr>
              <p14:xfrm>
                <a:off x="10953435" y="4113632"/>
                <a:ext cx="680040" cy="23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7A0A977-9120-4D6A-A41D-2CB734D68A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17795" y="4077632"/>
                  <a:ext cx="751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DC2253-3F44-42B6-8041-F42A815F55A4}"/>
                    </a:ext>
                  </a:extLst>
                </p14:cNvPr>
                <p14:cNvContentPartPr/>
                <p14:nvPr/>
              </p14:nvContentPartPr>
              <p14:xfrm>
                <a:off x="11129475" y="4245752"/>
                <a:ext cx="192960" cy="20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DC2253-3F44-42B6-8041-F42A815F55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93475" y="4209752"/>
                  <a:ext cx="264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EE4232-E5CA-48A1-8D42-FE62ED0654E4}"/>
                    </a:ext>
                  </a:extLst>
                </p14:cNvPr>
                <p14:cNvContentPartPr/>
                <p14:nvPr/>
              </p14:nvContentPartPr>
              <p14:xfrm>
                <a:off x="11116515" y="4257992"/>
                <a:ext cx="207360" cy="459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EE4232-E5CA-48A1-8D42-FE62ED0654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80875" y="4221992"/>
                  <a:ext cx="279000" cy="53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7264E8D-BF4E-40EE-ADD5-C36655FE0DE2}"/>
              </a:ext>
            </a:extLst>
          </p:cNvPr>
          <p:cNvGrpSpPr/>
          <p:nvPr/>
        </p:nvGrpSpPr>
        <p:grpSpPr>
          <a:xfrm>
            <a:off x="1955955" y="5139632"/>
            <a:ext cx="3695400" cy="704160"/>
            <a:chOff x="1955955" y="5139632"/>
            <a:chExt cx="3695400" cy="70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CDC9623-73D7-40B7-8D8B-8F481C3AA924}"/>
                    </a:ext>
                  </a:extLst>
                </p14:cNvPr>
                <p14:cNvContentPartPr/>
                <p14:nvPr/>
              </p14:nvContentPartPr>
              <p14:xfrm>
                <a:off x="1955955" y="5147552"/>
                <a:ext cx="290160" cy="34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CDC9623-73D7-40B7-8D8B-8F481C3AA9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19955" y="5111912"/>
                  <a:ext cx="361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2659B7F-6CBE-4BD9-8E23-33FFF2E514CB}"/>
                    </a:ext>
                  </a:extLst>
                </p14:cNvPr>
                <p14:cNvContentPartPr/>
                <p14:nvPr/>
              </p14:nvContentPartPr>
              <p14:xfrm>
                <a:off x="1965675" y="5182832"/>
                <a:ext cx="294120" cy="601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2659B7F-6CBE-4BD9-8E23-33FFF2E514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30035" y="5147192"/>
                  <a:ext cx="36576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7931B0-6773-40B6-A8CF-5087D0800789}"/>
                    </a:ext>
                  </a:extLst>
                </p14:cNvPr>
                <p14:cNvContentPartPr/>
                <p14:nvPr/>
              </p14:nvContentPartPr>
              <p14:xfrm>
                <a:off x="2382555" y="5613032"/>
                <a:ext cx="59760" cy="194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7931B0-6773-40B6-A8CF-5087D08007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46555" y="5577032"/>
                  <a:ext cx="131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0A37A7-A34A-464F-B172-52F6E779FBB0}"/>
                    </a:ext>
                  </a:extLst>
                </p14:cNvPr>
                <p14:cNvContentPartPr/>
                <p14:nvPr/>
              </p14:nvContentPartPr>
              <p14:xfrm>
                <a:off x="2454195" y="5402432"/>
                <a:ext cx="44640" cy="46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0A37A7-A34A-464F-B172-52F6E779FB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18195" y="5366432"/>
                  <a:ext cx="116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1CB87E-C6D9-4EC2-8F33-15D430F30A78}"/>
                    </a:ext>
                  </a:extLst>
                </p14:cNvPr>
                <p14:cNvContentPartPr/>
                <p14:nvPr/>
              </p14:nvContentPartPr>
              <p14:xfrm>
                <a:off x="2971875" y="5451752"/>
                <a:ext cx="160200" cy="15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1CB87E-C6D9-4EC2-8F33-15D430F30A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35875" y="5415752"/>
                  <a:ext cx="231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D5023E-3234-49DE-A656-9373AA5EE39C}"/>
                    </a:ext>
                  </a:extLst>
                </p14:cNvPr>
                <p14:cNvContentPartPr/>
                <p14:nvPr/>
              </p14:nvContentPartPr>
              <p14:xfrm>
                <a:off x="2998875" y="5592872"/>
                <a:ext cx="269280" cy="34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D5023E-3234-49DE-A656-9373AA5EE39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2875" y="5557232"/>
                  <a:ext cx="340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465BF9B-373F-4718-B214-A1757A0006BA}"/>
                    </a:ext>
                  </a:extLst>
                </p14:cNvPr>
                <p14:cNvContentPartPr/>
                <p14:nvPr/>
              </p14:nvContentPartPr>
              <p14:xfrm>
                <a:off x="3429075" y="5214512"/>
                <a:ext cx="240120" cy="57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465BF9B-373F-4718-B214-A1757A0006B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93435" y="5178872"/>
                  <a:ext cx="311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66CB46A-2C04-467A-B607-AC814A3ABF66}"/>
                    </a:ext>
                  </a:extLst>
                </p14:cNvPr>
                <p14:cNvContentPartPr/>
                <p14:nvPr/>
              </p14:nvContentPartPr>
              <p14:xfrm>
                <a:off x="3529875" y="5236112"/>
                <a:ext cx="214200" cy="523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66CB46A-2C04-467A-B607-AC814A3ABF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94235" y="5200472"/>
                  <a:ext cx="2858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25A995-1942-458A-BB96-0A99F13150A7}"/>
                    </a:ext>
                  </a:extLst>
                </p14:cNvPr>
                <p14:cNvContentPartPr/>
                <p14:nvPr/>
              </p14:nvContentPartPr>
              <p14:xfrm>
                <a:off x="3830115" y="5604752"/>
                <a:ext cx="234000" cy="228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25A995-1942-458A-BB96-0A99F13150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94115" y="5569112"/>
                  <a:ext cx="305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E67DC9E-037E-4E23-A548-6D7850064D8B}"/>
                    </a:ext>
                  </a:extLst>
                </p14:cNvPr>
                <p14:cNvContentPartPr/>
                <p14:nvPr/>
              </p14:nvContentPartPr>
              <p14:xfrm>
                <a:off x="4426635" y="5509712"/>
                <a:ext cx="348480" cy="19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E67DC9E-037E-4E23-A548-6D7850064D8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90995" y="5473712"/>
                  <a:ext cx="420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74C0AE-CD73-4C53-AFD7-3105D9833860}"/>
                    </a:ext>
                  </a:extLst>
                </p14:cNvPr>
                <p14:cNvContentPartPr/>
                <p14:nvPr/>
              </p14:nvContentPartPr>
              <p14:xfrm>
                <a:off x="4647675" y="5348072"/>
                <a:ext cx="27000" cy="329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74C0AE-CD73-4C53-AFD7-3105D98338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11675" y="5312432"/>
                  <a:ext cx="98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3D12B8D-3BFD-41F7-8752-1D795D326B97}"/>
                    </a:ext>
                  </a:extLst>
                </p14:cNvPr>
                <p14:cNvContentPartPr/>
                <p14:nvPr/>
              </p14:nvContentPartPr>
              <p14:xfrm>
                <a:off x="5068155" y="5139632"/>
                <a:ext cx="202320" cy="21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3D12B8D-3BFD-41F7-8752-1D795D326B9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32515" y="5103632"/>
                  <a:ext cx="273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09148C7-3A52-4601-8E36-E7732556A6B9}"/>
                    </a:ext>
                  </a:extLst>
                </p14:cNvPr>
                <p14:cNvContentPartPr/>
                <p14:nvPr/>
              </p14:nvContentPartPr>
              <p14:xfrm>
                <a:off x="5059515" y="5154032"/>
                <a:ext cx="188280" cy="550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09148C7-3A52-4601-8E36-E7732556A6B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23875" y="5118392"/>
                  <a:ext cx="25992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C61227-04F8-4026-A3DC-986279DB7874}"/>
                    </a:ext>
                  </a:extLst>
                </p14:cNvPr>
                <p14:cNvContentPartPr/>
                <p14:nvPr/>
              </p14:nvContentPartPr>
              <p14:xfrm>
                <a:off x="5437875" y="5597192"/>
                <a:ext cx="213480" cy="246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C61227-04F8-4026-A3DC-986279DB78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02235" y="5561192"/>
                  <a:ext cx="28512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560FD24-314E-4C39-9D1F-856EC01E3457}"/>
              </a:ext>
            </a:extLst>
          </p:cNvPr>
          <p:cNvGrpSpPr/>
          <p:nvPr/>
        </p:nvGrpSpPr>
        <p:grpSpPr>
          <a:xfrm>
            <a:off x="7112595" y="4994552"/>
            <a:ext cx="2589840" cy="1228320"/>
            <a:chOff x="7112595" y="4994552"/>
            <a:chExt cx="2589840" cy="12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6351B3-9410-4795-80CE-0431E4C977BF}"/>
                    </a:ext>
                  </a:extLst>
                </p14:cNvPr>
                <p14:cNvContentPartPr/>
                <p14:nvPr/>
              </p14:nvContentPartPr>
              <p14:xfrm>
                <a:off x="7112595" y="4994552"/>
                <a:ext cx="336240" cy="1226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6351B3-9410-4795-80CE-0431E4C977B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76955" y="4958552"/>
                  <a:ext cx="407880" cy="12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E30C8A-CC55-445E-83EB-245E73D879F3}"/>
                    </a:ext>
                  </a:extLst>
                </p14:cNvPr>
                <p14:cNvContentPartPr/>
                <p14:nvPr/>
              </p14:nvContentPartPr>
              <p14:xfrm>
                <a:off x="7557195" y="5319992"/>
                <a:ext cx="213480" cy="49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E30C8A-CC55-445E-83EB-245E73D879F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21555" y="5284352"/>
                  <a:ext cx="285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DD9F9F6-15A7-4883-8E5F-07890E94D90C}"/>
                    </a:ext>
                  </a:extLst>
                </p14:cNvPr>
                <p14:cNvContentPartPr/>
                <p14:nvPr/>
              </p14:nvContentPartPr>
              <p14:xfrm>
                <a:off x="7536315" y="5339792"/>
                <a:ext cx="219600" cy="525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DD9F9F6-15A7-4883-8E5F-07890E94D9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00315" y="5303792"/>
                  <a:ext cx="2912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2A50C5-939E-4433-A462-8D49EFE93E79}"/>
                    </a:ext>
                  </a:extLst>
                </p14:cNvPr>
                <p14:cNvContentPartPr/>
                <p14:nvPr/>
              </p14:nvContentPartPr>
              <p14:xfrm>
                <a:off x="7881195" y="5772512"/>
                <a:ext cx="121680" cy="228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2A50C5-939E-4433-A462-8D49EFE93E7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45555" y="5736872"/>
                  <a:ext cx="193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28AA4D1-8E47-4255-80CE-0B1A9BA21773}"/>
                    </a:ext>
                  </a:extLst>
                </p14:cNvPr>
                <p14:cNvContentPartPr/>
                <p14:nvPr/>
              </p14:nvContentPartPr>
              <p14:xfrm>
                <a:off x="8262075" y="5300192"/>
                <a:ext cx="434160" cy="611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28AA4D1-8E47-4255-80CE-0B1A9BA2177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26075" y="5264552"/>
                  <a:ext cx="505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19B8996-E10D-4E16-A870-94140393F9A8}"/>
                    </a:ext>
                  </a:extLst>
                </p14:cNvPr>
                <p14:cNvContentPartPr/>
                <p14:nvPr/>
              </p14:nvContentPartPr>
              <p14:xfrm>
                <a:off x="8970195" y="5303792"/>
                <a:ext cx="153720" cy="34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19B8996-E10D-4E16-A870-94140393F9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34555" y="5268152"/>
                  <a:ext cx="225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CD39E28-3C47-4D5F-8241-C4AB645ECF68}"/>
                    </a:ext>
                  </a:extLst>
                </p14:cNvPr>
                <p14:cNvContentPartPr/>
                <p14:nvPr/>
              </p14:nvContentPartPr>
              <p14:xfrm>
                <a:off x="8915835" y="5318912"/>
                <a:ext cx="165600" cy="508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CD39E28-3C47-4D5F-8241-C4AB645ECF6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80195" y="5283272"/>
                  <a:ext cx="23724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710E6B-5FE3-40D1-B73E-D21259752300}"/>
                    </a:ext>
                  </a:extLst>
                </p14:cNvPr>
                <p14:cNvContentPartPr/>
                <p14:nvPr/>
              </p14:nvContentPartPr>
              <p14:xfrm>
                <a:off x="9170355" y="5679272"/>
                <a:ext cx="203760" cy="240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710E6B-5FE3-40D1-B73E-D2125975230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34355" y="5643272"/>
                  <a:ext cx="275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2B2E94E-EB68-46F7-9D79-11D22D9FE3CB}"/>
                    </a:ext>
                  </a:extLst>
                </p14:cNvPr>
                <p14:cNvContentPartPr/>
                <p14:nvPr/>
              </p14:nvContentPartPr>
              <p14:xfrm>
                <a:off x="9281235" y="5028392"/>
                <a:ext cx="421200" cy="1194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2B2E94E-EB68-46F7-9D79-11D22D9FE3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45595" y="4992392"/>
                  <a:ext cx="492840" cy="12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1387B23-4632-4C3C-BE74-A469C769483A}"/>
              </a:ext>
            </a:extLst>
          </p:cNvPr>
          <p:cNvGrpSpPr/>
          <p:nvPr/>
        </p:nvGrpSpPr>
        <p:grpSpPr>
          <a:xfrm>
            <a:off x="619275" y="2627912"/>
            <a:ext cx="100080" cy="387000"/>
            <a:chOff x="619275" y="2627912"/>
            <a:chExt cx="10008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5D8E93-6F37-4D66-B017-AA64096B9805}"/>
                    </a:ext>
                  </a:extLst>
                </p14:cNvPr>
                <p14:cNvContentPartPr/>
                <p14:nvPr/>
              </p14:nvContentPartPr>
              <p14:xfrm>
                <a:off x="641595" y="2780192"/>
                <a:ext cx="77760" cy="234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5D8E93-6F37-4D66-B017-AA64096B980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5595" y="2744552"/>
                  <a:ext cx="1494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F885EC-DC89-4351-BA2E-3E6DD80D7B1A}"/>
                    </a:ext>
                  </a:extLst>
                </p14:cNvPr>
                <p14:cNvContentPartPr/>
                <p14:nvPr/>
              </p14:nvContentPartPr>
              <p14:xfrm>
                <a:off x="619275" y="2627912"/>
                <a:ext cx="9360" cy="5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F885EC-DC89-4351-BA2E-3E6DD80D7B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3275" y="2591912"/>
                  <a:ext cx="810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A725AEB-83C9-4EF9-8314-1779D3A70F79}"/>
              </a:ext>
            </a:extLst>
          </p:cNvPr>
          <p:cNvGrpSpPr/>
          <p:nvPr/>
        </p:nvGrpSpPr>
        <p:grpSpPr>
          <a:xfrm>
            <a:off x="4791675" y="136712"/>
            <a:ext cx="2354040" cy="855360"/>
            <a:chOff x="4791675" y="136712"/>
            <a:chExt cx="2354040" cy="8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7DBAB00-6E70-4260-ABFE-0E4E7518C61A}"/>
                    </a:ext>
                  </a:extLst>
                </p14:cNvPr>
                <p14:cNvContentPartPr/>
                <p14:nvPr/>
              </p14:nvContentPartPr>
              <p14:xfrm>
                <a:off x="4791675" y="136712"/>
                <a:ext cx="552960" cy="573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7DBAB00-6E70-4260-ABFE-0E4E7518C61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55675" y="101072"/>
                  <a:ext cx="6246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5945E0-81B1-428C-B903-8C3DA9F99A1D}"/>
                    </a:ext>
                  </a:extLst>
                </p14:cNvPr>
                <p14:cNvContentPartPr/>
                <p14:nvPr/>
              </p14:nvContentPartPr>
              <p14:xfrm>
                <a:off x="5473875" y="473672"/>
                <a:ext cx="285480" cy="25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5945E0-81B1-428C-B903-8C3DA9F99A1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37875" y="437672"/>
                  <a:ext cx="357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CAA8F55-A705-44DF-9D9F-B77D1596C1F6}"/>
                    </a:ext>
                  </a:extLst>
                </p14:cNvPr>
                <p14:cNvContentPartPr/>
                <p14:nvPr/>
              </p14:nvContentPartPr>
              <p14:xfrm>
                <a:off x="5956275" y="326432"/>
                <a:ext cx="448200" cy="295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CAA8F55-A705-44DF-9D9F-B77D1596C1F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20635" y="290432"/>
                  <a:ext cx="5198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DFF15FB-F228-4548-B847-F824ACECBB7F}"/>
                    </a:ext>
                  </a:extLst>
                </p14:cNvPr>
                <p14:cNvContentPartPr/>
                <p14:nvPr/>
              </p14:nvContentPartPr>
              <p14:xfrm>
                <a:off x="6429675" y="384032"/>
                <a:ext cx="292320" cy="311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DFF15FB-F228-4548-B847-F824ACECBB7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94035" y="348032"/>
                  <a:ext cx="3639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BA2087C-0E67-4882-B161-3FC5659843A7}"/>
                    </a:ext>
                  </a:extLst>
                </p14:cNvPr>
                <p14:cNvContentPartPr/>
                <p14:nvPr/>
              </p14:nvContentPartPr>
              <p14:xfrm>
                <a:off x="6828195" y="432992"/>
                <a:ext cx="317520" cy="559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A2087C-0E67-4882-B161-3FC5659843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92555" y="396992"/>
                  <a:ext cx="389160" cy="63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160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32A9BF-0DD7-40B3-B806-FDA2FDE5E687}"/>
              </a:ext>
            </a:extLst>
          </p:cNvPr>
          <p:cNvGrpSpPr/>
          <p:nvPr/>
        </p:nvGrpSpPr>
        <p:grpSpPr>
          <a:xfrm>
            <a:off x="612075" y="546351"/>
            <a:ext cx="3882600" cy="3538440"/>
            <a:chOff x="612075" y="546351"/>
            <a:chExt cx="3882600" cy="353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67D7D4-5BC6-477E-98D2-CBFCED9E63F3}"/>
                    </a:ext>
                  </a:extLst>
                </p14:cNvPr>
                <p14:cNvContentPartPr/>
                <p14:nvPr/>
              </p14:nvContentPartPr>
              <p14:xfrm>
                <a:off x="712875" y="632031"/>
                <a:ext cx="3599280" cy="3296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67D7D4-5BC6-477E-98D2-CBFCED9E63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6875" y="596031"/>
                  <a:ext cx="3670920" cy="33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2E4FC2-49EA-48EC-ABC9-0AB2B9681C7A}"/>
                    </a:ext>
                  </a:extLst>
                </p14:cNvPr>
                <p14:cNvContentPartPr/>
                <p14:nvPr/>
              </p14:nvContentPartPr>
              <p14:xfrm>
                <a:off x="4119195" y="3659991"/>
                <a:ext cx="375480" cy="424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2E4FC2-49EA-48EC-ABC9-0AB2B9681C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83555" y="3623991"/>
                  <a:ext cx="4471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D9C956-5785-469B-8BA4-326D3DADA79E}"/>
                    </a:ext>
                  </a:extLst>
                </p14:cNvPr>
                <p14:cNvContentPartPr/>
                <p14:nvPr/>
              </p14:nvContentPartPr>
              <p14:xfrm>
                <a:off x="612075" y="546351"/>
                <a:ext cx="334440" cy="38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D9C956-5785-469B-8BA4-326D3DADA7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435" y="510351"/>
                  <a:ext cx="406080" cy="45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2DBA43-25A8-47C1-A8EB-A52FBA956C29}"/>
                  </a:ext>
                </a:extLst>
              </p14:cNvPr>
              <p14:cNvContentPartPr/>
              <p14:nvPr/>
            </p14:nvContentPartPr>
            <p14:xfrm>
              <a:off x="3994275" y="626631"/>
              <a:ext cx="316800" cy="7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2DBA43-25A8-47C1-A8EB-A52FBA956C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8635" y="590991"/>
                <a:ext cx="388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A6940-08C3-4AE9-BAEE-566CF559F348}"/>
                  </a:ext>
                </a:extLst>
              </p14:cNvPr>
              <p14:cNvContentPartPr/>
              <p14:nvPr/>
            </p14:nvContentPartPr>
            <p14:xfrm>
              <a:off x="4257795" y="667311"/>
              <a:ext cx="3960" cy="3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A6940-08C3-4AE9-BAEE-566CF559F3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1795" y="631311"/>
                <a:ext cx="756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27EF765-A454-418C-8473-D9B4A51777A5}"/>
                  </a:ext>
                </a:extLst>
              </p14:cNvPr>
              <p14:cNvContentPartPr/>
              <p14:nvPr/>
            </p14:nvContentPartPr>
            <p14:xfrm>
              <a:off x="990795" y="224871"/>
              <a:ext cx="342720" cy="382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27EF765-A454-418C-8473-D9B4A51777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155" y="188871"/>
                <a:ext cx="4143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76160A3-43CA-44C4-972E-C92EE9D4B8C5}"/>
                  </a:ext>
                </a:extLst>
              </p14:cNvPr>
              <p14:cNvContentPartPr/>
              <p14:nvPr/>
            </p14:nvContentPartPr>
            <p14:xfrm>
              <a:off x="451155" y="4992351"/>
              <a:ext cx="476280" cy="347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76160A3-43CA-44C4-972E-C92EE9D4B8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155" y="4956351"/>
                <a:ext cx="5479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11EBB2F-1056-4FB4-ACEE-1D5793402011}"/>
                  </a:ext>
                </a:extLst>
              </p14:cNvPr>
              <p14:cNvContentPartPr/>
              <p14:nvPr/>
            </p14:nvContentPartPr>
            <p14:xfrm>
              <a:off x="1097355" y="5163351"/>
              <a:ext cx="76680" cy="52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11EBB2F-1056-4FB4-ACEE-1D57934020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1355" y="5127711"/>
                <a:ext cx="1483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BFECAC6-F0DC-4BB9-884A-F511BAE7CD7A}"/>
                  </a:ext>
                </a:extLst>
              </p14:cNvPr>
              <p14:cNvContentPartPr/>
              <p14:nvPr/>
            </p14:nvContentPartPr>
            <p14:xfrm>
              <a:off x="1080795" y="5034471"/>
              <a:ext cx="628200" cy="224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BFECAC6-F0DC-4BB9-884A-F511BAE7CD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5155" y="4998831"/>
                <a:ext cx="6998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BC7D460-1013-4277-A0A4-1414A657E54E}"/>
                  </a:ext>
                </a:extLst>
              </p14:cNvPr>
              <p14:cNvContentPartPr/>
              <p14:nvPr/>
            </p14:nvContentPartPr>
            <p14:xfrm>
              <a:off x="1135875" y="5046711"/>
              <a:ext cx="117360" cy="114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BC7D460-1013-4277-A0A4-1414A657E5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875" y="5011071"/>
                <a:ext cx="1890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CAA6CAF-5894-4BB5-A6BE-159989EE58C0}"/>
                  </a:ext>
                </a:extLst>
              </p14:cNvPr>
              <p14:cNvContentPartPr/>
              <p14:nvPr/>
            </p14:nvContentPartPr>
            <p14:xfrm>
              <a:off x="1816635" y="5001351"/>
              <a:ext cx="567000" cy="187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CAA6CAF-5894-4BB5-A6BE-159989EE58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80635" y="4965711"/>
                <a:ext cx="6386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604604B-A007-4BEE-BF46-816C97788A14}"/>
                  </a:ext>
                </a:extLst>
              </p14:cNvPr>
              <p14:cNvContentPartPr/>
              <p14:nvPr/>
            </p14:nvContentPartPr>
            <p14:xfrm>
              <a:off x="558435" y="5573031"/>
              <a:ext cx="253800" cy="493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604604B-A007-4BEE-BF46-816C97788A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2795" y="5537391"/>
                <a:ext cx="325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5E6ED22-25AE-4C8F-80B9-B28E2518D5AB}"/>
                  </a:ext>
                </a:extLst>
              </p14:cNvPr>
              <p14:cNvContentPartPr/>
              <p14:nvPr/>
            </p14:nvContentPartPr>
            <p14:xfrm>
              <a:off x="886035" y="5801991"/>
              <a:ext cx="264600" cy="195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5E6ED22-25AE-4C8F-80B9-B28E2518D5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0035" y="5766351"/>
                <a:ext cx="3362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C61D35B-CF3D-457F-8E07-57374D364262}"/>
                  </a:ext>
                </a:extLst>
              </p14:cNvPr>
              <p14:cNvContentPartPr/>
              <p14:nvPr/>
            </p14:nvContentPartPr>
            <p14:xfrm>
              <a:off x="1242075" y="5756991"/>
              <a:ext cx="259200" cy="220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C61D35B-CF3D-457F-8E07-57374D3642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6075" y="5720991"/>
                <a:ext cx="3308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AEA9CBC-44A0-42F6-8FED-239C1BB6BD43}"/>
                  </a:ext>
                </a:extLst>
              </p14:cNvPr>
              <p14:cNvContentPartPr/>
              <p14:nvPr/>
            </p14:nvContentPartPr>
            <p14:xfrm>
              <a:off x="1620075" y="5629911"/>
              <a:ext cx="502200" cy="258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AEA9CBC-44A0-42F6-8FED-239C1BB6BD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84435" y="5594271"/>
                <a:ext cx="5738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50F3D26-ECDC-44A9-9D5F-0EE209DA6812}"/>
                  </a:ext>
                </a:extLst>
              </p14:cNvPr>
              <p14:cNvContentPartPr/>
              <p14:nvPr/>
            </p14:nvContentPartPr>
            <p14:xfrm>
              <a:off x="2053155" y="5741511"/>
              <a:ext cx="190440" cy="111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50F3D26-ECDC-44A9-9D5F-0EE209DA68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17515" y="5705871"/>
                <a:ext cx="262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E842561-52F0-4767-925E-E1C02C34E716}"/>
                  </a:ext>
                </a:extLst>
              </p14:cNvPr>
              <p14:cNvContentPartPr/>
              <p14:nvPr/>
            </p14:nvContentPartPr>
            <p14:xfrm>
              <a:off x="2353395" y="5452791"/>
              <a:ext cx="227520" cy="356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E842561-52F0-4767-925E-E1C02C34E71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17395" y="5417151"/>
                <a:ext cx="2991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2494C46-E0C2-421F-B5DC-4B8708473C75}"/>
                  </a:ext>
                </a:extLst>
              </p14:cNvPr>
              <p14:cNvContentPartPr/>
              <p14:nvPr/>
            </p14:nvContentPartPr>
            <p14:xfrm>
              <a:off x="2686395" y="5490951"/>
              <a:ext cx="599400" cy="282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2494C46-E0C2-421F-B5DC-4B8708473C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50395" y="5455311"/>
                <a:ext cx="6710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E381342-C239-42D4-A900-E119D9BF3B0C}"/>
                  </a:ext>
                </a:extLst>
              </p14:cNvPr>
              <p14:cNvContentPartPr/>
              <p14:nvPr/>
            </p14:nvContentPartPr>
            <p14:xfrm>
              <a:off x="3430875" y="5486991"/>
              <a:ext cx="59760" cy="70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E381342-C239-42D4-A900-E119D9BF3B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95235" y="5450991"/>
                <a:ext cx="1314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AF8A4EA-E55E-45FD-9727-64C9A4D57D0E}"/>
                  </a:ext>
                </a:extLst>
              </p14:cNvPr>
              <p14:cNvContentPartPr/>
              <p14:nvPr/>
            </p14:nvContentPartPr>
            <p14:xfrm>
              <a:off x="3503235" y="5452431"/>
              <a:ext cx="271800" cy="189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AF8A4EA-E55E-45FD-9727-64C9A4D57D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67235" y="5416791"/>
                <a:ext cx="343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EEB4E74-FCC4-453C-B2B8-D492289B3F5E}"/>
                  </a:ext>
                </a:extLst>
              </p14:cNvPr>
              <p14:cNvContentPartPr/>
              <p14:nvPr/>
            </p14:nvContentPartPr>
            <p14:xfrm>
              <a:off x="1607835" y="6097911"/>
              <a:ext cx="396000" cy="294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EEB4E74-FCC4-453C-B2B8-D492289B3F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71835" y="6061911"/>
                <a:ext cx="467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2717165-869E-466C-835A-FA9EA0E66767}"/>
                  </a:ext>
                </a:extLst>
              </p14:cNvPr>
              <p14:cNvContentPartPr/>
              <p14:nvPr/>
            </p14:nvContentPartPr>
            <p14:xfrm>
              <a:off x="2122275" y="6110511"/>
              <a:ext cx="231840" cy="216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2717165-869E-466C-835A-FA9EA0E6676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86275" y="6074511"/>
                <a:ext cx="303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013C7E8-35C5-46FD-9FCB-F1C6A1FF67E6}"/>
                  </a:ext>
                </a:extLst>
              </p14:cNvPr>
              <p14:cNvContentPartPr/>
              <p14:nvPr/>
            </p14:nvContentPartPr>
            <p14:xfrm>
              <a:off x="2512875" y="6085311"/>
              <a:ext cx="384120" cy="572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013C7E8-35C5-46FD-9FCB-F1C6A1FF67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77235" y="6049671"/>
                <a:ext cx="45576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DB910DA-4B94-4293-AD16-E8B286ED933C}"/>
                  </a:ext>
                </a:extLst>
              </p14:cNvPr>
              <p14:cNvContentPartPr/>
              <p14:nvPr/>
            </p14:nvContentPartPr>
            <p14:xfrm>
              <a:off x="2877915" y="5968671"/>
              <a:ext cx="28440" cy="21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DB910DA-4B94-4293-AD16-E8B286ED933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42275" y="5932671"/>
                <a:ext cx="100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5537330-CF07-48EF-AFEC-D9DC8984D1CB}"/>
                  </a:ext>
                </a:extLst>
              </p14:cNvPr>
              <p14:cNvContentPartPr/>
              <p14:nvPr/>
            </p14:nvContentPartPr>
            <p14:xfrm>
              <a:off x="3039195" y="6029151"/>
              <a:ext cx="508680" cy="159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5537330-CF07-48EF-AFEC-D9DC8984D1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3195" y="5993151"/>
                <a:ext cx="5803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79902A-1AB7-466A-9133-F890FB12F775}"/>
                  </a:ext>
                </a:extLst>
              </p14:cNvPr>
              <p14:cNvContentPartPr/>
              <p14:nvPr/>
            </p14:nvContentPartPr>
            <p14:xfrm>
              <a:off x="2271675" y="646791"/>
              <a:ext cx="2064240" cy="2963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79902A-1AB7-466A-9133-F890FB12F7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35675" y="610791"/>
                <a:ext cx="2135880" cy="30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64272D-ADCA-4138-899D-15445005881B}"/>
                  </a:ext>
                </a:extLst>
              </p14:cNvPr>
              <p14:cNvContentPartPr/>
              <p14:nvPr/>
            </p14:nvContentPartPr>
            <p14:xfrm>
              <a:off x="4392435" y="414591"/>
              <a:ext cx="237600" cy="309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64272D-ADCA-4138-899D-1544500588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56795" y="378951"/>
                <a:ext cx="3092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3F4F4E4-833C-4697-8462-7754209645A9}"/>
                  </a:ext>
                </a:extLst>
              </p14:cNvPr>
              <p14:cNvContentPartPr/>
              <p14:nvPr/>
            </p14:nvContentPartPr>
            <p14:xfrm>
              <a:off x="1417755" y="719511"/>
              <a:ext cx="2867760" cy="2318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3F4F4E4-833C-4697-8462-7754209645A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82115" y="683511"/>
                <a:ext cx="2939400" cy="23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878F1C9-BF78-45C4-8BE5-4567DB9FCEF3}"/>
                  </a:ext>
                </a:extLst>
              </p14:cNvPr>
              <p14:cNvContentPartPr/>
              <p14:nvPr/>
            </p14:nvContentPartPr>
            <p14:xfrm>
              <a:off x="4197675" y="3011271"/>
              <a:ext cx="214920" cy="35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878F1C9-BF78-45C4-8BE5-4567DB9FCE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62035" y="2975271"/>
                <a:ext cx="286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F0D8776-04C6-4E95-8E35-52AE6C904046}"/>
                  </a:ext>
                </a:extLst>
              </p14:cNvPr>
              <p14:cNvContentPartPr/>
              <p14:nvPr/>
            </p14:nvContentPartPr>
            <p14:xfrm>
              <a:off x="4722195" y="2491431"/>
              <a:ext cx="345240" cy="398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F0D8776-04C6-4E95-8E35-52AE6C9040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86195" y="2455791"/>
                <a:ext cx="4168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936341-640B-4867-9476-1D0012DB9C2C}"/>
                  </a:ext>
                </a:extLst>
              </p14:cNvPr>
              <p14:cNvContentPartPr/>
              <p14:nvPr/>
            </p14:nvContentPartPr>
            <p14:xfrm>
              <a:off x="4635795" y="3051951"/>
              <a:ext cx="612000" cy="37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936341-640B-4867-9476-1D0012DB9C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00155" y="3016311"/>
                <a:ext cx="6836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E766BC1-90A3-47AD-A584-937E3C3163A3}"/>
                  </a:ext>
                </a:extLst>
              </p14:cNvPr>
              <p14:cNvContentPartPr/>
              <p14:nvPr/>
            </p14:nvContentPartPr>
            <p14:xfrm>
              <a:off x="4770795" y="3268671"/>
              <a:ext cx="50400" cy="377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E766BC1-90A3-47AD-A584-937E3C3163A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35155" y="3232671"/>
                <a:ext cx="1220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D1FEFC-10B6-4D75-A3FE-03FD86C566C9}"/>
                  </a:ext>
                </a:extLst>
              </p14:cNvPr>
              <p14:cNvContentPartPr/>
              <p14:nvPr/>
            </p14:nvContentPartPr>
            <p14:xfrm>
              <a:off x="4775835" y="3205671"/>
              <a:ext cx="259920" cy="472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D1FEFC-10B6-4D75-A3FE-03FD86C566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40195" y="3169671"/>
                <a:ext cx="3315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0FD64D9-6E5C-4A47-B3EB-DBC001304E8B}"/>
                  </a:ext>
                </a:extLst>
              </p14:cNvPr>
              <p14:cNvContentPartPr/>
              <p14:nvPr/>
            </p14:nvContentPartPr>
            <p14:xfrm>
              <a:off x="5056275" y="2842791"/>
              <a:ext cx="60120" cy="140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0FD64D9-6E5C-4A47-B3EB-DBC001304E8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20635" y="2806791"/>
                <a:ext cx="131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BB75105-B466-41ED-9861-0F6997FAFAF8}"/>
                  </a:ext>
                </a:extLst>
              </p14:cNvPr>
              <p14:cNvContentPartPr/>
              <p14:nvPr/>
            </p14:nvContentPartPr>
            <p14:xfrm>
              <a:off x="5118915" y="2704191"/>
              <a:ext cx="17280" cy="7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BB75105-B466-41ED-9861-0F6997FAFAF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83275" y="2668551"/>
                <a:ext cx="889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E812F74-C2BB-4676-A0E9-FCCA3B054910}"/>
                  </a:ext>
                </a:extLst>
              </p14:cNvPr>
              <p14:cNvContentPartPr/>
              <p14:nvPr/>
            </p14:nvContentPartPr>
            <p14:xfrm>
              <a:off x="5127555" y="3615711"/>
              <a:ext cx="67320" cy="199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E812F74-C2BB-4676-A0E9-FCCA3B05491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91915" y="3580071"/>
                <a:ext cx="1389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27B2A6E-4FC6-4D6D-8539-CC00F92B77DA}"/>
                  </a:ext>
                </a:extLst>
              </p14:cNvPr>
              <p14:cNvContentPartPr/>
              <p14:nvPr/>
            </p14:nvContentPartPr>
            <p14:xfrm>
              <a:off x="5171835" y="3451911"/>
              <a:ext cx="20520" cy="6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27B2A6E-4FC6-4D6D-8539-CC00F92B77D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36195" y="3416271"/>
                <a:ext cx="921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555FAE-FBF6-4E28-A06D-46551596913A}"/>
                  </a:ext>
                </a:extLst>
              </p14:cNvPr>
              <p14:cNvContentPartPr/>
              <p14:nvPr/>
            </p14:nvContentPartPr>
            <p14:xfrm>
              <a:off x="2275995" y="677751"/>
              <a:ext cx="720" cy="25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555FAE-FBF6-4E28-A06D-4655159691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40355" y="641751"/>
                <a:ext cx="723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88597A1-D29A-496E-ABBC-6EB548F1EA28}"/>
                  </a:ext>
                </a:extLst>
              </p14:cNvPr>
              <p14:cNvContentPartPr/>
              <p14:nvPr/>
            </p14:nvContentPartPr>
            <p14:xfrm>
              <a:off x="2307315" y="864951"/>
              <a:ext cx="2160" cy="3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88597A1-D29A-496E-ABBC-6EB548F1E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71675" y="829311"/>
                <a:ext cx="738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876BD7-9F86-46F0-9842-7B1889BB6348}"/>
                  </a:ext>
                </a:extLst>
              </p14:cNvPr>
              <p14:cNvContentPartPr/>
              <p14:nvPr/>
            </p14:nvContentPartPr>
            <p14:xfrm>
              <a:off x="2282475" y="782511"/>
              <a:ext cx="360" cy="3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876BD7-9F86-46F0-9842-7B1889BB63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46835" y="746511"/>
                <a:ext cx="720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B3B902C-A01E-40E7-B6A1-38A616048D59}"/>
                  </a:ext>
                </a:extLst>
              </p14:cNvPr>
              <p14:cNvContentPartPr/>
              <p14:nvPr/>
            </p14:nvContentPartPr>
            <p14:xfrm>
              <a:off x="1946595" y="117951"/>
              <a:ext cx="335880" cy="388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B3B902C-A01E-40E7-B6A1-38A616048D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10955" y="81951"/>
                <a:ext cx="4075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B62B770-53E4-4455-A6BD-0B4F4ABD0DA8}"/>
                  </a:ext>
                </a:extLst>
              </p14:cNvPr>
              <p14:cNvContentPartPr/>
              <p14:nvPr/>
            </p14:nvContentPartPr>
            <p14:xfrm>
              <a:off x="2332515" y="324231"/>
              <a:ext cx="304920" cy="212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B62B770-53E4-4455-A6BD-0B4F4ABD0D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96875" y="288591"/>
                <a:ext cx="3765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8495490-094F-407E-8C71-10A73D74E48A}"/>
                  </a:ext>
                </a:extLst>
              </p14:cNvPr>
              <p14:cNvContentPartPr/>
              <p14:nvPr/>
            </p14:nvContentPartPr>
            <p14:xfrm>
              <a:off x="1350075" y="548151"/>
              <a:ext cx="69480" cy="113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8495490-094F-407E-8C71-10A73D74E4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314435" y="512151"/>
                <a:ext cx="141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62AAABA-0749-41E2-984F-2AB0BA08051C}"/>
                  </a:ext>
                </a:extLst>
              </p14:cNvPr>
              <p14:cNvContentPartPr/>
              <p14:nvPr/>
            </p14:nvContentPartPr>
            <p14:xfrm>
              <a:off x="1406235" y="413871"/>
              <a:ext cx="8280" cy="1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62AAABA-0749-41E2-984F-2AB0BA08051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70235" y="378231"/>
                <a:ext cx="799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039617C-EEE8-4D3F-8EF1-16C9E19B5EAE}"/>
                  </a:ext>
                </a:extLst>
              </p14:cNvPr>
              <p14:cNvContentPartPr/>
              <p14:nvPr/>
            </p14:nvContentPartPr>
            <p14:xfrm>
              <a:off x="483555" y="2437071"/>
              <a:ext cx="352800" cy="618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039617C-EEE8-4D3F-8EF1-16C9E19B5EA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7915" y="2401431"/>
                <a:ext cx="42444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5EAF0D7-47D3-43A8-8F94-267FBD0BEE90}"/>
                  </a:ext>
                </a:extLst>
              </p14:cNvPr>
              <p14:cNvContentPartPr/>
              <p14:nvPr/>
            </p14:nvContentPartPr>
            <p14:xfrm>
              <a:off x="908715" y="2686551"/>
              <a:ext cx="123840" cy="37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5EAF0D7-47D3-43A8-8F94-267FBD0BEE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2715" y="2650551"/>
                <a:ext cx="1954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59F3FF1-97A7-4722-8E9F-D88433B958B9}"/>
                  </a:ext>
                </a:extLst>
              </p14:cNvPr>
              <p14:cNvContentPartPr/>
              <p14:nvPr/>
            </p14:nvContentPartPr>
            <p14:xfrm>
              <a:off x="1189155" y="2493231"/>
              <a:ext cx="148680" cy="519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59F3FF1-97A7-4722-8E9F-D88433B958B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3155" y="2457231"/>
                <a:ext cx="2203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5C02CDE-D842-4E97-9AB9-587C9CE59A5A}"/>
                  </a:ext>
                </a:extLst>
              </p14:cNvPr>
              <p14:cNvContentPartPr/>
              <p14:nvPr/>
            </p14:nvContentPartPr>
            <p14:xfrm>
              <a:off x="1533315" y="2357151"/>
              <a:ext cx="96840" cy="466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5C02CDE-D842-4E97-9AB9-587C9CE59A5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97315" y="2321151"/>
                <a:ext cx="1684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ECB6084-A6DA-4B96-A7C2-1FB5D5F217F9}"/>
                  </a:ext>
                </a:extLst>
              </p14:cNvPr>
              <p14:cNvContentPartPr/>
              <p14:nvPr/>
            </p14:nvContentPartPr>
            <p14:xfrm>
              <a:off x="1450875" y="2598351"/>
              <a:ext cx="188640" cy="57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ECB6084-A6DA-4B96-A7C2-1FB5D5F217F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15235" y="2562711"/>
                <a:ext cx="2602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71B576F-B3F7-4CE4-BDCA-0767C609B9D6}"/>
                  </a:ext>
                </a:extLst>
              </p14:cNvPr>
              <p14:cNvContentPartPr/>
              <p14:nvPr/>
            </p14:nvContentPartPr>
            <p14:xfrm>
              <a:off x="1822395" y="2681871"/>
              <a:ext cx="1440" cy="11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71B576F-B3F7-4CE4-BDCA-0767C609B9D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86395" y="2645871"/>
                <a:ext cx="730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E29FD1B-A1E2-48CD-B82E-F8697E5CF389}"/>
                  </a:ext>
                </a:extLst>
              </p14:cNvPr>
              <p14:cNvContentPartPr/>
              <p14:nvPr/>
            </p14:nvContentPartPr>
            <p14:xfrm>
              <a:off x="498675" y="3248151"/>
              <a:ext cx="386280" cy="593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E29FD1B-A1E2-48CD-B82E-F8697E5CF38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3035" y="3212151"/>
                <a:ext cx="4579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6AE4060-C9FA-4A00-A798-F3CD7FCF5A8F}"/>
                  </a:ext>
                </a:extLst>
              </p14:cNvPr>
              <p14:cNvContentPartPr/>
              <p14:nvPr/>
            </p14:nvContentPartPr>
            <p14:xfrm>
              <a:off x="651675" y="3685191"/>
              <a:ext cx="363960" cy="199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6AE4060-C9FA-4A00-A798-F3CD7FCF5A8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5675" y="3649551"/>
                <a:ext cx="4356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735064-D200-4328-A9D3-1E0F46FD8C9B}"/>
                  </a:ext>
                </a:extLst>
              </p14:cNvPr>
              <p14:cNvContentPartPr/>
              <p14:nvPr/>
            </p14:nvContentPartPr>
            <p14:xfrm>
              <a:off x="1087995" y="3689511"/>
              <a:ext cx="113040" cy="34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735064-D200-4328-A9D3-1E0F46FD8C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52355" y="3653511"/>
                <a:ext cx="184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6397F2D-3ECA-40AB-A530-95D7637EBE89}"/>
                  </a:ext>
                </a:extLst>
              </p14:cNvPr>
              <p14:cNvContentPartPr/>
              <p14:nvPr/>
            </p14:nvContentPartPr>
            <p14:xfrm>
              <a:off x="1396875" y="3491151"/>
              <a:ext cx="138960" cy="436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6397F2D-3ECA-40AB-A530-95D7637EBE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0875" y="3455511"/>
                <a:ext cx="2106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9367E3C-06DE-4441-890A-0EE292F6132F}"/>
                  </a:ext>
                </a:extLst>
              </p14:cNvPr>
              <p14:cNvContentPartPr/>
              <p14:nvPr/>
            </p14:nvContentPartPr>
            <p14:xfrm>
              <a:off x="1671555" y="3299271"/>
              <a:ext cx="105840" cy="414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9367E3C-06DE-4441-890A-0EE292F6132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35915" y="3263271"/>
                <a:ext cx="1774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C97FAD0-0B11-400A-BEB0-3DF6C40EB521}"/>
                  </a:ext>
                </a:extLst>
              </p14:cNvPr>
              <p14:cNvContentPartPr/>
              <p14:nvPr/>
            </p14:nvContentPartPr>
            <p14:xfrm>
              <a:off x="1651395" y="3530391"/>
              <a:ext cx="309600" cy="100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C97FAD0-0B11-400A-BEB0-3DF6C40EB52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15755" y="3494391"/>
                <a:ext cx="381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DDD9E39-DC04-4259-8C41-2619E8D6EDCE}"/>
                  </a:ext>
                </a:extLst>
              </p14:cNvPr>
              <p14:cNvContentPartPr/>
              <p14:nvPr/>
            </p14:nvContentPartPr>
            <p14:xfrm>
              <a:off x="1120035" y="4377471"/>
              <a:ext cx="97560" cy="277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DDD9E39-DC04-4259-8C41-2619E8D6EDC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4035" y="4341831"/>
                <a:ext cx="1692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54C2A8F-B0E1-43B0-A674-06792BCC2D83}"/>
                  </a:ext>
                </a:extLst>
              </p14:cNvPr>
              <p14:cNvContentPartPr/>
              <p14:nvPr/>
            </p14:nvContentPartPr>
            <p14:xfrm>
              <a:off x="1153875" y="4166871"/>
              <a:ext cx="54360" cy="75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54C2A8F-B0E1-43B0-A674-06792BCC2D8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18235" y="4130871"/>
                <a:ext cx="1260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762E398-9FC3-4496-B368-3670651A0FAB}"/>
                  </a:ext>
                </a:extLst>
              </p14:cNvPr>
              <p14:cNvContentPartPr/>
              <p14:nvPr/>
            </p14:nvContentPartPr>
            <p14:xfrm>
              <a:off x="1304715" y="4387191"/>
              <a:ext cx="326880" cy="295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762E398-9FC3-4496-B368-3670651A0FA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68715" y="4351191"/>
                <a:ext cx="3985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DA00DBA-EEAD-4E16-A6AC-7C3C6CCE0FB0}"/>
                  </a:ext>
                </a:extLst>
              </p14:cNvPr>
              <p14:cNvContentPartPr/>
              <p14:nvPr/>
            </p14:nvContentPartPr>
            <p14:xfrm>
              <a:off x="2217315" y="3612111"/>
              <a:ext cx="300240" cy="42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DA00DBA-EEAD-4E16-A6AC-7C3C6CCE0FB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81675" y="3576111"/>
                <a:ext cx="3718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D9A718-9AAA-4857-8AE2-AFAE7F854BD1}"/>
                  </a:ext>
                </a:extLst>
              </p14:cNvPr>
              <p14:cNvContentPartPr/>
              <p14:nvPr/>
            </p14:nvContentPartPr>
            <p14:xfrm>
              <a:off x="2723475" y="3648831"/>
              <a:ext cx="99360" cy="5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D9A718-9AAA-4857-8AE2-AFAE7F854BD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87475" y="3612831"/>
                <a:ext cx="171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0C449F0-E18A-44B8-87AA-9419A5B41C3F}"/>
                  </a:ext>
                </a:extLst>
              </p14:cNvPr>
              <p14:cNvContentPartPr/>
              <p14:nvPr/>
            </p14:nvContentPartPr>
            <p14:xfrm>
              <a:off x="2984115" y="3663591"/>
              <a:ext cx="23760" cy="2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0C449F0-E18A-44B8-87AA-9419A5B41C3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48475" y="3627591"/>
                <a:ext cx="954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8135316-C6DB-4644-8D68-A7704DB3B7A7}"/>
                  </a:ext>
                </a:extLst>
              </p14:cNvPr>
              <p14:cNvContentPartPr/>
              <p14:nvPr/>
            </p14:nvContentPartPr>
            <p14:xfrm>
              <a:off x="3163035" y="3665751"/>
              <a:ext cx="595080" cy="3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8135316-C6DB-4644-8D68-A7704DB3B7A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27035" y="3630111"/>
                <a:ext cx="666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ABFF2B9-9E10-486E-8579-FEB7E7EB58ED}"/>
                  </a:ext>
                </a:extLst>
              </p14:cNvPr>
              <p14:cNvContentPartPr/>
              <p14:nvPr/>
            </p14:nvContentPartPr>
            <p14:xfrm>
              <a:off x="3881955" y="3665391"/>
              <a:ext cx="212760" cy="3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ABFF2B9-9E10-486E-8579-FEB7E7EB58E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46315" y="3629391"/>
                <a:ext cx="284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26CD867-7F80-4078-9BD9-5F86C6FD0FDB}"/>
                  </a:ext>
                </a:extLst>
              </p14:cNvPr>
              <p14:cNvContentPartPr/>
              <p14:nvPr/>
            </p14:nvContentPartPr>
            <p14:xfrm>
              <a:off x="4216755" y="3668991"/>
              <a:ext cx="58320" cy="7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26CD867-7F80-4078-9BD9-5F86C6FD0FD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80755" y="3632991"/>
                <a:ext cx="1299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0FA5BDD-6F95-44A9-87C8-8116D71A34E7}"/>
                  </a:ext>
                </a:extLst>
              </p14:cNvPr>
              <p14:cNvContentPartPr/>
              <p14:nvPr/>
            </p14:nvContentPartPr>
            <p14:xfrm>
              <a:off x="4465515" y="3713271"/>
              <a:ext cx="651960" cy="520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0FA5BDD-6F95-44A9-87C8-8116D71A34E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29515" y="3677271"/>
                <a:ext cx="72360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BC88238-B5F3-4DC3-AA39-EC92B16FE5B7}"/>
                  </a:ext>
                </a:extLst>
              </p14:cNvPr>
              <p14:cNvContentPartPr/>
              <p14:nvPr/>
            </p14:nvContentPartPr>
            <p14:xfrm>
              <a:off x="4472715" y="3631191"/>
              <a:ext cx="203040" cy="368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BC88238-B5F3-4DC3-AA39-EC92B16FE5B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37075" y="3595551"/>
                <a:ext cx="2746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16BB841-CF27-464F-8E58-8B7787AB4D7B}"/>
                  </a:ext>
                </a:extLst>
              </p14:cNvPr>
              <p14:cNvContentPartPr/>
              <p14:nvPr/>
            </p14:nvContentPartPr>
            <p14:xfrm>
              <a:off x="5038275" y="4394031"/>
              <a:ext cx="317880" cy="44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16BB841-CF27-464F-8E58-8B7787AB4D7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02275" y="4358391"/>
                <a:ext cx="3895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47BCB8C-C061-4A32-AD47-53347BBAAEF7}"/>
                  </a:ext>
                </a:extLst>
              </p14:cNvPr>
              <p14:cNvContentPartPr/>
              <p14:nvPr/>
            </p14:nvContentPartPr>
            <p14:xfrm>
              <a:off x="5076795" y="4428951"/>
              <a:ext cx="268560" cy="429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47BCB8C-C061-4A32-AD47-53347BBAAEF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40795" y="4392951"/>
                <a:ext cx="340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8C5DA8C-53D9-47D7-8E25-0D78CEB2D9E8}"/>
                  </a:ext>
                </a:extLst>
              </p14:cNvPr>
              <p14:cNvContentPartPr/>
              <p14:nvPr/>
            </p14:nvContentPartPr>
            <p14:xfrm>
              <a:off x="4716075" y="4633431"/>
              <a:ext cx="192240" cy="11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8C5DA8C-53D9-47D7-8E25-0D78CEB2D9E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80435" y="4597431"/>
                <a:ext cx="2638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65A7675-A1A4-492A-8A7A-5892D9CFC4A0}"/>
                  </a:ext>
                </a:extLst>
              </p14:cNvPr>
              <p14:cNvContentPartPr/>
              <p14:nvPr/>
            </p14:nvContentPartPr>
            <p14:xfrm>
              <a:off x="5482155" y="4699311"/>
              <a:ext cx="219600" cy="217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65A7675-A1A4-492A-8A7A-5892D9CFC4A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46155" y="4663671"/>
                <a:ext cx="2912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964C8D9-52B6-4359-A3B4-60630726DFF2}"/>
                  </a:ext>
                </a:extLst>
              </p14:cNvPr>
              <p14:cNvContentPartPr/>
              <p14:nvPr/>
            </p14:nvContentPartPr>
            <p14:xfrm>
              <a:off x="5801475" y="4932951"/>
              <a:ext cx="510120" cy="250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964C8D9-52B6-4359-A3B4-60630726DFF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65475" y="4897311"/>
                <a:ext cx="5817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A9A23FF-AAAB-4C81-B5B2-B5517723C3C9}"/>
                  </a:ext>
                </a:extLst>
              </p14:cNvPr>
              <p14:cNvContentPartPr/>
              <p14:nvPr/>
            </p14:nvContentPartPr>
            <p14:xfrm>
              <a:off x="6374955" y="5027271"/>
              <a:ext cx="237600" cy="168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A9A23FF-AAAB-4C81-B5B2-B5517723C3C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339315" y="4991271"/>
                <a:ext cx="309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11FF812-4C0C-474C-B800-4A34B5777761}"/>
                  </a:ext>
                </a:extLst>
              </p14:cNvPr>
              <p14:cNvContentPartPr/>
              <p14:nvPr/>
            </p14:nvContentPartPr>
            <p14:xfrm>
              <a:off x="6705795" y="5048511"/>
              <a:ext cx="195480" cy="1706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11FF812-4C0C-474C-B800-4A34B577776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670155" y="5012511"/>
                <a:ext cx="267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5ED296D-7C87-4510-9574-56FC93FBD5CD}"/>
                  </a:ext>
                </a:extLst>
              </p14:cNvPr>
              <p14:cNvContentPartPr/>
              <p14:nvPr/>
            </p14:nvContentPartPr>
            <p14:xfrm>
              <a:off x="6741075" y="5016831"/>
              <a:ext cx="196200" cy="2070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5ED296D-7C87-4510-9574-56FC93FBD5C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705435" y="4981191"/>
                <a:ext cx="267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10AE8E3-5958-4D6F-A6EA-4EE3345A27DC}"/>
                  </a:ext>
                </a:extLst>
              </p14:cNvPr>
              <p14:cNvContentPartPr/>
              <p14:nvPr/>
            </p14:nvContentPartPr>
            <p14:xfrm>
              <a:off x="4253475" y="3645951"/>
              <a:ext cx="179280" cy="54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10AE8E3-5958-4D6F-A6EA-4EE3345A27D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7475" y="3610311"/>
                <a:ext cx="25092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62FF83A-8A59-420E-BEF6-495E45558FDF}"/>
              </a:ext>
            </a:extLst>
          </p:cNvPr>
          <p:cNvGrpSpPr/>
          <p:nvPr/>
        </p:nvGrpSpPr>
        <p:grpSpPr>
          <a:xfrm>
            <a:off x="5193435" y="5447391"/>
            <a:ext cx="1694880" cy="949680"/>
            <a:chOff x="5193435" y="5447391"/>
            <a:chExt cx="169488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678DDE5-292F-4018-A2F6-FC1B7CA6881E}"/>
                    </a:ext>
                  </a:extLst>
                </p14:cNvPr>
                <p14:cNvContentPartPr/>
                <p14:nvPr/>
              </p14:nvContentPartPr>
              <p14:xfrm>
                <a:off x="5193435" y="5447391"/>
                <a:ext cx="246240" cy="856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678DDE5-292F-4018-A2F6-FC1B7CA6881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57435" y="5411751"/>
                  <a:ext cx="3178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2BA2E16-BB1E-4432-873A-FB1633C74891}"/>
                    </a:ext>
                  </a:extLst>
                </p14:cNvPr>
                <p14:cNvContentPartPr/>
                <p14:nvPr/>
              </p14:nvContentPartPr>
              <p14:xfrm>
                <a:off x="5583315" y="5552511"/>
                <a:ext cx="236520" cy="844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2BA2E16-BB1E-4432-873A-FB1633C748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47315" y="5516871"/>
                  <a:ext cx="30816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D12FF07-15A7-4EE7-9CF2-97281E591AFE}"/>
                    </a:ext>
                  </a:extLst>
                </p14:cNvPr>
                <p14:cNvContentPartPr/>
                <p14:nvPr/>
              </p14:nvContentPartPr>
              <p14:xfrm>
                <a:off x="5464515" y="5840151"/>
                <a:ext cx="248040" cy="192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D12FF07-15A7-4EE7-9CF2-97281E591AF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28875" y="5804151"/>
                  <a:ext cx="319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C47A141-B150-4A44-9A91-89A6D004547A}"/>
                    </a:ext>
                  </a:extLst>
                </p14:cNvPr>
                <p14:cNvContentPartPr/>
                <p14:nvPr/>
              </p14:nvContentPartPr>
              <p14:xfrm>
                <a:off x="5900835" y="5731431"/>
                <a:ext cx="224640" cy="234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C47A141-B150-4A44-9A91-89A6D00454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65195" y="5695431"/>
                  <a:ext cx="296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75B3027-9ECF-42D6-B697-FF2D756BC714}"/>
                    </a:ext>
                  </a:extLst>
                </p14:cNvPr>
                <p14:cNvContentPartPr/>
                <p14:nvPr/>
              </p14:nvContentPartPr>
              <p14:xfrm>
                <a:off x="6232395" y="5726751"/>
                <a:ext cx="655920" cy="212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75B3027-9ECF-42D6-B697-FF2D756BC7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96755" y="5691111"/>
                  <a:ext cx="72756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3AB5820-39EF-4943-A095-BE43F62EA31E}"/>
              </a:ext>
            </a:extLst>
          </p:cNvPr>
          <p:cNvGrpSpPr/>
          <p:nvPr/>
        </p:nvGrpSpPr>
        <p:grpSpPr>
          <a:xfrm>
            <a:off x="7285755" y="5211951"/>
            <a:ext cx="2778840" cy="861840"/>
            <a:chOff x="7285755" y="5211951"/>
            <a:chExt cx="2778840" cy="86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778DC3-D4FC-4DE1-8EB9-F98D138DE387}"/>
                    </a:ext>
                  </a:extLst>
                </p14:cNvPr>
                <p14:cNvContentPartPr/>
                <p14:nvPr/>
              </p14:nvContentPartPr>
              <p14:xfrm>
                <a:off x="7285755" y="5467911"/>
                <a:ext cx="321480" cy="473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778DC3-D4FC-4DE1-8EB9-F98D138DE3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49755" y="5432271"/>
                  <a:ext cx="393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8B2752C-C44C-40E2-96C9-7E0D4C9773F6}"/>
                    </a:ext>
                  </a:extLst>
                </p14:cNvPr>
                <p14:cNvContentPartPr/>
                <p14:nvPr/>
              </p14:nvContentPartPr>
              <p14:xfrm>
                <a:off x="7654035" y="5747271"/>
                <a:ext cx="257760" cy="213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8B2752C-C44C-40E2-96C9-7E0D4C9773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18395" y="5711631"/>
                  <a:ext cx="329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929385C-F7C3-4454-B10D-0AD72271F8DE}"/>
                    </a:ext>
                  </a:extLst>
                </p14:cNvPr>
                <p14:cNvContentPartPr/>
                <p14:nvPr/>
              </p14:nvContentPartPr>
              <p14:xfrm>
                <a:off x="8021235" y="5566191"/>
                <a:ext cx="98280" cy="404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929385C-F7C3-4454-B10D-0AD72271F8D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5595" y="5530191"/>
                  <a:ext cx="1699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2B0E821-EAC8-47E8-8661-826038140812}"/>
                    </a:ext>
                  </a:extLst>
                </p14:cNvPr>
                <p14:cNvContentPartPr/>
                <p14:nvPr/>
              </p14:nvContentPartPr>
              <p14:xfrm>
                <a:off x="7972995" y="5773191"/>
                <a:ext cx="230760" cy="53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2B0E821-EAC8-47E8-8661-8260381408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36995" y="5737551"/>
                  <a:ext cx="302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C7B00F5-4F69-41DD-9ACD-D8838D704CDC}"/>
                    </a:ext>
                  </a:extLst>
                </p14:cNvPr>
                <p14:cNvContentPartPr/>
                <p14:nvPr/>
              </p14:nvContentPartPr>
              <p14:xfrm>
                <a:off x="8184315" y="5738991"/>
                <a:ext cx="500040" cy="230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C7B00F5-4F69-41DD-9ACD-D8838D704CD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48315" y="5703351"/>
                  <a:ext cx="571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D85AF69-25DB-4866-86B7-AE03A83662CA}"/>
                    </a:ext>
                  </a:extLst>
                </p14:cNvPr>
                <p14:cNvContentPartPr/>
                <p14:nvPr/>
              </p14:nvContentPartPr>
              <p14:xfrm>
                <a:off x="8725395" y="5546031"/>
                <a:ext cx="755280" cy="419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85AF69-25DB-4866-86B7-AE03A83662C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89755" y="5510391"/>
                  <a:ext cx="8269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FDD0470-9A23-4F04-B55A-8C623FF6EEA3}"/>
                    </a:ext>
                  </a:extLst>
                </p14:cNvPr>
                <p14:cNvContentPartPr/>
                <p14:nvPr/>
              </p14:nvContentPartPr>
              <p14:xfrm>
                <a:off x="9645915" y="5390511"/>
                <a:ext cx="112680" cy="522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FDD0470-9A23-4F04-B55A-8C623FF6EEA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10275" y="5354871"/>
                  <a:ext cx="18432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636318-B0DE-45C6-AADA-E1A31A93C2EC}"/>
                    </a:ext>
                  </a:extLst>
                </p14:cNvPr>
                <p14:cNvContentPartPr/>
                <p14:nvPr/>
              </p14:nvContentPartPr>
              <p14:xfrm>
                <a:off x="9556275" y="5681751"/>
                <a:ext cx="295920" cy="61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636318-B0DE-45C6-AADA-E1A31A93C2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20275" y="5645751"/>
                  <a:ext cx="367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7E45DCD-CBBF-4DD1-A57D-B9072CE23678}"/>
                    </a:ext>
                  </a:extLst>
                </p14:cNvPr>
                <p14:cNvContentPartPr/>
                <p14:nvPr/>
              </p14:nvContentPartPr>
              <p14:xfrm>
                <a:off x="9708195" y="5211951"/>
                <a:ext cx="356400" cy="861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7E45DCD-CBBF-4DD1-A57D-B9072CE236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72555" y="5176311"/>
                  <a:ext cx="428040" cy="9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0A0462C-DA2B-4A4F-AFED-65081060F61F}"/>
              </a:ext>
            </a:extLst>
          </p:cNvPr>
          <p:cNvGrpSpPr/>
          <p:nvPr/>
        </p:nvGrpSpPr>
        <p:grpSpPr>
          <a:xfrm>
            <a:off x="5447955" y="2231151"/>
            <a:ext cx="2365200" cy="1116720"/>
            <a:chOff x="5447955" y="2231151"/>
            <a:chExt cx="2365200" cy="11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DF53BF9-2DCA-4E7A-90DE-DBE82AC1C482}"/>
                    </a:ext>
                  </a:extLst>
                </p14:cNvPr>
                <p14:cNvContentPartPr/>
                <p14:nvPr/>
              </p14:nvContentPartPr>
              <p14:xfrm>
                <a:off x="5482155" y="2502231"/>
                <a:ext cx="212400" cy="95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DF53BF9-2DCA-4E7A-90DE-DBE82AC1C4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46515" y="2466591"/>
                  <a:ext cx="284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8D9D10-1C0B-42B4-B71D-3A82CA11D2E7}"/>
                    </a:ext>
                  </a:extLst>
                </p14:cNvPr>
                <p14:cNvContentPartPr/>
                <p14:nvPr/>
              </p14:nvContentPartPr>
              <p14:xfrm>
                <a:off x="5447955" y="2443551"/>
                <a:ext cx="115560" cy="201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8D9D10-1C0B-42B4-B71D-3A82CA11D2E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12315" y="2407551"/>
                  <a:ext cx="18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E8F08A6-DD02-492A-88FF-52B07391DEF2}"/>
                    </a:ext>
                  </a:extLst>
                </p14:cNvPr>
                <p14:cNvContentPartPr/>
                <p14:nvPr/>
              </p14:nvContentPartPr>
              <p14:xfrm>
                <a:off x="5494755" y="2897871"/>
                <a:ext cx="312840" cy="417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E8F08A6-DD02-492A-88FF-52B07391DEF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58755" y="2862231"/>
                  <a:ext cx="3844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736CFEF-967E-4842-9D17-78EF884C3BE1}"/>
                    </a:ext>
                  </a:extLst>
                </p14:cNvPr>
                <p14:cNvContentPartPr/>
                <p14:nvPr/>
              </p14:nvContentPartPr>
              <p14:xfrm>
                <a:off x="5491875" y="3181191"/>
                <a:ext cx="198720" cy="166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736CFEF-967E-4842-9D17-78EF884C3BE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55875" y="3145551"/>
                  <a:ext cx="270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6559BCB-071B-4FEE-B320-6D1C98EF58FC}"/>
                    </a:ext>
                  </a:extLst>
                </p14:cNvPr>
                <p14:cNvContentPartPr/>
                <p14:nvPr/>
              </p14:nvContentPartPr>
              <p14:xfrm>
                <a:off x="6068235" y="2239071"/>
                <a:ext cx="187920" cy="548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6559BCB-071B-4FEE-B320-6D1C98EF58F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32235" y="2203071"/>
                  <a:ext cx="25956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4DACCF-39DD-4556-82BF-972454AEBC44}"/>
                    </a:ext>
                  </a:extLst>
                </p14:cNvPr>
                <p14:cNvContentPartPr/>
                <p14:nvPr/>
              </p14:nvContentPartPr>
              <p14:xfrm>
                <a:off x="6438315" y="2525271"/>
                <a:ext cx="295560" cy="206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4DACCF-39DD-4556-82BF-972454AEBC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02315" y="2489631"/>
                  <a:ext cx="367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0895F5-C3EF-4BEE-95FD-972011E6BD40}"/>
                    </a:ext>
                  </a:extLst>
                </p14:cNvPr>
                <p14:cNvContentPartPr/>
                <p14:nvPr/>
              </p14:nvContentPartPr>
              <p14:xfrm>
                <a:off x="6881835" y="2231151"/>
                <a:ext cx="377640" cy="458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0895F5-C3EF-4BEE-95FD-972011E6BD4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45835" y="2195151"/>
                  <a:ext cx="4492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16918ED-4936-43D6-AB1C-9DB5589EC5C0}"/>
                    </a:ext>
                  </a:extLst>
                </p14:cNvPr>
                <p14:cNvContentPartPr/>
                <p14:nvPr/>
              </p14:nvContentPartPr>
              <p14:xfrm>
                <a:off x="7318515" y="2468391"/>
                <a:ext cx="161280" cy="236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16918ED-4936-43D6-AB1C-9DB5589EC5C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82515" y="2432391"/>
                  <a:ext cx="232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86C65AA-D21D-45D6-B442-AA39E745EC95}"/>
                    </a:ext>
                  </a:extLst>
                </p14:cNvPr>
                <p14:cNvContentPartPr/>
                <p14:nvPr/>
              </p14:nvContentPartPr>
              <p14:xfrm>
                <a:off x="7637835" y="2292711"/>
                <a:ext cx="45360" cy="398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86C65AA-D21D-45D6-B442-AA39E745EC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01835" y="2257071"/>
                  <a:ext cx="1170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487A788-1C55-4A41-988B-117ACCDF2EB5}"/>
                    </a:ext>
                  </a:extLst>
                </p14:cNvPr>
                <p14:cNvContentPartPr/>
                <p14:nvPr/>
              </p14:nvContentPartPr>
              <p14:xfrm>
                <a:off x="7595355" y="2523471"/>
                <a:ext cx="217800" cy="70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487A788-1C55-4A41-988B-117ACCDF2EB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59355" y="2487471"/>
                  <a:ext cx="2894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ABC16BE-272C-4B29-9EBF-406AF2377530}"/>
              </a:ext>
            </a:extLst>
          </p:cNvPr>
          <p:cNvGrpSpPr/>
          <p:nvPr/>
        </p:nvGrpSpPr>
        <p:grpSpPr>
          <a:xfrm>
            <a:off x="8379075" y="2252031"/>
            <a:ext cx="1819080" cy="541800"/>
            <a:chOff x="8379075" y="2252031"/>
            <a:chExt cx="181908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6968E11-9C90-437B-BFA1-C633EFEFEA6E}"/>
                    </a:ext>
                  </a:extLst>
                </p14:cNvPr>
                <p14:cNvContentPartPr/>
                <p14:nvPr/>
              </p14:nvContentPartPr>
              <p14:xfrm>
                <a:off x="8379075" y="2252031"/>
                <a:ext cx="319680" cy="446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6968E11-9C90-437B-BFA1-C633EFEFEA6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43435" y="2216031"/>
                  <a:ext cx="3913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B58FC72-EE20-46C2-B90F-8F81BBD0E494}"/>
                    </a:ext>
                  </a:extLst>
                </p14:cNvPr>
                <p14:cNvContentPartPr/>
                <p14:nvPr/>
              </p14:nvContentPartPr>
              <p14:xfrm>
                <a:off x="8731515" y="2595111"/>
                <a:ext cx="33120" cy="142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B58FC72-EE20-46C2-B90F-8F81BBD0E49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695515" y="2559111"/>
                  <a:ext cx="104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95F8D37-33B4-4846-9106-B70CE28856DD}"/>
                    </a:ext>
                  </a:extLst>
                </p14:cNvPr>
                <p14:cNvContentPartPr/>
                <p14:nvPr/>
              </p14:nvContentPartPr>
              <p14:xfrm>
                <a:off x="8798475" y="2456511"/>
                <a:ext cx="29160" cy="7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95F8D37-33B4-4846-9106-B70CE28856D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62835" y="2420511"/>
                  <a:ext cx="100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CDFCBF7-33DA-45B9-A708-38BA2F396C02}"/>
                    </a:ext>
                  </a:extLst>
                </p14:cNvPr>
                <p14:cNvContentPartPr/>
                <p14:nvPr/>
              </p14:nvContentPartPr>
              <p14:xfrm>
                <a:off x="9099075" y="2279031"/>
                <a:ext cx="420120" cy="514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CDFCBF7-33DA-45B9-A708-38BA2F396C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63435" y="2243031"/>
                  <a:ext cx="4917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0AD4C74-4550-4733-B698-193D7FD32DD0}"/>
                    </a:ext>
                  </a:extLst>
                </p14:cNvPr>
                <p14:cNvContentPartPr/>
                <p14:nvPr/>
              </p14:nvContentPartPr>
              <p14:xfrm>
                <a:off x="9821595" y="2283351"/>
                <a:ext cx="249120" cy="439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0AD4C74-4550-4733-B698-193D7FD32DD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85955" y="2247351"/>
                  <a:ext cx="3207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8D13EA3-411E-4C94-A5CA-B05344B9BB1E}"/>
                    </a:ext>
                  </a:extLst>
                </p14:cNvPr>
                <p14:cNvContentPartPr/>
                <p14:nvPr/>
              </p14:nvContentPartPr>
              <p14:xfrm>
                <a:off x="10134075" y="2626071"/>
                <a:ext cx="21240" cy="94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8D13EA3-411E-4C94-A5CA-B05344B9BB1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098075" y="2590071"/>
                  <a:ext cx="92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D815FBE-1157-4D32-B525-F1093B47D094}"/>
                    </a:ext>
                  </a:extLst>
                </p14:cNvPr>
                <p14:cNvContentPartPr/>
                <p14:nvPr/>
              </p14:nvContentPartPr>
              <p14:xfrm>
                <a:off x="10166475" y="2480631"/>
                <a:ext cx="31680" cy="26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D815FBE-1157-4D32-B525-F1093B47D0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30835" y="2444631"/>
                  <a:ext cx="10332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B0004CA-FC95-4AB1-B94B-B76381E98EED}"/>
                  </a:ext>
                </a:extLst>
              </p14:cNvPr>
              <p14:cNvContentPartPr/>
              <p14:nvPr/>
            </p14:nvContentPartPr>
            <p14:xfrm>
              <a:off x="7561515" y="3771951"/>
              <a:ext cx="671400" cy="676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B0004CA-FC95-4AB1-B94B-B76381E98EE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525875" y="3736311"/>
                <a:ext cx="74304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D18EC12-771F-489E-93D1-E7D2C3A60CB4}"/>
              </a:ext>
            </a:extLst>
          </p:cNvPr>
          <p:cNvGrpSpPr/>
          <p:nvPr/>
        </p:nvGrpSpPr>
        <p:grpSpPr>
          <a:xfrm>
            <a:off x="1413075" y="1059351"/>
            <a:ext cx="3664800" cy="1118520"/>
            <a:chOff x="1413075" y="1059351"/>
            <a:chExt cx="3664800" cy="11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15974C0-0D47-4D4B-BDB7-8EA9454EDC9D}"/>
                    </a:ext>
                  </a:extLst>
                </p14:cNvPr>
                <p14:cNvContentPartPr/>
                <p14:nvPr/>
              </p14:nvContentPartPr>
              <p14:xfrm>
                <a:off x="2079795" y="1084551"/>
                <a:ext cx="471240" cy="471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15974C0-0D47-4D4B-BDB7-8EA9454EDC9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44155" y="1048551"/>
                  <a:ext cx="5428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6AB30B-84B0-4A0E-8214-49DC43DB4918}"/>
                    </a:ext>
                  </a:extLst>
                </p14:cNvPr>
                <p14:cNvContentPartPr/>
                <p14:nvPr/>
              </p14:nvContentPartPr>
              <p14:xfrm>
                <a:off x="1413075" y="1622031"/>
                <a:ext cx="657720" cy="555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6AB30B-84B0-4A0E-8214-49DC43DB491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77435" y="1586031"/>
                  <a:ext cx="72936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E04BA61-8312-4EC1-B900-24EAD1E67256}"/>
                    </a:ext>
                  </a:extLst>
                </p14:cNvPr>
                <p14:cNvContentPartPr/>
                <p14:nvPr/>
              </p14:nvContentPartPr>
              <p14:xfrm>
                <a:off x="1807995" y="1622031"/>
                <a:ext cx="270000" cy="264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E04BA61-8312-4EC1-B900-24EAD1E6725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72355" y="1586031"/>
                  <a:ext cx="341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BC04202-2E82-4FD7-9DFD-AB3B76A431BC}"/>
                    </a:ext>
                  </a:extLst>
                </p14:cNvPr>
                <p14:cNvContentPartPr/>
                <p14:nvPr/>
              </p14:nvContentPartPr>
              <p14:xfrm>
                <a:off x="2375715" y="1281471"/>
                <a:ext cx="164520" cy="7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BC04202-2E82-4FD7-9DFD-AB3B76A431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39715" y="1245831"/>
                  <a:ext cx="236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22E509B-612F-4CF5-B8B1-8E7228AEA344}"/>
                    </a:ext>
                  </a:extLst>
                </p14:cNvPr>
                <p14:cNvContentPartPr/>
                <p14:nvPr/>
              </p14:nvContentPartPr>
              <p14:xfrm>
                <a:off x="2673795" y="1281471"/>
                <a:ext cx="160920" cy="10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22E509B-612F-4CF5-B8B1-8E7228AEA34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38155" y="1245831"/>
                  <a:ext cx="232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811C10-15CB-40ED-820F-88DE27AB1E0F}"/>
                    </a:ext>
                  </a:extLst>
                </p14:cNvPr>
                <p14:cNvContentPartPr/>
                <p14:nvPr/>
              </p14:nvContentPartPr>
              <p14:xfrm>
                <a:off x="2966475" y="1280391"/>
                <a:ext cx="165240" cy="6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811C10-15CB-40ED-820F-88DE27AB1E0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30835" y="1244751"/>
                  <a:ext cx="23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1F5A92E-F42C-4240-8A12-7C2FA1B09485}"/>
                    </a:ext>
                  </a:extLst>
                </p14:cNvPr>
                <p14:cNvContentPartPr/>
                <p14:nvPr/>
              </p14:nvContentPartPr>
              <p14:xfrm>
                <a:off x="3308475" y="1270671"/>
                <a:ext cx="198720" cy="5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1F5A92E-F42C-4240-8A12-7C2FA1B094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72475" y="1234671"/>
                  <a:ext cx="270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B938E84-C30D-4F40-BE3E-DAE405CE17C3}"/>
                    </a:ext>
                  </a:extLst>
                </p14:cNvPr>
                <p14:cNvContentPartPr/>
                <p14:nvPr/>
              </p14:nvContentPartPr>
              <p14:xfrm>
                <a:off x="3640755" y="1258791"/>
                <a:ext cx="174600" cy="6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B938E84-C30D-4F40-BE3E-DAE405CE17C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05115" y="1222791"/>
                  <a:ext cx="246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FB67D4D-F6D8-4640-BAFB-D8C078F6F792}"/>
                    </a:ext>
                  </a:extLst>
                </p14:cNvPr>
                <p14:cNvContentPartPr/>
                <p14:nvPr/>
              </p14:nvContentPartPr>
              <p14:xfrm>
                <a:off x="3949995" y="1249791"/>
                <a:ext cx="144720" cy="3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FB67D4D-F6D8-4640-BAFB-D8C078F6F7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13995" y="1214151"/>
                  <a:ext cx="216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3AD3025-761D-4785-8A12-A0A6C192F8B7}"/>
                    </a:ext>
                  </a:extLst>
                </p14:cNvPr>
                <p14:cNvContentPartPr/>
                <p14:nvPr/>
              </p14:nvContentPartPr>
              <p14:xfrm>
                <a:off x="4218555" y="1231071"/>
                <a:ext cx="162000" cy="8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3AD3025-761D-4785-8A12-A0A6C192F8B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82915" y="1195071"/>
                  <a:ext cx="233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C4C7EEE-0434-4590-8B6B-D7E4C320FB30}"/>
                    </a:ext>
                  </a:extLst>
                </p14:cNvPr>
                <p14:cNvContentPartPr/>
                <p14:nvPr/>
              </p14:nvContentPartPr>
              <p14:xfrm>
                <a:off x="4545075" y="1059351"/>
                <a:ext cx="183600" cy="21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C4C7EEE-0434-4590-8B6B-D7E4C320FB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09435" y="1023711"/>
                  <a:ext cx="255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1EAE863-DBAC-41AB-9F49-F036B2030F72}"/>
                    </a:ext>
                  </a:extLst>
                </p14:cNvPr>
                <p14:cNvContentPartPr/>
                <p14:nvPr/>
              </p14:nvContentPartPr>
              <p14:xfrm>
                <a:off x="4579635" y="1069791"/>
                <a:ext cx="203760" cy="365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1EAE863-DBAC-41AB-9F49-F036B2030F7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43995" y="1033791"/>
                  <a:ext cx="275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F0CCC8-80E9-471F-9D91-74BF59A2429A}"/>
                    </a:ext>
                  </a:extLst>
                </p14:cNvPr>
                <p14:cNvContentPartPr/>
                <p14:nvPr/>
              </p14:nvContentPartPr>
              <p14:xfrm>
                <a:off x="4831635" y="1274271"/>
                <a:ext cx="246240" cy="231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F0CCC8-80E9-471F-9D91-74BF59A242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95635" y="1238631"/>
                  <a:ext cx="31788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0F98C50-07EE-4A9E-B3A5-AD053474DE2B}"/>
              </a:ext>
            </a:extLst>
          </p:cNvPr>
          <p:cNvGrpSpPr/>
          <p:nvPr/>
        </p:nvGrpSpPr>
        <p:grpSpPr>
          <a:xfrm>
            <a:off x="7665555" y="3021711"/>
            <a:ext cx="3510000" cy="864000"/>
            <a:chOff x="7665555" y="3021711"/>
            <a:chExt cx="3510000" cy="86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7D25926-04F4-4E89-9E64-0011133D5327}"/>
                    </a:ext>
                  </a:extLst>
                </p14:cNvPr>
                <p14:cNvContentPartPr/>
                <p14:nvPr/>
              </p14:nvContentPartPr>
              <p14:xfrm>
                <a:off x="7665555" y="3021711"/>
                <a:ext cx="150120" cy="67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7D25926-04F4-4E89-9E64-0011133D53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29555" y="2985711"/>
                  <a:ext cx="221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414042-EB39-4892-ABE5-E9E714D8E26C}"/>
                    </a:ext>
                  </a:extLst>
                </p14:cNvPr>
                <p14:cNvContentPartPr/>
                <p14:nvPr/>
              </p14:nvContentPartPr>
              <p14:xfrm>
                <a:off x="7696515" y="3047271"/>
                <a:ext cx="171360" cy="502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414042-EB39-4892-ABE5-E9E714D8E26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60875" y="3011631"/>
                  <a:ext cx="2430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7F22C64-3CD3-4F89-AE03-80820011C19F}"/>
                    </a:ext>
                  </a:extLst>
                </p14:cNvPr>
                <p14:cNvContentPartPr/>
                <p14:nvPr/>
              </p14:nvContentPartPr>
              <p14:xfrm>
                <a:off x="7974435" y="3386031"/>
                <a:ext cx="196920" cy="239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7F22C64-3CD3-4F89-AE03-80820011C19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38435" y="3350031"/>
                  <a:ext cx="268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5520E96-2804-4BC6-8C17-BD37E9E33A0D}"/>
                    </a:ext>
                  </a:extLst>
                </p14:cNvPr>
                <p14:cNvContentPartPr/>
                <p14:nvPr/>
              </p14:nvContentPartPr>
              <p14:xfrm>
                <a:off x="8492475" y="3054831"/>
                <a:ext cx="359280" cy="586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5520E96-2804-4BC6-8C17-BD37E9E33A0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56835" y="3018831"/>
                  <a:ext cx="43092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412DD2B-7489-41E5-9A47-5A0C5A3174A7}"/>
                    </a:ext>
                  </a:extLst>
                </p14:cNvPr>
                <p14:cNvContentPartPr/>
                <p14:nvPr/>
              </p14:nvContentPartPr>
              <p14:xfrm>
                <a:off x="9173595" y="3031071"/>
                <a:ext cx="249480" cy="26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412DD2B-7489-41E5-9A47-5A0C5A3174A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37595" y="2995431"/>
                  <a:ext cx="321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EDA7799-2A26-45CF-AB23-7EDA32361447}"/>
                    </a:ext>
                  </a:extLst>
                </p14:cNvPr>
                <p14:cNvContentPartPr/>
                <p14:nvPr/>
              </p14:nvContentPartPr>
              <p14:xfrm>
                <a:off x="9252075" y="3046911"/>
                <a:ext cx="194400" cy="477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EDA7799-2A26-45CF-AB23-7EDA3236144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16075" y="3010911"/>
                  <a:ext cx="266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6EB6A80-5469-44DA-BAE2-778982097BD8}"/>
                    </a:ext>
                  </a:extLst>
                </p14:cNvPr>
                <p14:cNvContentPartPr/>
                <p14:nvPr/>
              </p14:nvContentPartPr>
              <p14:xfrm>
                <a:off x="9543315" y="3383151"/>
                <a:ext cx="217440" cy="216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6EB6A80-5469-44DA-BAE2-778982097BD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07315" y="3347511"/>
                  <a:ext cx="289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D724A8D-1DD3-478D-9FFB-B49934985419}"/>
                    </a:ext>
                  </a:extLst>
                </p14:cNvPr>
                <p14:cNvContentPartPr/>
                <p14:nvPr/>
              </p14:nvContentPartPr>
              <p14:xfrm>
                <a:off x="9958395" y="3535071"/>
                <a:ext cx="412560" cy="172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D724A8D-1DD3-478D-9FFB-B4993498541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22755" y="3499431"/>
                  <a:ext cx="484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0638BC6-E3B8-4E8E-97A5-889ACA635E16}"/>
                    </a:ext>
                  </a:extLst>
                </p14:cNvPr>
                <p14:cNvContentPartPr/>
                <p14:nvPr/>
              </p14:nvContentPartPr>
              <p14:xfrm>
                <a:off x="10543035" y="3557751"/>
                <a:ext cx="554040" cy="187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0638BC6-E3B8-4E8E-97A5-889ACA635E1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07035" y="3521751"/>
                  <a:ext cx="625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38C80E1-0BD2-48A9-BFEE-C494B92074ED}"/>
                    </a:ext>
                  </a:extLst>
                </p14:cNvPr>
                <p14:cNvContentPartPr/>
                <p14:nvPr/>
              </p14:nvContentPartPr>
              <p14:xfrm>
                <a:off x="10897995" y="3529671"/>
                <a:ext cx="277560" cy="224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38C80E1-0BD2-48A9-BFEE-C494B92074E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62355" y="3494031"/>
                  <a:ext cx="349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FB35FA-5575-42D5-B1FC-413DA7FAF3AF}"/>
                    </a:ext>
                  </a:extLst>
                </p14:cNvPr>
                <p14:cNvContentPartPr/>
                <p14:nvPr/>
              </p14:nvContentPartPr>
              <p14:xfrm>
                <a:off x="10849755" y="3707511"/>
                <a:ext cx="91800" cy="69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FB35FA-5575-42D5-B1FC-413DA7FAF3A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13755" y="3671871"/>
                  <a:ext cx="163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0F4C495-21C0-48C8-8050-B1B07D6E413E}"/>
                    </a:ext>
                  </a:extLst>
                </p14:cNvPr>
                <p14:cNvContentPartPr/>
                <p14:nvPr/>
              </p14:nvContentPartPr>
              <p14:xfrm>
                <a:off x="8435235" y="3580791"/>
                <a:ext cx="415800" cy="304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0F4C495-21C0-48C8-8050-B1B07D6E413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99595" y="3545151"/>
                  <a:ext cx="48744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3588898-D55F-47A7-86C7-A786B6727715}"/>
              </a:ext>
            </a:extLst>
          </p:cNvPr>
          <p:cNvGrpSpPr/>
          <p:nvPr/>
        </p:nvGrpSpPr>
        <p:grpSpPr>
          <a:xfrm>
            <a:off x="2836515" y="-64569"/>
            <a:ext cx="4757400" cy="900761"/>
            <a:chOff x="2836515" y="-64569"/>
            <a:chExt cx="4757400" cy="90076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412BD9C-26A0-4E0F-999E-B6B296197CE2}"/>
                    </a:ext>
                  </a:extLst>
                </p14:cNvPr>
                <p14:cNvContentPartPr/>
                <p14:nvPr/>
              </p14:nvContentPartPr>
              <p14:xfrm>
                <a:off x="2836515" y="162591"/>
                <a:ext cx="2809800" cy="191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412BD9C-26A0-4E0F-999E-B6B296197CE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00875" y="126951"/>
                  <a:ext cx="2881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FB9F8F0-B5E9-4FBB-A463-8141099550CD}"/>
                    </a:ext>
                  </a:extLst>
                </p14:cNvPr>
                <p14:cNvContentPartPr/>
                <p14:nvPr/>
              </p14:nvContentPartPr>
              <p14:xfrm>
                <a:off x="2881875" y="125871"/>
                <a:ext cx="353880" cy="280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FB9F8F0-B5E9-4FBB-A463-8141099550C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45875" y="89871"/>
                  <a:ext cx="425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B77FE54-72BD-4400-B340-FD8237569696}"/>
                    </a:ext>
                  </a:extLst>
                </p14:cNvPr>
                <p14:cNvContentPartPr/>
                <p14:nvPr/>
              </p14:nvContentPartPr>
              <p14:xfrm>
                <a:off x="5785635" y="-64569"/>
                <a:ext cx="162000" cy="699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B77FE54-72BD-4400-B340-FD823756969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49995" y="-100209"/>
                  <a:ext cx="23364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E1A18CD-54A6-49D4-BA6D-4511B0508733}"/>
                    </a:ext>
                  </a:extLst>
                </p14:cNvPr>
                <p14:cNvContentPartPr/>
                <p14:nvPr/>
              </p14:nvContentPartPr>
              <p14:xfrm>
                <a:off x="6219795" y="19352"/>
                <a:ext cx="303480" cy="816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E1A18CD-54A6-49D4-BA6D-4511B050873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83795" y="-16648"/>
                  <a:ext cx="37512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09ED37D-7BB1-43D0-A489-FE5EC6FCA411}"/>
                    </a:ext>
                  </a:extLst>
                </p14:cNvPr>
                <p14:cNvContentPartPr/>
                <p14:nvPr/>
              </p14:nvContentPartPr>
              <p14:xfrm>
                <a:off x="6120075" y="273512"/>
                <a:ext cx="387720" cy="209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09ED37D-7BB1-43D0-A489-FE5EC6FCA41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84075" y="237512"/>
                  <a:ext cx="459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E836D02-3C65-4932-BE87-D99DE5125E02}"/>
                    </a:ext>
                  </a:extLst>
                </p14:cNvPr>
                <p14:cNvContentPartPr/>
                <p14:nvPr/>
              </p14:nvContentPartPr>
              <p14:xfrm>
                <a:off x="6561795" y="274592"/>
                <a:ext cx="262080" cy="252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E836D02-3C65-4932-BE87-D99DE5125E0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25795" y="238592"/>
                  <a:ext cx="333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B92EE2A-C27A-40BA-A427-1E6B088B8757}"/>
                    </a:ext>
                  </a:extLst>
                </p14:cNvPr>
                <p14:cNvContentPartPr/>
                <p14:nvPr/>
              </p14:nvContentPartPr>
              <p14:xfrm>
                <a:off x="6813795" y="305552"/>
                <a:ext cx="780120" cy="247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B92EE2A-C27A-40BA-A427-1E6B088B875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78155" y="269912"/>
                  <a:ext cx="85176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C1D1E71-A99F-4CA8-AEA5-863C6F43FE7D}"/>
              </a:ext>
            </a:extLst>
          </p:cNvPr>
          <p:cNvGrpSpPr/>
          <p:nvPr/>
        </p:nvGrpSpPr>
        <p:grpSpPr>
          <a:xfrm>
            <a:off x="8017635" y="57152"/>
            <a:ext cx="3286800" cy="734760"/>
            <a:chOff x="8017635" y="57152"/>
            <a:chExt cx="328680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F00D166-115A-428D-99FC-CAFBAC657B68}"/>
                    </a:ext>
                  </a:extLst>
                </p14:cNvPr>
                <p14:cNvContentPartPr/>
                <p14:nvPr/>
              </p14:nvContentPartPr>
              <p14:xfrm>
                <a:off x="8017635" y="57152"/>
                <a:ext cx="302040" cy="487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F00D166-115A-428D-99FC-CAFBAC657B6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81995" y="21512"/>
                  <a:ext cx="3736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3150F73-9C8C-4E8E-BA0A-469C16F05450}"/>
                    </a:ext>
                  </a:extLst>
                </p14:cNvPr>
                <p14:cNvContentPartPr/>
                <p14:nvPr/>
              </p14:nvContentPartPr>
              <p14:xfrm>
                <a:off x="8378355" y="363512"/>
                <a:ext cx="247680" cy="159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3150F73-9C8C-4E8E-BA0A-469C16F0545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42355" y="327512"/>
                  <a:ext cx="319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BED8C6C-06B7-41A2-BCFE-3AF5801B1CDA}"/>
                    </a:ext>
                  </a:extLst>
                </p14:cNvPr>
                <p14:cNvContentPartPr/>
                <p14:nvPr/>
              </p14:nvContentPartPr>
              <p14:xfrm>
                <a:off x="8838435" y="102152"/>
                <a:ext cx="83520" cy="450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BED8C6C-06B7-41A2-BCFE-3AF5801B1CD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02795" y="66512"/>
                  <a:ext cx="1551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BAB1621-366C-4DDA-9EA5-D01B6C57C845}"/>
                    </a:ext>
                  </a:extLst>
                </p14:cNvPr>
                <p14:cNvContentPartPr/>
                <p14:nvPr/>
              </p14:nvContentPartPr>
              <p14:xfrm>
                <a:off x="8790555" y="340832"/>
                <a:ext cx="235800" cy="48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BAB1621-366C-4DDA-9EA5-D01B6C57C84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754915" y="305192"/>
                  <a:ext cx="307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DA3EEFC-884F-48AC-8EEC-06AA83E8F0CD}"/>
                    </a:ext>
                  </a:extLst>
                </p14:cNvPr>
                <p14:cNvContentPartPr/>
                <p14:nvPr/>
              </p14:nvContentPartPr>
              <p14:xfrm>
                <a:off x="9013395" y="349112"/>
                <a:ext cx="504000" cy="261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DA3EEFC-884F-48AC-8EEC-06AA83E8F0C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77395" y="313112"/>
                  <a:ext cx="575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4ED5C3E-7967-46C9-B2E3-5004029DCB58}"/>
                    </a:ext>
                  </a:extLst>
                </p14:cNvPr>
                <p14:cNvContentPartPr/>
                <p14:nvPr/>
              </p14:nvContentPartPr>
              <p14:xfrm>
                <a:off x="9633675" y="166592"/>
                <a:ext cx="1010520" cy="423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4ED5C3E-7967-46C9-B2E3-5004029DCB5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598035" y="130952"/>
                  <a:ext cx="10821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75875C7-6A38-46FB-99C5-6F0077F2D8CF}"/>
                    </a:ext>
                  </a:extLst>
                </p14:cNvPr>
                <p14:cNvContentPartPr/>
                <p14:nvPr/>
              </p14:nvContentPartPr>
              <p14:xfrm>
                <a:off x="10775595" y="159392"/>
                <a:ext cx="118800" cy="512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75875C7-6A38-46FB-99C5-6F0077F2D8C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39955" y="123752"/>
                  <a:ext cx="1904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96124EB-C95F-4697-8BFD-FAD33FBF83ED}"/>
                    </a:ext>
                  </a:extLst>
                </p14:cNvPr>
                <p14:cNvContentPartPr/>
                <p14:nvPr/>
              </p14:nvContentPartPr>
              <p14:xfrm>
                <a:off x="10776675" y="404192"/>
                <a:ext cx="357480" cy="43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96124EB-C95F-4697-8BFD-FAD33FBF83E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740675" y="368552"/>
                  <a:ext cx="429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65FD7D7-29D0-4C2A-96ED-49DC3F2DAD0E}"/>
                    </a:ext>
                  </a:extLst>
                </p14:cNvPr>
                <p14:cNvContentPartPr/>
                <p14:nvPr/>
              </p14:nvContentPartPr>
              <p14:xfrm>
                <a:off x="10913835" y="98912"/>
                <a:ext cx="390600" cy="693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65FD7D7-29D0-4C2A-96ED-49DC3F2DAD0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877835" y="63272"/>
                  <a:ext cx="46224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DD9DC4E-CDDB-4783-AC96-CDFE1BD971F8}"/>
                    </a:ext>
                  </a:extLst>
                </p14:cNvPr>
                <p14:cNvContentPartPr/>
                <p14:nvPr/>
              </p14:nvContentPartPr>
              <p14:xfrm>
                <a:off x="10623675" y="363152"/>
                <a:ext cx="161280" cy="23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DD9DC4E-CDDB-4783-AC96-CDFE1BD971F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87675" y="327512"/>
                  <a:ext cx="23292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28348FD-2C7F-4C76-9ECE-6F5CC8FBC777}"/>
              </a:ext>
            </a:extLst>
          </p:cNvPr>
          <p:cNvGrpSpPr/>
          <p:nvPr/>
        </p:nvGrpSpPr>
        <p:grpSpPr>
          <a:xfrm>
            <a:off x="6653865" y="859622"/>
            <a:ext cx="4153320" cy="1318320"/>
            <a:chOff x="6653865" y="859622"/>
            <a:chExt cx="4153320" cy="13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8D52AB8-E8FC-444B-81A0-9A1ABDE9F6A1}"/>
                    </a:ext>
                  </a:extLst>
                </p14:cNvPr>
                <p14:cNvContentPartPr/>
                <p14:nvPr/>
              </p14:nvContentPartPr>
              <p14:xfrm>
                <a:off x="6653865" y="920462"/>
                <a:ext cx="486360" cy="575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8D52AB8-E8FC-444B-81A0-9A1ABDE9F6A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618225" y="884822"/>
                  <a:ext cx="55800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4803C65-1036-4B0E-9A4F-D2275EA9E7F6}"/>
                    </a:ext>
                  </a:extLst>
                </p14:cNvPr>
                <p14:cNvContentPartPr/>
                <p14:nvPr/>
              </p14:nvContentPartPr>
              <p14:xfrm>
                <a:off x="7256505" y="1325102"/>
                <a:ext cx="135000" cy="240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4803C65-1036-4B0E-9A4F-D2275EA9E7F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20865" y="1289102"/>
                  <a:ext cx="2066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01E7623-17B3-4BC2-84AB-64F8C61E1D2B}"/>
                    </a:ext>
                  </a:extLst>
                </p14:cNvPr>
                <p14:cNvContentPartPr/>
                <p14:nvPr/>
              </p14:nvContentPartPr>
              <p14:xfrm>
                <a:off x="7286025" y="1072022"/>
                <a:ext cx="93960" cy="94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01E7623-17B3-4BC2-84AB-64F8C61E1D2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250025" y="1036022"/>
                  <a:ext cx="165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83ADC1B-24A8-465D-B311-EA811E69F9E9}"/>
                    </a:ext>
                  </a:extLst>
                </p14:cNvPr>
                <p14:cNvContentPartPr/>
                <p14:nvPr/>
              </p14:nvContentPartPr>
              <p14:xfrm>
                <a:off x="7708305" y="1129622"/>
                <a:ext cx="308160" cy="75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83ADC1B-24A8-465D-B311-EA811E69F9E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72305" y="1093982"/>
                  <a:ext cx="379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57BAB76-8A14-4349-ADB7-40437D88CEF4}"/>
                    </a:ext>
                  </a:extLst>
                </p14:cNvPr>
                <p14:cNvContentPartPr/>
                <p14:nvPr/>
              </p14:nvContentPartPr>
              <p14:xfrm>
                <a:off x="7731345" y="1296302"/>
                <a:ext cx="342360" cy="46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57BAB76-8A14-4349-ADB7-40437D88CEF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95345" y="1260302"/>
                  <a:ext cx="414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00BE6B9-5DEC-4681-B28D-7936F01C1421}"/>
                    </a:ext>
                  </a:extLst>
                </p14:cNvPr>
                <p14:cNvContentPartPr/>
                <p14:nvPr/>
              </p14:nvContentPartPr>
              <p14:xfrm>
                <a:off x="8412825" y="924782"/>
                <a:ext cx="268200" cy="590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00BE6B9-5DEC-4681-B28D-7936F01C142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77185" y="889142"/>
                  <a:ext cx="33984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5B7513A-5BEF-4D10-B848-1C7B8E255387}"/>
                    </a:ext>
                  </a:extLst>
                </p14:cNvPr>
                <p14:cNvContentPartPr/>
                <p14:nvPr/>
              </p14:nvContentPartPr>
              <p14:xfrm>
                <a:off x="8779305" y="946742"/>
                <a:ext cx="302040" cy="463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5B7513A-5BEF-4D10-B848-1C7B8E25538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43305" y="911102"/>
                  <a:ext cx="3736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B13367B-F5E2-4DDA-B272-7641683F10DB}"/>
                    </a:ext>
                  </a:extLst>
                </p14:cNvPr>
                <p14:cNvContentPartPr/>
                <p14:nvPr/>
              </p14:nvContentPartPr>
              <p14:xfrm>
                <a:off x="9152625" y="1235102"/>
                <a:ext cx="276840" cy="20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B13367B-F5E2-4DDA-B272-7641683F10D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116985" y="1199462"/>
                  <a:ext cx="348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4124A95-F038-470D-9B81-00E696190ABC}"/>
                    </a:ext>
                  </a:extLst>
                </p14:cNvPr>
                <p14:cNvContentPartPr/>
                <p14:nvPr/>
              </p14:nvContentPartPr>
              <p14:xfrm>
                <a:off x="9666705" y="929822"/>
                <a:ext cx="293760" cy="618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4124A95-F038-470D-9B81-00E696190AB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630705" y="893822"/>
                  <a:ext cx="3654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BFFA2FA-751C-4921-8D7F-EB3C13990250}"/>
                    </a:ext>
                  </a:extLst>
                </p14:cNvPr>
                <p14:cNvContentPartPr/>
                <p14:nvPr/>
              </p14:nvContentPartPr>
              <p14:xfrm>
                <a:off x="10140825" y="859622"/>
                <a:ext cx="266040" cy="633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BFFA2FA-751C-4921-8D7F-EB3C1399025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05185" y="823622"/>
                  <a:ext cx="33768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5CF4B3F-5EEF-449D-924F-C93ED8D26676}"/>
                    </a:ext>
                  </a:extLst>
                </p14:cNvPr>
                <p14:cNvContentPartPr/>
                <p14:nvPr/>
              </p14:nvContentPartPr>
              <p14:xfrm>
                <a:off x="10461585" y="959702"/>
                <a:ext cx="345600" cy="4827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5CF4B3F-5EEF-449D-924F-C93ED8D2667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25945" y="924062"/>
                  <a:ext cx="4172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6DE434F-2738-482D-AFD8-3ED86FF37921}"/>
                    </a:ext>
                  </a:extLst>
                </p14:cNvPr>
                <p14:cNvContentPartPr/>
                <p14:nvPr/>
              </p14:nvContentPartPr>
              <p14:xfrm>
                <a:off x="7103505" y="1727222"/>
                <a:ext cx="34920" cy="446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6DE434F-2738-482D-AFD8-3ED86FF3792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67865" y="1691222"/>
                  <a:ext cx="1065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5158F19-E7E8-4A1A-975F-5ED9C836F88F}"/>
                    </a:ext>
                  </a:extLst>
                </p14:cNvPr>
                <p14:cNvContentPartPr/>
                <p14:nvPr/>
              </p14:nvContentPartPr>
              <p14:xfrm>
                <a:off x="7080465" y="1636502"/>
                <a:ext cx="417240" cy="541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5158F19-E7E8-4A1A-975F-5ED9C836F8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44465" y="1600862"/>
                  <a:ext cx="4888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283A8E8-65F1-4926-8D1C-8E903CB67B32}"/>
                    </a:ext>
                  </a:extLst>
                </p14:cNvPr>
                <p14:cNvContentPartPr/>
                <p14:nvPr/>
              </p14:nvContentPartPr>
              <p14:xfrm>
                <a:off x="7581945" y="1910822"/>
                <a:ext cx="65880" cy="182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283A8E8-65F1-4926-8D1C-8E903CB67B3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545945" y="1874822"/>
                  <a:ext cx="137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91BA70B-1A74-4D95-8F73-68E9E64BBEB9}"/>
                    </a:ext>
                  </a:extLst>
                </p14:cNvPr>
                <p14:cNvContentPartPr/>
                <p14:nvPr/>
              </p14:nvContentPartPr>
              <p14:xfrm>
                <a:off x="7588425" y="1748462"/>
                <a:ext cx="42840" cy="41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91BA70B-1A74-4D95-8F73-68E9E64BBEB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552425" y="1712822"/>
                  <a:ext cx="114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82A883D-2A3F-45F4-B790-EF3ACB68D4D0}"/>
                    </a:ext>
                  </a:extLst>
                </p14:cNvPr>
                <p14:cNvContentPartPr/>
                <p14:nvPr/>
              </p14:nvContentPartPr>
              <p14:xfrm>
                <a:off x="7939425" y="1773662"/>
                <a:ext cx="236160" cy="182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82A883D-2A3F-45F4-B790-EF3ACB68D4D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903425" y="1738022"/>
                  <a:ext cx="307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42E47B1-80F4-489E-8146-A1131953ED23}"/>
                    </a:ext>
                  </a:extLst>
                </p14:cNvPr>
                <p14:cNvContentPartPr/>
                <p14:nvPr/>
              </p14:nvContentPartPr>
              <p14:xfrm>
                <a:off x="8503905" y="1570262"/>
                <a:ext cx="232560" cy="62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42E47B1-80F4-489E-8146-A1131953ED2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67905" y="1534262"/>
                  <a:ext cx="304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C1FDDC0-3BFC-4578-A932-B05560E9712C}"/>
                    </a:ext>
                  </a:extLst>
                </p14:cNvPr>
                <p14:cNvContentPartPr/>
                <p14:nvPr/>
              </p14:nvContentPartPr>
              <p14:xfrm>
                <a:off x="8460345" y="1666382"/>
                <a:ext cx="36360" cy="343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C1FDDC0-3BFC-4578-A932-B05560E9712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424705" y="1630382"/>
                  <a:ext cx="1080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F0B2429-1AC6-4F77-B65A-30DCFFC831B1}"/>
                    </a:ext>
                  </a:extLst>
                </p14:cNvPr>
                <p14:cNvContentPartPr/>
                <p14:nvPr/>
              </p14:nvContentPartPr>
              <p14:xfrm>
                <a:off x="8460345" y="1849622"/>
                <a:ext cx="191520" cy="117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F0B2429-1AC6-4F77-B65A-30DCFFC831B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424345" y="1813982"/>
                  <a:ext cx="263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57D6957-8C41-48C8-8260-99BDD307D0EE}"/>
                    </a:ext>
                  </a:extLst>
                </p14:cNvPr>
                <p14:cNvContentPartPr/>
                <p14:nvPr/>
              </p14:nvContentPartPr>
              <p14:xfrm>
                <a:off x="8807025" y="1735502"/>
                <a:ext cx="72720" cy="220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57D6957-8C41-48C8-8260-99BDD307D0E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71385" y="1699502"/>
                  <a:ext cx="144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F28FB17-F61F-4317-876D-103A76A86955}"/>
                    </a:ext>
                  </a:extLst>
                </p14:cNvPr>
                <p14:cNvContentPartPr/>
                <p14:nvPr/>
              </p14:nvContentPartPr>
              <p14:xfrm>
                <a:off x="8981985" y="1753502"/>
                <a:ext cx="186480" cy="230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F28FB17-F61F-4317-876D-103A76A869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945985" y="1717862"/>
                  <a:ext cx="258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640A15D-73CC-4D47-BA95-077456DF93B8}"/>
                    </a:ext>
                  </a:extLst>
                </p14:cNvPr>
                <p14:cNvContentPartPr/>
                <p14:nvPr/>
              </p14:nvContentPartPr>
              <p14:xfrm>
                <a:off x="9258105" y="1742702"/>
                <a:ext cx="238680" cy="236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640A15D-73CC-4D47-BA95-077456DF93B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22465" y="1706702"/>
                  <a:ext cx="310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5F48862-9315-4CC4-8A82-605E4C977FE7}"/>
                    </a:ext>
                  </a:extLst>
                </p14:cNvPr>
                <p14:cNvContentPartPr/>
                <p14:nvPr/>
              </p14:nvContentPartPr>
              <p14:xfrm>
                <a:off x="9638265" y="1600862"/>
                <a:ext cx="169560" cy="4813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5F48862-9315-4CC4-8A82-605E4C977FE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02265" y="1565222"/>
                  <a:ext cx="2412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7180B62-6855-431D-9E57-0F0DE5676516}"/>
                    </a:ext>
                  </a:extLst>
                </p14:cNvPr>
                <p14:cNvContentPartPr/>
                <p14:nvPr/>
              </p14:nvContentPartPr>
              <p14:xfrm>
                <a:off x="8427945" y="1979582"/>
                <a:ext cx="36720" cy="152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7180B62-6855-431D-9E57-0F0DE567651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392305" y="1943582"/>
                  <a:ext cx="108360" cy="2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9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083CB5B-2A40-4767-A91C-5726A73F2B7C}"/>
              </a:ext>
            </a:extLst>
          </p:cNvPr>
          <p:cNvGrpSpPr/>
          <p:nvPr/>
        </p:nvGrpSpPr>
        <p:grpSpPr>
          <a:xfrm>
            <a:off x="786675" y="438351"/>
            <a:ext cx="9340920" cy="6280200"/>
            <a:chOff x="786675" y="438351"/>
            <a:chExt cx="9340920" cy="628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AAA32E-E5DE-4B33-9275-0F5842DAFC02}"/>
                    </a:ext>
                  </a:extLst>
                </p14:cNvPr>
                <p14:cNvContentPartPr/>
                <p14:nvPr/>
              </p14:nvContentPartPr>
              <p14:xfrm>
                <a:off x="1811235" y="1089231"/>
                <a:ext cx="6964920" cy="12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AAA32E-E5DE-4B33-9275-0F5842DAFC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5235" y="1053231"/>
                  <a:ext cx="7036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E2B87A-6DF5-4F93-B68F-983B3ACA3DF0}"/>
                    </a:ext>
                  </a:extLst>
                </p14:cNvPr>
                <p14:cNvContentPartPr/>
                <p14:nvPr/>
              </p14:nvContentPartPr>
              <p14:xfrm>
                <a:off x="8804955" y="1235751"/>
                <a:ext cx="292680" cy="535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E2B87A-6DF5-4F93-B68F-983B3ACA3D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9315" y="1200111"/>
                  <a:ext cx="364320" cy="54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D92594-B4E8-4CB3-82D4-10B5CF2859BB}"/>
                    </a:ext>
                  </a:extLst>
                </p14:cNvPr>
                <p14:cNvContentPartPr/>
                <p14:nvPr/>
              </p14:nvContentPartPr>
              <p14:xfrm>
                <a:off x="8883075" y="6352431"/>
                <a:ext cx="386640" cy="27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D92594-B4E8-4CB3-82D4-10B5CF2859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47435" y="6316791"/>
                  <a:ext cx="458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0EE115-D9F8-4414-93AE-C67EB8C4101D}"/>
                    </a:ext>
                  </a:extLst>
                </p14:cNvPr>
                <p14:cNvContentPartPr/>
                <p14:nvPr/>
              </p14:nvContentPartPr>
              <p14:xfrm>
                <a:off x="1876035" y="834351"/>
                <a:ext cx="417960" cy="490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0EE115-D9F8-4414-93AE-C67EB8C410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0395" y="798711"/>
                  <a:ext cx="4896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FE9376-F187-4C10-B1CA-1BBF6858C2C5}"/>
                    </a:ext>
                  </a:extLst>
                </p14:cNvPr>
                <p14:cNvContentPartPr/>
                <p14:nvPr/>
              </p14:nvContentPartPr>
              <p14:xfrm>
                <a:off x="786675" y="438351"/>
                <a:ext cx="516600" cy="69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FE9376-F187-4C10-B1CA-1BBF6858C2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0675" y="402711"/>
                  <a:ext cx="58824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E07DF1-07FB-4F8C-9CED-EF1C5653D7DC}"/>
                    </a:ext>
                  </a:extLst>
                </p14:cNvPr>
                <p14:cNvContentPartPr/>
                <p14:nvPr/>
              </p14:nvContentPartPr>
              <p14:xfrm>
                <a:off x="1412715" y="848031"/>
                <a:ext cx="83880" cy="31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E07DF1-07FB-4F8C-9CED-EF1C5653D7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7075" y="812391"/>
                  <a:ext cx="155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5CB89D-2C72-4BCA-BC65-D2E84A63010C}"/>
                    </a:ext>
                  </a:extLst>
                </p14:cNvPr>
                <p14:cNvContentPartPr/>
                <p14:nvPr/>
              </p14:nvContentPartPr>
              <p14:xfrm>
                <a:off x="1389315" y="777831"/>
                <a:ext cx="256680" cy="383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5CB89D-2C72-4BCA-BC65-D2E84A6301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53315" y="742191"/>
                  <a:ext cx="3283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550CDA-171F-417A-8FD2-B392B4C9908B}"/>
                    </a:ext>
                  </a:extLst>
                </p14:cNvPr>
                <p14:cNvContentPartPr/>
                <p14:nvPr/>
              </p14:nvContentPartPr>
              <p14:xfrm>
                <a:off x="9522075" y="6131031"/>
                <a:ext cx="242640" cy="43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550CDA-171F-417A-8FD2-B392B4C99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86435" y="6095391"/>
                  <a:ext cx="314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4C03C4-CD06-4776-9D73-CAD58767B1C8}"/>
                    </a:ext>
                  </a:extLst>
                </p14:cNvPr>
                <p14:cNvContentPartPr/>
                <p14:nvPr/>
              </p14:nvContentPartPr>
              <p14:xfrm>
                <a:off x="9551595" y="6167031"/>
                <a:ext cx="240840" cy="51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4C03C4-CD06-4776-9D73-CAD58767B1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5955" y="6131031"/>
                  <a:ext cx="31248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8FB3D9-3946-4FF7-9C23-F9FCB39611A1}"/>
                    </a:ext>
                  </a:extLst>
                </p14:cNvPr>
                <p14:cNvContentPartPr/>
                <p14:nvPr/>
              </p14:nvContentPartPr>
              <p14:xfrm>
                <a:off x="9933915" y="6477351"/>
                <a:ext cx="9720" cy="215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8FB3D9-3946-4FF7-9C23-F9FCB39611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97915" y="6441711"/>
                  <a:ext cx="81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8EBB51-B59A-422E-9189-6498106A89E3}"/>
                    </a:ext>
                  </a:extLst>
                </p14:cNvPr>
                <p14:cNvContentPartPr/>
                <p14:nvPr/>
              </p14:nvContentPartPr>
              <p14:xfrm>
                <a:off x="9915915" y="6435951"/>
                <a:ext cx="211680" cy="282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8EBB51-B59A-422E-9189-6498106A89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79915" y="6400311"/>
                  <a:ext cx="283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00261D-AEC7-4BA5-AE19-6A98870E0451}"/>
                    </a:ext>
                  </a:extLst>
                </p14:cNvPr>
                <p14:cNvContentPartPr/>
                <p14:nvPr/>
              </p14:nvContentPartPr>
              <p14:xfrm>
                <a:off x="5421675" y="1229991"/>
                <a:ext cx="3369240" cy="73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00261D-AEC7-4BA5-AE19-6A98870E04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85675" y="1193991"/>
                  <a:ext cx="3440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B67E6E-8FC1-49B0-AFF0-C93FCEB80FC2}"/>
                    </a:ext>
                  </a:extLst>
                </p14:cNvPr>
                <p14:cNvContentPartPr/>
                <p14:nvPr/>
              </p14:nvContentPartPr>
              <p14:xfrm>
                <a:off x="8998995" y="937671"/>
                <a:ext cx="373680" cy="45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B67E6E-8FC1-49B0-AFF0-C93FCEB80F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63355" y="902031"/>
                  <a:ext cx="445320" cy="52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B5783E-2EC0-438F-BCFD-B139956E6391}"/>
                  </a:ext>
                </a:extLst>
              </p14:cNvPr>
              <p14:cNvContentPartPr/>
              <p14:nvPr/>
            </p14:nvContentPartPr>
            <p14:xfrm>
              <a:off x="5170035" y="1287951"/>
              <a:ext cx="292320" cy="1230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B5783E-2EC0-438F-BCFD-B139956E63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4395" y="1252311"/>
                <a:ext cx="36396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C46CF3-30A7-45C4-8CB7-A2A891A70C14}"/>
                  </a:ext>
                </a:extLst>
              </p14:cNvPr>
              <p14:cNvContentPartPr/>
              <p14:nvPr/>
            </p14:nvContentPartPr>
            <p14:xfrm>
              <a:off x="5044755" y="2499351"/>
              <a:ext cx="162360" cy="3878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C46CF3-30A7-45C4-8CB7-A2A891A70C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8755" y="2463351"/>
                <a:ext cx="234000" cy="39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7BFA1D3-A270-4F51-93B8-ECEA3C686A8F}"/>
              </a:ext>
            </a:extLst>
          </p:cNvPr>
          <p:cNvGrpSpPr/>
          <p:nvPr/>
        </p:nvGrpSpPr>
        <p:grpSpPr>
          <a:xfrm>
            <a:off x="2827155" y="2672511"/>
            <a:ext cx="2392920" cy="2724480"/>
            <a:chOff x="2827155" y="2672511"/>
            <a:chExt cx="2392920" cy="272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C53ED7-A9E3-41CA-9847-EC3EDC233AF5}"/>
                    </a:ext>
                  </a:extLst>
                </p14:cNvPr>
                <p14:cNvContentPartPr/>
                <p14:nvPr/>
              </p14:nvContentPartPr>
              <p14:xfrm>
                <a:off x="5005515" y="2672511"/>
                <a:ext cx="214560" cy="210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C53ED7-A9E3-41CA-9847-EC3EDC233A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69515" y="2636511"/>
                  <a:ext cx="286200" cy="21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08AFE7-412C-426F-8B78-A6E90A6501D6}"/>
                    </a:ext>
                  </a:extLst>
                </p14:cNvPr>
                <p14:cNvContentPartPr/>
                <p14:nvPr/>
              </p14:nvContentPartPr>
              <p14:xfrm>
                <a:off x="2911035" y="2927031"/>
                <a:ext cx="248760" cy="594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08AFE7-412C-426F-8B78-A6E90A6501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75395" y="2891391"/>
                  <a:ext cx="320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316159-4612-4D44-A31E-1079B3A8F119}"/>
                    </a:ext>
                  </a:extLst>
                </p14:cNvPr>
                <p14:cNvContentPartPr/>
                <p14:nvPr/>
              </p14:nvContentPartPr>
              <p14:xfrm>
                <a:off x="3263475" y="3265431"/>
                <a:ext cx="574560" cy="270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316159-4612-4D44-A31E-1079B3A8F1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27835" y="3229431"/>
                  <a:ext cx="6462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C2D6F1-89D0-4419-8836-4AA76DDD29BC}"/>
                    </a:ext>
                  </a:extLst>
                </p14:cNvPr>
                <p14:cNvContentPartPr/>
                <p14:nvPr/>
              </p14:nvContentPartPr>
              <p14:xfrm>
                <a:off x="3919395" y="3314031"/>
                <a:ext cx="552600" cy="688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C2D6F1-89D0-4419-8836-4AA76DDD29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83755" y="3278031"/>
                  <a:ext cx="62424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711862-29AE-4DE0-9D43-2E4148532595}"/>
                    </a:ext>
                  </a:extLst>
                </p14:cNvPr>
                <p14:cNvContentPartPr/>
                <p14:nvPr/>
              </p14:nvContentPartPr>
              <p14:xfrm>
                <a:off x="2827155" y="4287471"/>
                <a:ext cx="319320" cy="108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711862-29AE-4DE0-9D43-2E41485325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91155" y="4251471"/>
                  <a:ext cx="390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4F1DF7-7C20-4CBA-9BAF-D0C029468285}"/>
                    </a:ext>
                  </a:extLst>
                </p14:cNvPr>
                <p14:cNvContentPartPr/>
                <p14:nvPr/>
              </p14:nvContentPartPr>
              <p14:xfrm>
                <a:off x="3298395" y="4144911"/>
                <a:ext cx="277560" cy="291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4F1DF7-7C20-4CBA-9BAF-D0C0294682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2755" y="4108911"/>
                  <a:ext cx="34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54740-8ED7-4606-AC66-E7D8FCC786FE}"/>
                    </a:ext>
                  </a:extLst>
                </p14:cNvPr>
                <p14:cNvContentPartPr/>
                <p14:nvPr/>
              </p14:nvContentPartPr>
              <p14:xfrm>
                <a:off x="3790155" y="4146351"/>
                <a:ext cx="272880" cy="28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54740-8ED7-4606-AC66-E7D8FCC786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54515" y="4110351"/>
                  <a:ext cx="3445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BB5ED5-539C-4967-AACE-749C8EE5BDBC}"/>
                    </a:ext>
                  </a:extLst>
                </p14:cNvPr>
                <p14:cNvContentPartPr/>
                <p14:nvPr/>
              </p14:nvContentPartPr>
              <p14:xfrm>
                <a:off x="3033435" y="4897311"/>
                <a:ext cx="198720" cy="49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BB5ED5-539C-4967-AACE-749C8EE5BD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97795" y="4861311"/>
                  <a:ext cx="27036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9344C1-C0AA-4763-9C76-3680A6FF4ABA}"/>
                    </a:ext>
                  </a:extLst>
                </p14:cNvPr>
                <p14:cNvContentPartPr/>
                <p14:nvPr/>
              </p14:nvContentPartPr>
              <p14:xfrm>
                <a:off x="3391275" y="4622271"/>
                <a:ext cx="152280" cy="64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9344C1-C0AA-4763-9C76-3680A6FF4A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5275" y="4586271"/>
                  <a:ext cx="22392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D627A3-F676-4FC5-8E4F-0E3561556994}"/>
                    </a:ext>
                  </a:extLst>
                </p14:cNvPr>
                <p14:cNvContentPartPr/>
                <p14:nvPr/>
              </p14:nvContentPartPr>
              <p14:xfrm>
                <a:off x="3730755" y="4840071"/>
                <a:ext cx="503280" cy="52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D627A3-F676-4FC5-8E4F-0E35615569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94755" y="4804071"/>
                  <a:ext cx="5749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CD7B0E-6AEA-42F5-BC42-4CC5A4755095}"/>
                    </a:ext>
                  </a:extLst>
                </p14:cNvPr>
                <p14:cNvContentPartPr/>
                <p14:nvPr/>
              </p14:nvContentPartPr>
              <p14:xfrm>
                <a:off x="4293435" y="4811271"/>
                <a:ext cx="252720" cy="28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CD7B0E-6AEA-42F5-BC42-4CC5A47550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57795" y="4775271"/>
                  <a:ext cx="324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62EE70-9505-439A-988B-948593EE670C}"/>
                    </a:ext>
                  </a:extLst>
                </p14:cNvPr>
                <p14:cNvContentPartPr/>
                <p14:nvPr/>
              </p14:nvContentPartPr>
              <p14:xfrm>
                <a:off x="4482795" y="3829911"/>
                <a:ext cx="474480" cy="32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62EE70-9505-439A-988B-948593EE67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46795" y="3794271"/>
                  <a:ext cx="546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1375F6C-D79C-40F2-9E80-79EA7CB4A3AC}"/>
                    </a:ext>
                  </a:extLst>
                </p14:cNvPr>
                <p14:cNvContentPartPr/>
                <p14:nvPr/>
              </p14:nvContentPartPr>
              <p14:xfrm>
                <a:off x="4841355" y="3796791"/>
                <a:ext cx="139320" cy="174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1375F6C-D79C-40F2-9E80-79EA7CB4A3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05355" y="3760791"/>
                  <a:ext cx="2109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E66BAA-D80A-4493-ABCF-622E3EBE8E0D}"/>
              </a:ext>
            </a:extLst>
          </p:cNvPr>
          <p:cNvGrpSpPr/>
          <p:nvPr/>
        </p:nvGrpSpPr>
        <p:grpSpPr>
          <a:xfrm>
            <a:off x="5006235" y="1055391"/>
            <a:ext cx="314640" cy="83880"/>
            <a:chOff x="5006235" y="1055391"/>
            <a:chExt cx="314640" cy="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087685-FF77-44A1-8489-8FD48CF3422D}"/>
                    </a:ext>
                  </a:extLst>
                </p14:cNvPr>
                <p14:cNvContentPartPr/>
                <p14:nvPr/>
              </p14:nvContentPartPr>
              <p14:xfrm>
                <a:off x="5170035" y="1070511"/>
                <a:ext cx="14760" cy="68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087685-FF77-44A1-8489-8FD48CF342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34035" y="1034511"/>
                  <a:ext cx="8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94AAA8-CBDD-415A-A2E1-74ECFF328CE9}"/>
                    </a:ext>
                  </a:extLst>
                </p14:cNvPr>
                <p14:cNvContentPartPr/>
                <p14:nvPr/>
              </p14:nvContentPartPr>
              <p14:xfrm>
                <a:off x="5310075" y="1060791"/>
                <a:ext cx="10800" cy="5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94AAA8-CBDD-415A-A2E1-74ECFF328C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74435" y="1025151"/>
                  <a:ext cx="82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4BA9D8-C6D1-4DE2-AD7B-B91EDCBFF514}"/>
                    </a:ext>
                  </a:extLst>
                </p14:cNvPr>
                <p14:cNvContentPartPr/>
                <p14:nvPr/>
              </p14:nvContentPartPr>
              <p14:xfrm>
                <a:off x="5006235" y="1055391"/>
                <a:ext cx="28440" cy="65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4BA9D8-C6D1-4DE2-AD7B-B91EDCBFF5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70595" y="1019751"/>
                  <a:ext cx="10008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991C7A6-4EEE-4EA5-924E-849755074949}"/>
                  </a:ext>
                </a:extLst>
              </p14:cNvPr>
              <p14:cNvContentPartPr/>
              <p14:nvPr/>
            </p14:nvContentPartPr>
            <p14:xfrm>
              <a:off x="2686395" y="1109751"/>
              <a:ext cx="5316120" cy="5677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991C7A6-4EEE-4EA5-924E-8497550749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50395" y="1073751"/>
                <a:ext cx="5387760" cy="57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E030743-355F-4E64-9D21-FFF710948849}"/>
              </a:ext>
            </a:extLst>
          </p:cNvPr>
          <p:cNvGrpSpPr/>
          <p:nvPr/>
        </p:nvGrpSpPr>
        <p:grpSpPr>
          <a:xfrm>
            <a:off x="3842355" y="1103977"/>
            <a:ext cx="8292600" cy="2352600"/>
            <a:chOff x="3842355" y="1103977"/>
            <a:chExt cx="8292600" cy="23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8E0254-BC2A-4CC3-B780-DF6AA99B1680}"/>
                    </a:ext>
                  </a:extLst>
                </p14:cNvPr>
                <p14:cNvContentPartPr/>
                <p14:nvPr/>
              </p14:nvContentPartPr>
              <p14:xfrm>
                <a:off x="3842355" y="1103977"/>
                <a:ext cx="5123520" cy="235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8E0254-BC2A-4CC3-B780-DF6AA99B16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06355" y="1068337"/>
                  <a:ext cx="5195160" cy="24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4498BAA-6D41-408C-985D-F1A70392FF2A}"/>
                    </a:ext>
                  </a:extLst>
                </p14:cNvPr>
                <p14:cNvContentPartPr/>
                <p14:nvPr/>
              </p14:nvContentPartPr>
              <p14:xfrm>
                <a:off x="6152475" y="1155817"/>
                <a:ext cx="2766600" cy="1316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4498BAA-6D41-408C-985D-F1A70392FF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16475" y="1120177"/>
                  <a:ext cx="2838240" cy="13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C0B680-B579-4A01-9C73-8FBA04A796F1}"/>
                    </a:ext>
                  </a:extLst>
                </p14:cNvPr>
                <p14:cNvContentPartPr/>
                <p14:nvPr/>
              </p14:nvContentPartPr>
              <p14:xfrm>
                <a:off x="8517675" y="2032777"/>
                <a:ext cx="972360" cy="28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C0B680-B579-4A01-9C73-8FBA04A796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81675" y="1996777"/>
                  <a:ext cx="1044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CC85CB-D243-4C95-A7A0-F4A30B594892}"/>
                    </a:ext>
                  </a:extLst>
                </p14:cNvPr>
                <p14:cNvContentPartPr/>
                <p14:nvPr/>
              </p14:nvContentPartPr>
              <p14:xfrm>
                <a:off x="8447115" y="1874737"/>
                <a:ext cx="308520" cy="333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CC85CB-D243-4C95-A7A0-F4A30B5948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11475" y="1839097"/>
                  <a:ext cx="380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401B5A1-E951-4C4F-A1AA-FDA0F56076ED}"/>
                    </a:ext>
                  </a:extLst>
                </p14:cNvPr>
                <p14:cNvContentPartPr/>
                <p14:nvPr/>
              </p14:nvContentPartPr>
              <p14:xfrm>
                <a:off x="9554475" y="1799497"/>
                <a:ext cx="266040" cy="499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401B5A1-E951-4C4F-A1AA-FDA0F56076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18835" y="1763857"/>
                  <a:ext cx="337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4D97BA-9FEF-4C93-B53A-E63C6A11306C}"/>
                    </a:ext>
                  </a:extLst>
                </p14:cNvPr>
                <p14:cNvContentPartPr/>
                <p14:nvPr/>
              </p14:nvContentPartPr>
              <p14:xfrm>
                <a:off x="9922755" y="2112697"/>
                <a:ext cx="183960" cy="201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4D97BA-9FEF-4C93-B53A-E63C6A1130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86755" y="2076697"/>
                  <a:ext cx="2556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ADDA42-D0CC-4219-A0E4-33227988CE26}"/>
                    </a:ext>
                  </a:extLst>
                </p14:cNvPr>
                <p14:cNvContentPartPr/>
                <p14:nvPr/>
              </p14:nvContentPartPr>
              <p14:xfrm>
                <a:off x="10230195" y="2104777"/>
                <a:ext cx="270000" cy="18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ADDA42-D0CC-4219-A0E4-33227988CE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94195" y="2069137"/>
                  <a:ext cx="341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A672118-624F-4557-BC50-FB157094CE23}"/>
                    </a:ext>
                  </a:extLst>
                </p14:cNvPr>
                <p14:cNvContentPartPr/>
                <p14:nvPr/>
              </p14:nvContentPartPr>
              <p14:xfrm>
                <a:off x="10593435" y="1904257"/>
                <a:ext cx="279720" cy="407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A672118-624F-4557-BC50-FB157094CE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57435" y="1868617"/>
                  <a:ext cx="3513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416B993-FA8B-4F98-B6AC-085C3780DFF0}"/>
                    </a:ext>
                  </a:extLst>
                </p14:cNvPr>
                <p14:cNvContentPartPr/>
                <p14:nvPr/>
              </p14:nvContentPartPr>
              <p14:xfrm>
                <a:off x="11214435" y="1952137"/>
                <a:ext cx="198360" cy="443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416B993-FA8B-4F98-B6AC-085C3780DF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78795" y="1916497"/>
                  <a:ext cx="2700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CC5088C-F56B-474B-87EB-120025C5D82D}"/>
                    </a:ext>
                  </a:extLst>
                </p14:cNvPr>
                <p14:cNvContentPartPr/>
                <p14:nvPr/>
              </p14:nvContentPartPr>
              <p14:xfrm>
                <a:off x="11464635" y="2140057"/>
                <a:ext cx="34920" cy="43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CC5088C-F56B-474B-87EB-120025C5D8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28995" y="2104057"/>
                  <a:ext cx="106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CB5CB37-4C95-4F40-8682-25919066F568}"/>
                    </a:ext>
                  </a:extLst>
                </p14:cNvPr>
                <p14:cNvContentPartPr/>
                <p14:nvPr/>
              </p14:nvContentPartPr>
              <p14:xfrm>
                <a:off x="11549595" y="2249137"/>
                <a:ext cx="585360" cy="296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CB5CB37-4C95-4F40-8682-25919066F5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13595" y="2213497"/>
                  <a:ext cx="6570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A3F0AC-2368-4660-A7CA-666E16C0F60A}"/>
                    </a:ext>
                  </a:extLst>
                </p14:cNvPr>
                <p14:cNvContentPartPr/>
                <p14:nvPr/>
              </p14:nvContentPartPr>
              <p14:xfrm>
                <a:off x="10221195" y="2584297"/>
                <a:ext cx="102600" cy="215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A3F0AC-2368-4660-A7CA-666E16C0F6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85555" y="2548297"/>
                  <a:ext cx="174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925343-3DFA-4ED1-B65D-C77EB3E9C091}"/>
                    </a:ext>
                  </a:extLst>
                </p14:cNvPr>
                <p14:cNvContentPartPr/>
                <p14:nvPr/>
              </p14:nvContentPartPr>
              <p14:xfrm>
                <a:off x="10410915" y="2451097"/>
                <a:ext cx="54000" cy="60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925343-3DFA-4ED1-B65D-C77EB3E9C0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75275" y="2415097"/>
                  <a:ext cx="125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E8A43F-AB4E-45EA-9E08-134A6F186B5B}"/>
                    </a:ext>
                  </a:extLst>
                </p14:cNvPr>
                <p14:cNvContentPartPr/>
                <p14:nvPr/>
              </p14:nvContentPartPr>
              <p14:xfrm>
                <a:off x="10472115" y="2546857"/>
                <a:ext cx="274680" cy="270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E8A43F-AB4E-45EA-9E08-134A6F186B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36475" y="2510857"/>
                  <a:ext cx="346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1500630-429C-49D7-85AE-E3FDB0E234C9}"/>
                    </a:ext>
                  </a:extLst>
                </p14:cNvPr>
                <p14:cNvContentPartPr/>
                <p14:nvPr/>
              </p14:nvContentPartPr>
              <p14:xfrm>
                <a:off x="9923475" y="3012697"/>
                <a:ext cx="1025280" cy="291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1500630-429C-49D7-85AE-E3FDB0E234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87475" y="2977057"/>
                  <a:ext cx="1096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B2FF96-6505-47AE-9D58-7244D814F8D8}"/>
                    </a:ext>
                  </a:extLst>
                </p14:cNvPr>
                <p14:cNvContentPartPr/>
                <p14:nvPr/>
              </p14:nvContentPartPr>
              <p14:xfrm>
                <a:off x="11025075" y="2897497"/>
                <a:ext cx="352080" cy="409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B2FF96-6505-47AE-9D58-7244D814F8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89435" y="2861857"/>
                  <a:ext cx="4237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350C635-CE9E-4D8C-858D-180B3B2716D6}"/>
                    </a:ext>
                  </a:extLst>
                </p14:cNvPr>
                <p14:cNvContentPartPr/>
                <p14:nvPr/>
              </p14:nvContentPartPr>
              <p14:xfrm>
                <a:off x="11413515" y="3138337"/>
                <a:ext cx="171000" cy="195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350C635-CE9E-4D8C-858D-180B3B2716D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377875" y="3102337"/>
                  <a:ext cx="242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0A0B9C-F091-4064-8E69-8275E3D92ED4}"/>
                    </a:ext>
                  </a:extLst>
                </p14:cNvPr>
                <p14:cNvContentPartPr/>
                <p14:nvPr/>
              </p14:nvContentPartPr>
              <p14:xfrm>
                <a:off x="11552115" y="3217897"/>
                <a:ext cx="223560" cy="233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0A0B9C-F091-4064-8E69-8275E3D92E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16475" y="3182257"/>
                  <a:ext cx="29520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FC98C32-CE19-4080-83A1-4782B9D7F774}"/>
                  </a:ext>
                </a:extLst>
              </p14:cNvPr>
              <p14:cNvContentPartPr/>
              <p14:nvPr/>
            </p14:nvContentPartPr>
            <p14:xfrm>
              <a:off x="8941395" y="6098257"/>
              <a:ext cx="339480" cy="25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FC98C32-CE19-4080-83A1-4782B9D7F77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905395" y="6062257"/>
                <a:ext cx="41112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1FA3C2-3AB1-4C5A-92E8-FC33E55B075B}"/>
              </a:ext>
            </a:extLst>
          </p:cNvPr>
          <p:cNvGrpSpPr/>
          <p:nvPr/>
        </p:nvGrpSpPr>
        <p:grpSpPr>
          <a:xfrm>
            <a:off x="9250275" y="5450257"/>
            <a:ext cx="2431440" cy="814680"/>
            <a:chOff x="9250275" y="5450257"/>
            <a:chExt cx="2431440" cy="81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E98F1A8-77B8-467A-B5AE-D137C93BAAF3}"/>
                    </a:ext>
                  </a:extLst>
                </p14:cNvPr>
                <p14:cNvContentPartPr/>
                <p14:nvPr/>
              </p14:nvContentPartPr>
              <p14:xfrm>
                <a:off x="9250275" y="5770657"/>
                <a:ext cx="470160" cy="237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E98F1A8-77B8-467A-B5AE-D137C93BAA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14635" y="5735017"/>
                  <a:ext cx="541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F191EB2-66B1-4DC6-81C4-D772A2DF2A30}"/>
                    </a:ext>
                  </a:extLst>
                </p14:cNvPr>
                <p14:cNvContentPartPr/>
                <p14:nvPr/>
              </p14:nvContentPartPr>
              <p14:xfrm>
                <a:off x="9271155" y="5828257"/>
                <a:ext cx="186480" cy="15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F191EB2-66B1-4DC6-81C4-D772A2DF2A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35155" y="5792257"/>
                  <a:ext cx="258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DCA8D95-9D48-450D-BCF9-FB1BCB703AEF}"/>
                    </a:ext>
                  </a:extLst>
                </p14:cNvPr>
                <p14:cNvContentPartPr/>
                <p14:nvPr/>
              </p14:nvContentPartPr>
              <p14:xfrm>
                <a:off x="9929595" y="5450257"/>
                <a:ext cx="228960" cy="59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DCA8D95-9D48-450D-BCF9-FB1BCB703A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3595" y="5414617"/>
                  <a:ext cx="300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42F361-A63A-4AB3-BCA1-EED54A16880B}"/>
                    </a:ext>
                  </a:extLst>
                </p14:cNvPr>
                <p14:cNvContentPartPr/>
                <p14:nvPr/>
              </p14:nvContentPartPr>
              <p14:xfrm>
                <a:off x="9953355" y="5463217"/>
                <a:ext cx="168480" cy="431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42F361-A63A-4AB3-BCA1-EED54A1688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7355" y="5427217"/>
                  <a:ext cx="2401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D67B3D4-1921-4F4B-A979-F2E277354D98}"/>
                    </a:ext>
                  </a:extLst>
                </p14:cNvPr>
                <p14:cNvContentPartPr/>
                <p14:nvPr/>
              </p14:nvContentPartPr>
              <p14:xfrm>
                <a:off x="9730515" y="5624137"/>
                <a:ext cx="138600" cy="2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D67B3D4-1921-4F4B-A979-F2E277354D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94515" y="5588137"/>
                  <a:ext cx="210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C780C12-9431-4B90-BF2F-648ED9A3B290}"/>
                    </a:ext>
                  </a:extLst>
                </p14:cNvPr>
                <p14:cNvContentPartPr/>
                <p14:nvPr/>
              </p14:nvContentPartPr>
              <p14:xfrm>
                <a:off x="10247475" y="5688577"/>
                <a:ext cx="293400" cy="286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C780C12-9431-4B90-BF2F-648ED9A3B29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11475" y="5652577"/>
                  <a:ext cx="3650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CEB276A-4BC4-4D78-A91C-B8053FE9AF96}"/>
                    </a:ext>
                  </a:extLst>
                </p14:cNvPr>
                <p14:cNvContentPartPr/>
                <p14:nvPr/>
              </p14:nvContentPartPr>
              <p14:xfrm>
                <a:off x="10615395" y="5929777"/>
                <a:ext cx="344880" cy="201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CEB276A-4BC4-4D78-A91C-B8053FE9AF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79755" y="5894137"/>
                  <a:ext cx="416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6738D4B-91FC-4D25-B9A4-6A320F1D5E04}"/>
                    </a:ext>
                  </a:extLst>
                </p14:cNvPr>
                <p14:cNvContentPartPr/>
                <p14:nvPr/>
              </p14:nvContentPartPr>
              <p14:xfrm>
                <a:off x="11130555" y="6012577"/>
                <a:ext cx="516600" cy="252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6738D4B-91FC-4D25-B9A4-6A320F1D5E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94915" y="5976937"/>
                  <a:ext cx="588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D2C67B-AD03-4A14-8BE1-852489EF1EF6}"/>
                    </a:ext>
                  </a:extLst>
                </p14:cNvPr>
                <p14:cNvContentPartPr/>
                <p14:nvPr/>
              </p14:nvContentPartPr>
              <p14:xfrm>
                <a:off x="11415315" y="6105097"/>
                <a:ext cx="266400" cy="148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D2C67B-AD03-4A14-8BE1-852489EF1E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79315" y="6069457"/>
                  <a:ext cx="33804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C9F548-D96A-4A88-97A6-1E72E39AE68D}"/>
              </a:ext>
            </a:extLst>
          </p:cNvPr>
          <p:cNvGrpSpPr/>
          <p:nvPr/>
        </p:nvGrpSpPr>
        <p:grpSpPr>
          <a:xfrm>
            <a:off x="4433115" y="88071"/>
            <a:ext cx="7419960" cy="4053240"/>
            <a:chOff x="4433115" y="88071"/>
            <a:chExt cx="7419960" cy="40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E033559-086C-4689-9F34-55E2FF155690}"/>
                    </a:ext>
                  </a:extLst>
                </p14:cNvPr>
                <p14:cNvContentPartPr/>
                <p14:nvPr/>
              </p14:nvContentPartPr>
              <p14:xfrm>
                <a:off x="4943595" y="577671"/>
                <a:ext cx="33480" cy="36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E033559-086C-4689-9F34-55E2FF1556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07955" y="541671"/>
                  <a:ext cx="1051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10293E5-1BED-487C-B4C2-7FEF2CBDA1D5}"/>
                    </a:ext>
                  </a:extLst>
                </p14:cNvPr>
                <p14:cNvContentPartPr/>
                <p14:nvPr/>
              </p14:nvContentPartPr>
              <p14:xfrm>
                <a:off x="5305035" y="567591"/>
                <a:ext cx="22680" cy="343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10293E5-1BED-487C-B4C2-7FEF2CBDA1D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69035" y="531591"/>
                  <a:ext cx="94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CD6EB2-2D6A-4F2C-B936-7330E8BDC116}"/>
                    </a:ext>
                  </a:extLst>
                </p14:cNvPr>
                <p14:cNvContentPartPr/>
                <p14:nvPr/>
              </p14:nvContentPartPr>
              <p14:xfrm>
                <a:off x="4433115" y="771711"/>
                <a:ext cx="475920" cy="12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CD6EB2-2D6A-4F2C-B936-7330E8BDC1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7115" y="735711"/>
                  <a:ext cx="547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8CE30F-5664-432E-92F4-0AFAD371246A}"/>
                    </a:ext>
                  </a:extLst>
                </p14:cNvPr>
                <p14:cNvContentPartPr/>
                <p14:nvPr/>
              </p14:nvContentPartPr>
              <p14:xfrm>
                <a:off x="4740915" y="671631"/>
                <a:ext cx="163440" cy="165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8CE30F-5664-432E-92F4-0AFAD37124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05275" y="635631"/>
                  <a:ext cx="235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9127A3-B38D-4E20-807D-6E1CACEF167B}"/>
                    </a:ext>
                  </a:extLst>
                </p14:cNvPr>
                <p14:cNvContentPartPr/>
                <p14:nvPr/>
              </p14:nvContentPartPr>
              <p14:xfrm>
                <a:off x="5357235" y="777471"/>
                <a:ext cx="486720" cy="17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9127A3-B38D-4E20-807D-6E1CACEF16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21595" y="741831"/>
                  <a:ext cx="558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2F4388-DB45-4FC4-A65E-B89928B217D0}"/>
                    </a:ext>
                  </a:extLst>
                </p14:cNvPr>
                <p14:cNvContentPartPr/>
                <p14:nvPr/>
              </p14:nvContentPartPr>
              <p14:xfrm>
                <a:off x="5397195" y="665151"/>
                <a:ext cx="149400" cy="19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2F4388-DB45-4FC4-A65E-B89928B217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61555" y="629511"/>
                  <a:ext cx="221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DC2F218-0FF0-4673-B66A-856FE06B1E22}"/>
                    </a:ext>
                  </a:extLst>
                </p14:cNvPr>
                <p14:cNvContentPartPr/>
                <p14:nvPr/>
              </p14:nvContentPartPr>
              <p14:xfrm>
                <a:off x="4759275" y="156831"/>
                <a:ext cx="368280" cy="293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DC2F218-0FF0-4673-B66A-856FE06B1E2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23275" y="121191"/>
                  <a:ext cx="439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584CD13-607E-4994-950C-2E63B8D555B0}"/>
                    </a:ext>
                  </a:extLst>
                </p14:cNvPr>
                <p14:cNvContentPartPr/>
                <p14:nvPr/>
              </p14:nvContentPartPr>
              <p14:xfrm>
                <a:off x="5164995" y="88071"/>
                <a:ext cx="252000" cy="359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584CD13-607E-4994-950C-2E63B8D555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29355" y="52071"/>
                  <a:ext cx="323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BA2A34-4762-41A4-8A7C-DF34F3D82CD2}"/>
                    </a:ext>
                  </a:extLst>
                </p14:cNvPr>
                <p14:cNvContentPartPr/>
                <p14:nvPr/>
              </p14:nvContentPartPr>
              <p14:xfrm>
                <a:off x="5513475" y="325671"/>
                <a:ext cx="244080" cy="165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BA2A34-4762-41A4-8A7C-DF34F3D82C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77835" y="290031"/>
                  <a:ext cx="315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5C8DD7-27D0-4EBE-AC29-7F6AF32841F6}"/>
                    </a:ext>
                  </a:extLst>
                </p14:cNvPr>
                <p14:cNvContentPartPr/>
                <p14:nvPr/>
              </p14:nvContentPartPr>
              <p14:xfrm>
                <a:off x="5030355" y="1118391"/>
                <a:ext cx="324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5C8DD7-27D0-4EBE-AC29-7F6AF32841F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94715" y="1082751"/>
                  <a:ext cx="74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EE01C87-BDA6-454E-8F9D-E33D2231BED1}"/>
                    </a:ext>
                  </a:extLst>
                </p14:cNvPr>
                <p14:cNvContentPartPr/>
                <p14:nvPr/>
              </p14:nvContentPartPr>
              <p14:xfrm>
                <a:off x="5041515" y="1168791"/>
                <a:ext cx="1800" cy="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EE01C87-BDA6-454E-8F9D-E33D2231BED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05515" y="1133151"/>
                  <a:ext cx="73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409C76-12D9-4C00-9527-178EDF0494BF}"/>
                    </a:ext>
                  </a:extLst>
                </p14:cNvPr>
                <p14:cNvContentPartPr/>
                <p14:nvPr/>
              </p14:nvContentPartPr>
              <p14:xfrm>
                <a:off x="5049435" y="1242951"/>
                <a:ext cx="16560" cy="9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409C76-12D9-4C00-9527-178EDF0494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13435" y="1206951"/>
                  <a:ext cx="88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E0A7EB-26BF-461E-A6AC-98E3F0F5C0D4}"/>
                    </a:ext>
                  </a:extLst>
                </p14:cNvPr>
                <p14:cNvContentPartPr/>
                <p14:nvPr/>
              </p14:nvContentPartPr>
              <p14:xfrm>
                <a:off x="5068155" y="1445271"/>
                <a:ext cx="8280" cy="136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7E0A7EB-26BF-461E-A6AC-98E3F0F5C0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32515" y="1409631"/>
                  <a:ext cx="79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8D34E4-0DC6-4B2F-BEA3-0C8C0D18BE38}"/>
                    </a:ext>
                  </a:extLst>
                </p14:cNvPr>
                <p14:cNvContentPartPr/>
                <p14:nvPr/>
              </p14:nvContentPartPr>
              <p14:xfrm>
                <a:off x="5062395" y="1697271"/>
                <a:ext cx="6120" cy="11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8D34E4-0DC6-4B2F-BEA3-0C8C0D18BE3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26395" y="1661271"/>
                  <a:ext cx="77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C836CD-2C56-450F-B4CE-D82ED66C5C29}"/>
                    </a:ext>
                  </a:extLst>
                </p14:cNvPr>
                <p14:cNvContentPartPr/>
                <p14:nvPr/>
              </p14:nvContentPartPr>
              <p14:xfrm>
                <a:off x="5061675" y="1878351"/>
                <a:ext cx="6840" cy="205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C836CD-2C56-450F-B4CE-D82ED66C5C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25675" y="1842711"/>
                  <a:ext cx="78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B8F97A-D6A7-4244-BC1E-F4167D9AD710}"/>
                    </a:ext>
                  </a:extLst>
                </p14:cNvPr>
                <p14:cNvContentPartPr/>
                <p14:nvPr/>
              </p14:nvContentPartPr>
              <p14:xfrm>
                <a:off x="5075355" y="2162391"/>
                <a:ext cx="14040" cy="19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B8F97A-D6A7-4244-BC1E-F4167D9AD71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39715" y="2126751"/>
                  <a:ext cx="85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1A97B56-4182-4757-95DE-BCA5D6D1789E}"/>
                    </a:ext>
                  </a:extLst>
                </p14:cNvPr>
                <p14:cNvContentPartPr/>
                <p14:nvPr/>
              </p14:nvContentPartPr>
              <p14:xfrm>
                <a:off x="5085795" y="2417631"/>
                <a:ext cx="10080" cy="23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1A97B56-4182-4757-95DE-BCA5D6D178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49795" y="2381991"/>
                  <a:ext cx="81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EAD6D9-8A46-4EC8-BF4C-B236297681B7}"/>
                    </a:ext>
                  </a:extLst>
                </p14:cNvPr>
                <p14:cNvContentPartPr/>
                <p14:nvPr/>
              </p14:nvContentPartPr>
              <p14:xfrm>
                <a:off x="5105955" y="2728311"/>
                <a:ext cx="4320" cy="55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EAD6D9-8A46-4EC8-BF4C-B236297681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70315" y="2692311"/>
                  <a:ext cx="75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FCE59E-FDE0-4446-A543-1C86153573E4}"/>
                    </a:ext>
                  </a:extLst>
                </p14:cNvPr>
                <p14:cNvContentPartPr/>
                <p14:nvPr/>
              </p14:nvContentPartPr>
              <p14:xfrm>
                <a:off x="5111355" y="2860791"/>
                <a:ext cx="11520" cy="194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FCE59E-FDE0-4446-A543-1C86153573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75355" y="2825151"/>
                  <a:ext cx="83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070A17-E4BF-4C06-9B09-F70CC672FE9D}"/>
                    </a:ext>
                  </a:extLst>
                </p14:cNvPr>
                <p14:cNvContentPartPr/>
                <p14:nvPr/>
              </p14:nvContentPartPr>
              <p14:xfrm>
                <a:off x="5124315" y="3143031"/>
                <a:ext cx="23040" cy="25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070A17-E4BF-4C06-9B09-F70CC672FE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88315" y="3107391"/>
                  <a:ext cx="94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D3F26B-70C9-488D-B646-FFD0BEEC175A}"/>
                    </a:ext>
                  </a:extLst>
                </p14:cNvPr>
                <p14:cNvContentPartPr/>
                <p14:nvPr/>
              </p14:nvContentPartPr>
              <p14:xfrm>
                <a:off x="5135835" y="3521031"/>
                <a:ext cx="15480" cy="620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D3F26B-70C9-488D-B646-FFD0BEEC17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00195" y="3485031"/>
                  <a:ext cx="8712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7E749C-2007-4083-91DC-6E1FA8F7BA8C}"/>
                    </a:ext>
                  </a:extLst>
                </p14:cNvPr>
                <p14:cNvContentPartPr/>
                <p14:nvPr/>
              </p14:nvContentPartPr>
              <p14:xfrm>
                <a:off x="5158155" y="1088151"/>
                <a:ext cx="20520" cy="98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7E749C-2007-4083-91DC-6E1FA8F7BA8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22515" y="1052511"/>
                  <a:ext cx="92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5BEBC4-4522-40AA-8971-E296F98A8170}"/>
                    </a:ext>
                  </a:extLst>
                </p14:cNvPr>
                <p14:cNvContentPartPr/>
                <p14:nvPr/>
              </p14:nvContentPartPr>
              <p14:xfrm>
                <a:off x="5158155" y="1230711"/>
                <a:ext cx="1800" cy="4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5BEBC4-4522-40AA-8971-E296F98A817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22515" y="1194711"/>
                  <a:ext cx="73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59670A-3F5C-4D0A-ABF4-89D91B35640C}"/>
                    </a:ext>
                  </a:extLst>
                </p14:cNvPr>
                <p14:cNvContentPartPr/>
                <p14:nvPr/>
              </p14:nvContentPartPr>
              <p14:xfrm>
                <a:off x="5162115" y="1334391"/>
                <a:ext cx="10800" cy="9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59670A-3F5C-4D0A-ABF4-89D91B3564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26115" y="1298751"/>
                  <a:ext cx="82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931ADF-A889-4BDB-938D-5027D26AD186}"/>
                    </a:ext>
                  </a:extLst>
                </p14:cNvPr>
                <p14:cNvContentPartPr/>
                <p14:nvPr/>
              </p14:nvContentPartPr>
              <p14:xfrm>
                <a:off x="5163915" y="1482351"/>
                <a:ext cx="9000" cy="74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931ADF-A889-4BDB-938D-5027D26AD18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28275" y="1446351"/>
                  <a:ext cx="80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15ABE57-1981-430B-A310-382F71CA5B63}"/>
                    </a:ext>
                  </a:extLst>
                </p14:cNvPr>
                <p14:cNvContentPartPr/>
                <p14:nvPr/>
              </p14:nvContentPartPr>
              <p14:xfrm>
                <a:off x="5277675" y="1082751"/>
                <a:ext cx="2160" cy="31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15ABE57-1981-430B-A310-382F71CA5B6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41675" y="1046751"/>
                  <a:ext cx="73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BB8069-5026-4C79-BB19-48A0B985FBE7}"/>
                    </a:ext>
                  </a:extLst>
                </p14:cNvPr>
                <p14:cNvContentPartPr/>
                <p14:nvPr/>
              </p14:nvContentPartPr>
              <p14:xfrm>
                <a:off x="5278755" y="1163751"/>
                <a:ext cx="10800" cy="129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BB8069-5026-4C79-BB19-48A0B985FB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3115" y="1127751"/>
                  <a:ext cx="82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78FE23-09B1-4406-AEE6-968B6F30E6CB}"/>
                    </a:ext>
                  </a:extLst>
                </p14:cNvPr>
                <p14:cNvContentPartPr/>
                <p14:nvPr/>
              </p14:nvContentPartPr>
              <p14:xfrm>
                <a:off x="5281275" y="1314951"/>
                <a:ext cx="5760" cy="38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78FE23-09B1-4406-AEE6-968B6F30E6C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45635" y="1279311"/>
                  <a:ext cx="77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8656CEA-6CF2-4F32-A8DE-C80CB42EDA10}"/>
                    </a:ext>
                  </a:extLst>
                </p14:cNvPr>
                <p14:cNvContentPartPr/>
                <p14:nvPr/>
              </p14:nvContentPartPr>
              <p14:xfrm>
                <a:off x="5245635" y="1516177"/>
                <a:ext cx="174240" cy="6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8656CEA-6CF2-4F32-A8DE-C80CB42EDA1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09635" y="1480537"/>
                  <a:ext cx="245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B15637F-268F-4478-9108-ED67F1968397}"/>
                    </a:ext>
                  </a:extLst>
                </p14:cNvPr>
                <p14:cNvContentPartPr/>
                <p14:nvPr/>
              </p14:nvContentPartPr>
              <p14:xfrm>
                <a:off x="5539035" y="1522657"/>
                <a:ext cx="178200" cy="11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15637F-268F-4478-9108-ED67F19683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03035" y="1486657"/>
                  <a:ext cx="249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009425-C816-4EB6-8E3A-93E65F41EF55}"/>
                    </a:ext>
                  </a:extLst>
                </p14:cNvPr>
                <p14:cNvContentPartPr/>
                <p14:nvPr/>
              </p14:nvContentPartPr>
              <p14:xfrm>
                <a:off x="5857995" y="1534897"/>
                <a:ext cx="195840" cy="4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009425-C816-4EB6-8E3A-93E65F41EF5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21995" y="1499257"/>
                  <a:ext cx="26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46D29A-BC23-46F5-A900-C02886634BB7}"/>
                    </a:ext>
                  </a:extLst>
                </p14:cNvPr>
                <p14:cNvContentPartPr/>
                <p14:nvPr/>
              </p14:nvContentPartPr>
              <p14:xfrm>
                <a:off x="6160395" y="1539937"/>
                <a:ext cx="102240" cy="2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46D29A-BC23-46F5-A900-C02886634BB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24395" y="1503937"/>
                  <a:ext cx="173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A312D60-DBBD-4EDC-B88F-468EC59101FF}"/>
                    </a:ext>
                  </a:extLst>
                </p14:cNvPr>
                <p14:cNvContentPartPr/>
                <p14:nvPr/>
              </p14:nvContentPartPr>
              <p14:xfrm>
                <a:off x="6390435" y="1547857"/>
                <a:ext cx="125280" cy="5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A312D60-DBBD-4EDC-B88F-468EC59101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54795" y="1512217"/>
                  <a:ext cx="196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67A6258-4355-4943-A9B5-7ACA9B0427DE}"/>
                    </a:ext>
                  </a:extLst>
                </p14:cNvPr>
                <p14:cNvContentPartPr/>
                <p14:nvPr/>
              </p14:nvContentPartPr>
              <p14:xfrm>
                <a:off x="6642075" y="1559737"/>
                <a:ext cx="136800" cy="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67A6258-4355-4943-A9B5-7ACA9B042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06435" y="1523737"/>
                  <a:ext cx="208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841F09-9B49-46C0-84BD-88C3CB642766}"/>
                    </a:ext>
                  </a:extLst>
                </p14:cNvPr>
                <p14:cNvContentPartPr/>
                <p14:nvPr/>
              </p14:nvContentPartPr>
              <p14:xfrm>
                <a:off x="6894435" y="1536697"/>
                <a:ext cx="137160" cy="5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841F09-9B49-46C0-84BD-88C3CB64276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58795" y="1501057"/>
                  <a:ext cx="208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DCD8AEB-0570-420A-AF0B-DA3440D4F025}"/>
                    </a:ext>
                  </a:extLst>
                </p14:cNvPr>
                <p14:cNvContentPartPr/>
                <p14:nvPr/>
              </p14:nvContentPartPr>
              <p14:xfrm>
                <a:off x="7225995" y="1551817"/>
                <a:ext cx="139320" cy="5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DCD8AEB-0570-420A-AF0B-DA3440D4F0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89995" y="1516177"/>
                  <a:ext cx="210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5B456C4-329B-48E2-90BA-14257B766E50}"/>
                    </a:ext>
                  </a:extLst>
                </p14:cNvPr>
                <p14:cNvContentPartPr/>
                <p14:nvPr/>
              </p14:nvContentPartPr>
              <p14:xfrm>
                <a:off x="7540275" y="1560097"/>
                <a:ext cx="144360" cy="7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5B456C4-329B-48E2-90BA-14257B766E5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04275" y="1524457"/>
                  <a:ext cx="216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0A05D9F-E009-4474-BC51-B25B0C64C9EA}"/>
                    </a:ext>
                  </a:extLst>
                </p14:cNvPr>
                <p14:cNvContentPartPr/>
                <p14:nvPr/>
              </p14:nvContentPartPr>
              <p14:xfrm>
                <a:off x="7814595" y="1579897"/>
                <a:ext cx="154800" cy="2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0A05D9F-E009-4474-BC51-B25B0C64C9E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78955" y="1543897"/>
                  <a:ext cx="226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6727AB3-F0A7-4D9D-8929-F0C9580FF14E}"/>
                    </a:ext>
                  </a:extLst>
                </p14:cNvPr>
                <p14:cNvContentPartPr/>
                <p14:nvPr/>
              </p14:nvContentPartPr>
              <p14:xfrm>
                <a:off x="8183595" y="1588897"/>
                <a:ext cx="115920" cy="3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6727AB3-F0A7-4D9D-8929-F0C9580FF14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47955" y="1553257"/>
                  <a:ext cx="187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76AFFB3-F625-46FA-8AD1-2CBF1A88B243}"/>
                    </a:ext>
                  </a:extLst>
                </p14:cNvPr>
                <p14:cNvContentPartPr/>
                <p14:nvPr/>
              </p14:nvContentPartPr>
              <p14:xfrm>
                <a:off x="8474475" y="1574857"/>
                <a:ext cx="130680" cy="14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76AFFB3-F625-46FA-8AD1-2CBF1A88B24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38835" y="1539217"/>
                  <a:ext cx="202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C5B15C6-7A43-4741-B9D5-7DFD4FA80FB3}"/>
                    </a:ext>
                  </a:extLst>
                </p14:cNvPr>
                <p14:cNvContentPartPr/>
                <p14:nvPr/>
              </p14:nvContentPartPr>
              <p14:xfrm>
                <a:off x="8742315" y="1600057"/>
                <a:ext cx="226080" cy="2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C5B15C6-7A43-4741-B9D5-7DFD4FA80F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06675" y="1564057"/>
                  <a:ext cx="297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E988A8-271A-4F47-8B9A-818DCE815DD2}"/>
                    </a:ext>
                  </a:extLst>
                </p14:cNvPr>
                <p14:cNvContentPartPr/>
                <p14:nvPr/>
              </p14:nvContentPartPr>
              <p14:xfrm>
                <a:off x="9276195" y="1305217"/>
                <a:ext cx="883800" cy="303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E988A8-271A-4F47-8B9A-818DCE815D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40555" y="1269217"/>
                  <a:ext cx="955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7C7417F-F0FC-4AEA-B2A7-30B39C9AA422}"/>
                    </a:ext>
                  </a:extLst>
                </p14:cNvPr>
                <p14:cNvContentPartPr/>
                <p14:nvPr/>
              </p14:nvContentPartPr>
              <p14:xfrm>
                <a:off x="9124635" y="1469737"/>
                <a:ext cx="326520" cy="194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7C7417F-F0FC-4AEA-B2A7-30B39C9AA42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88635" y="1433737"/>
                  <a:ext cx="398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66DE38F-8BD1-4369-8CD9-4CD9753B0DC8}"/>
                    </a:ext>
                  </a:extLst>
                </p14:cNvPr>
                <p14:cNvContentPartPr/>
                <p14:nvPr/>
              </p14:nvContentPartPr>
              <p14:xfrm>
                <a:off x="10380315" y="690337"/>
                <a:ext cx="155160" cy="66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66DE38F-8BD1-4369-8CD9-4CD9753B0DC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44675" y="654697"/>
                  <a:ext cx="226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3670738-EC3B-423B-BD61-A81656BAD11B}"/>
                    </a:ext>
                  </a:extLst>
                </p14:cNvPr>
                <p14:cNvContentPartPr/>
                <p14:nvPr/>
              </p14:nvContentPartPr>
              <p14:xfrm>
                <a:off x="10404435" y="710497"/>
                <a:ext cx="152280" cy="474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3670738-EC3B-423B-BD61-A81656BAD11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68795" y="674497"/>
                  <a:ext cx="2239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6DE7855-96D2-4925-B0B7-C0FEEE1C9130}"/>
                    </a:ext>
                  </a:extLst>
                </p14:cNvPr>
                <p14:cNvContentPartPr/>
                <p14:nvPr/>
              </p14:nvContentPartPr>
              <p14:xfrm>
                <a:off x="10149555" y="971497"/>
                <a:ext cx="110520" cy="16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6DE7855-96D2-4925-B0B7-C0FEEE1C913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13915" y="935857"/>
                  <a:ext cx="182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2B4DB1-17B4-492C-953A-7FB23FC791DF}"/>
                    </a:ext>
                  </a:extLst>
                </p14:cNvPr>
                <p14:cNvContentPartPr/>
                <p14:nvPr/>
              </p14:nvContentPartPr>
              <p14:xfrm>
                <a:off x="10725915" y="1020457"/>
                <a:ext cx="5400" cy="1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2B4DB1-17B4-492C-953A-7FB23FC791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690275" y="984457"/>
                  <a:ext cx="77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3F0BCC-918E-4F97-8374-4AADA226EC49}"/>
                    </a:ext>
                  </a:extLst>
                </p14:cNvPr>
                <p14:cNvContentPartPr/>
                <p14:nvPr/>
              </p14:nvContentPartPr>
              <p14:xfrm>
                <a:off x="10684875" y="1018657"/>
                <a:ext cx="213120" cy="215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3F0BCC-918E-4F97-8374-4AADA226EC4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48875" y="982657"/>
                  <a:ext cx="284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60B75BE-21CF-41B1-8A8C-06B6635264EE}"/>
                    </a:ext>
                  </a:extLst>
                </p14:cNvPr>
                <p14:cNvContentPartPr/>
                <p14:nvPr/>
              </p14:nvContentPartPr>
              <p14:xfrm>
                <a:off x="10981515" y="1172377"/>
                <a:ext cx="419760" cy="227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60B75BE-21CF-41B1-8A8C-06B6635264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45875" y="1136377"/>
                  <a:ext cx="491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4BB8E40-485D-4B27-8E06-EBC4EFCDC2FD}"/>
                    </a:ext>
                  </a:extLst>
                </p14:cNvPr>
                <p14:cNvContentPartPr/>
                <p14:nvPr/>
              </p14:nvContentPartPr>
              <p14:xfrm>
                <a:off x="11544195" y="1271017"/>
                <a:ext cx="32040" cy="149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4BB8E40-485D-4B27-8E06-EBC4EFCDC2F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508555" y="1235017"/>
                  <a:ext cx="103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36893DE-52C8-4A07-95AE-D3291AC63735}"/>
                    </a:ext>
                  </a:extLst>
                </p14:cNvPr>
                <p14:cNvContentPartPr/>
                <p14:nvPr/>
              </p14:nvContentPartPr>
              <p14:xfrm>
                <a:off x="11601075" y="1149337"/>
                <a:ext cx="31680" cy="15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36893DE-52C8-4A07-95AE-D3291AC637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65435" y="1113697"/>
                  <a:ext cx="103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ED2815B-3E9B-4A8D-8B1B-199E4BB13006}"/>
                    </a:ext>
                  </a:extLst>
                </p14:cNvPr>
                <p14:cNvContentPartPr/>
                <p14:nvPr/>
              </p14:nvContentPartPr>
              <p14:xfrm>
                <a:off x="11731395" y="1267417"/>
                <a:ext cx="121680" cy="241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ED2815B-3E9B-4A8D-8B1B-199E4BB130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695395" y="1231417"/>
                  <a:ext cx="193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B9D10FF-BE7B-4AB2-87B0-DE7AA5920E21}"/>
                    </a:ext>
                  </a:extLst>
                </p14:cNvPr>
                <p14:cNvContentPartPr/>
                <p14:nvPr/>
              </p14:nvContentPartPr>
              <p14:xfrm>
                <a:off x="10111755" y="950617"/>
                <a:ext cx="253080" cy="35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B9D10FF-BE7B-4AB2-87B0-DE7AA5920E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76115" y="914977"/>
                  <a:ext cx="324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63FD8D9-48CE-4FE9-9C49-DC34C9F2B564}"/>
                    </a:ext>
                  </a:extLst>
                </p14:cNvPr>
                <p14:cNvContentPartPr/>
                <p14:nvPr/>
              </p14:nvContentPartPr>
              <p14:xfrm>
                <a:off x="10500915" y="683497"/>
                <a:ext cx="98640" cy="28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63FD8D9-48CE-4FE9-9C49-DC34C9F2B5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65275" y="647497"/>
                  <a:ext cx="17028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D1FEBAE-9BE3-48B4-B634-C599A007676E}"/>
                  </a:ext>
                </a:extLst>
              </p14:cNvPr>
              <p14:cNvContentPartPr/>
              <p14:nvPr/>
            </p14:nvContentPartPr>
            <p14:xfrm>
              <a:off x="9892155" y="3354697"/>
              <a:ext cx="1855800" cy="214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D1FEBAE-9BE3-48B4-B634-C599A007676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856515" y="3319057"/>
                <a:ext cx="1927440" cy="28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E389E2-CC69-41E1-9E1D-3923903998DB}"/>
              </a:ext>
            </a:extLst>
          </p:cNvPr>
          <p:cNvGrpSpPr/>
          <p:nvPr/>
        </p:nvGrpSpPr>
        <p:grpSpPr>
          <a:xfrm>
            <a:off x="7218075" y="3288817"/>
            <a:ext cx="4582080" cy="1887840"/>
            <a:chOff x="7218075" y="3288817"/>
            <a:chExt cx="4582080" cy="18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E17269-9B76-4C52-BCF0-91D01CE21BD0}"/>
                    </a:ext>
                  </a:extLst>
                </p14:cNvPr>
                <p14:cNvContentPartPr/>
                <p14:nvPr/>
              </p14:nvContentPartPr>
              <p14:xfrm>
                <a:off x="8459355" y="3313297"/>
                <a:ext cx="1060200" cy="874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E17269-9B76-4C52-BCF0-91D01CE21BD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23715" y="3277297"/>
                  <a:ext cx="113184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2C566F3-841A-41BC-8365-CD0E9D2F0397}"/>
                    </a:ext>
                  </a:extLst>
                </p14:cNvPr>
                <p14:cNvContentPartPr/>
                <p14:nvPr/>
              </p14:nvContentPartPr>
              <p14:xfrm>
                <a:off x="8323995" y="3288817"/>
                <a:ext cx="297360" cy="350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2C566F3-841A-41BC-8365-CD0E9D2F03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87995" y="3253177"/>
                  <a:ext cx="3690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702D2E9-A417-4D36-BD56-3CE6F2D65D38}"/>
                    </a:ext>
                  </a:extLst>
                </p14:cNvPr>
                <p14:cNvContentPartPr/>
                <p14:nvPr/>
              </p14:nvContentPartPr>
              <p14:xfrm>
                <a:off x="7353795" y="3895777"/>
                <a:ext cx="1465920" cy="1227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702D2E9-A417-4D36-BD56-3CE6F2D65D3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18155" y="3859777"/>
                  <a:ext cx="1537560" cy="12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758CBC9-AD57-45AD-AEF0-74C0EE9CD811}"/>
                    </a:ext>
                  </a:extLst>
                </p14:cNvPr>
                <p14:cNvContentPartPr/>
                <p14:nvPr/>
              </p14:nvContentPartPr>
              <p14:xfrm>
                <a:off x="7218075" y="4895497"/>
                <a:ext cx="424080" cy="281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758CBC9-AD57-45AD-AEF0-74C0EE9CD8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2075" y="4859497"/>
                  <a:ext cx="4957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1CE1B9E-CE96-4733-B640-D818A0B12DED}"/>
                    </a:ext>
                  </a:extLst>
                </p14:cNvPr>
                <p14:cNvContentPartPr/>
                <p14:nvPr/>
              </p14:nvContentPartPr>
              <p14:xfrm>
                <a:off x="9743475" y="3839257"/>
                <a:ext cx="396360" cy="537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1CE1B9E-CE96-4733-B640-D818A0B12DE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07475" y="3803257"/>
                  <a:ext cx="4680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4BF3FEB-FE78-4652-A16C-864B57DEED1F}"/>
                    </a:ext>
                  </a:extLst>
                </p14:cNvPr>
                <p14:cNvContentPartPr/>
                <p14:nvPr/>
              </p14:nvContentPartPr>
              <p14:xfrm>
                <a:off x="10335675" y="4007737"/>
                <a:ext cx="160560" cy="349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4BF3FEB-FE78-4652-A16C-864B57DEED1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99675" y="3972097"/>
                  <a:ext cx="2322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6A12CA-5347-46B6-8E2A-314E0257558A}"/>
                    </a:ext>
                  </a:extLst>
                </p14:cNvPr>
                <p14:cNvContentPartPr/>
                <p14:nvPr/>
              </p14:nvContentPartPr>
              <p14:xfrm>
                <a:off x="10561755" y="4151377"/>
                <a:ext cx="276840" cy="276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6A12CA-5347-46B6-8E2A-314E0257558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525755" y="4115377"/>
                  <a:ext cx="348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D2C3100-DE1D-40CA-B732-38EDCFB02B55}"/>
                    </a:ext>
                  </a:extLst>
                </p14:cNvPr>
                <p14:cNvContentPartPr/>
                <p14:nvPr/>
              </p14:nvContentPartPr>
              <p14:xfrm>
                <a:off x="10970715" y="3928537"/>
                <a:ext cx="187560" cy="746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D2C3100-DE1D-40CA-B732-38EDCFB02B5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34715" y="3892537"/>
                  <a:ext cx="25920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D24D964-4086-487C-A04D-B5FA2C939508}"/>
                    </a:ext>
                  </a:extLst>
                </p14:cNvPr>
                <p14:cNvContentPartPr/>
                <p14:nvPr/>
              </p14:nvContentPartPr>
              <p14:xfrm>
                <a:off x="10848675" y="4313737"/>
                <a:ext cx="231840" cy="275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D24D964-4086-487C-A04D-B5FA2C93950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12675" y="4277737"/>
                  <a:ext cx="303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544999F-7EE8-4A64-8AF4-A7B67A340A4A}"/>
                    </a:ext>
                  </a:extLst>
                </p14:cNvPr>
                <p14:cNvContentPartPr/>
                <p14:nvPr/>
              </p14:nvContentPartPr>
              <p14:xfrm>
                <a:off x="11252955" y="4186657"/>
                <a:ext cx="344520" cy="223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544999F-7EE8-4A64-8AF4-A7B67A340A4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16955" y="4151017"/>
                  <a:ext cx="416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061213-0216-4555-948B-3E8CA22D7B45}"/>
                    </a:ext>
                  </a:extLst>
                </p14:cNvPr>
                <p14:cNvContentPartPr/>
                <p14:nvPr/>
              </p14:nvContentPartPr>
              <p14:xfrm>
                <a:off x="11713035" y="3962017"/>
                <a:ext cx="87120" cy="524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061213-0216-4555-948B-3E8CA22D7B4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77395" y="3926377"/>
                  <a:ext cx="158760" cy="59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936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E33A40D-092D-4388-BBEA-83E5215216C1}"/>
              </a:ext>
            </a:extLst>
          </p:cNvPr>
          <p:cNvGrpSpPr/>
          <p:nvPr/>
        </p:nvGrpSpPr>
        <p:grpSpPr>
          <a:xfrm>
            <a:off x="7015665" y="485571"/>
            <a:ext cx="2543760" cy="734040"/>
            <a:chOff x="7015665" y="485571"/>
            <a:chExt cx="2543760" cy="73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8692D4-315E-471F-83B3-5933A3B9F257}"/>
                    </a:ext>
                  </a:extLst>
                </p14:cNvPr>
                <p14:cNvContentPartPr/>
                <p14:nvPr/>
              </p14:nvContentPartPr>
              <p14:xfrm>
                <a:off x="7015665" y="485571"/>
                <a:ext cx="374760" cy="598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8692D4-315E-471F-83B3-5933A3B9F2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9665" y="449931"/>
                  <a:ext cx="4464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559C26-F989-48CE-8489-BC75F36A656E}"/>
                    </a:ext>
                  </a:extLst>
                </p14:cNvPr>
                <p14:cNvContentPartPr/>
                <p14:nvPr/>
              </p14:nvContentPartPr>
              <p14:xfrm>
                <a:off x="7454145" y="915411"/>
                <a:ext cx="239760" cy="30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559C26-F989-48CE-8489-BC75F36A65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8505" y="879771"/>
                  <a:ext cx="311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4C531D-46F1-40E9-AF90-DCD532D64115}"/>
                    </a:ext>
                  </a:extLst>
                </p14:cNvPr>
                <p14:cNvContentPartPr/>
                <p14:nvPr/>
              </p14:nvContentPartPr>
              <p14:xfrm>
                <a:off x="7935825" y="737211"/>
                <a:ext cx="168480" cy="44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4C531D-46F1-40E9-AF90-DCD532D641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00185" y="701211"/>
                  <a:ext cx="240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518EB8-9162-4225-BEAC-E5F89D3F9AB2}"/>
                    </a:ext>
                  </a:extLst>
                </p14:cNvPr>
                <p14:cNvContentPartPr/>
                <p14:nvPr/>
              </p14:nvContentPartPr>
              <p14:xfrm>
                <a:off x="7918545" y="921891"/>
                <a:ext cx="275760" cy="41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518EB8-9162-4225-BEAC-E5F89D3F9A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82905" y="885891"/>
                  <a:ext cx="347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B0F38C-9CB0-4A56-A900-F3E70191098E}"/>
                    </a:ext>
                  </a:extLst>
                </p14:cNvPr>
                <p14:cNvContentPartPr/>
                <p14:nvPr/>
              </p14:nvContentPartPr>
              <p14:xfrm>
                <a:off x="8433345" y="579171"/>
                <a:ext cx="308160" cy="544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B0F38C-9CB0-4A56-A900-F3E7019109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97345" y="543171"/>
                  <a:ext cx="3798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570ACD-48D4-4C8E-A2DF-07E71876176F}"/>
                    </a:ext>
                  </a:extLst>
                </p14:cNvPr>
                <p14:cNvContentPartPr/>
                <p14:nvPr/>
              </p14:nvContentPartPr>
              <p14:xfrm>
                <a:off x="8841225" y="822891"/>
                <a:ext cx="2520" cy="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570ACD-48D4-4C8E-A2DF-07E7187617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05585" y="786891"/>
                  <a:ext cx="74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0305B6-4B77-439F-ABB9-535F4EAA5F54}"/>
                    </a:ext>
                  </a:extLst>
                </p14:cNvPr>
                <p14:cNvContentPartPr/>
                <p14:nvPr/>
              </p14:nvContentPartPr>
              <p14:xfrm>
                <a:off x="8930505" y="525171"/>
                <a:ext cx="262440" cy="524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0305B6-4B77-439F-ABB9-535F4EAA5F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4505" y="489531"/>
                  <a:ext cx="3340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0F54A7-77F5-4A5D-8B2D-076947EA059B}"/>
                    </a:ext>
                  </a:extLst>
                </p14:cNvPr>
                <p14:cNvContentPartPr/>
                <p14:nvPr/>
              </p14:nvContentPartPr>
              <p14:xfrm>
                <a:off x="9307785" y="534891"/>
                <a:ext cx="251640" cy="474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0F54A7-77F5-4A5D-8B2D-076947EA05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1785" y="498891"/>
                  <a:ext cx="323280" cy="54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DE10FA-9CB4-4D9A-BA01-2C142FA07E94}"/>
              </a:ext>
            </a:extLst>
          </p:cNvPr>
          <p:cNvGrpSpPr/>
          <p:nvPr/>
        </p:nvGrpSpPr>
        <p:grpSpPr>
          <a:xfrm>
            <a:off x="7214025" y="1551171"/>
            <a:ext cx="4209120" cy="669240"/>
            <a:chOff x="7214025" y="1551171"/>
            <a:chExt cx="4209120" cy="66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FD9580-7D74-4EAC-9658-D9D6AAA56B35}"/>
                    </a:ext>
                  </a:extLst>
                </p14:cNvPr>
                <p14:cNvContentPartPr/>
                <p14:nvPr/>
              </p14:nvContentPartPr>
              <p14:xfrm>
                <a:off x="7214025" y="1552251"/>
                <a:ext cx="366480" cy="517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FD9580-7D74-4EAC-9658-D9D6AAA56B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78025" y="1516251"/>
                  <a:ext cx="4381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B054E4-189E-4DED-AF55-388C63293B65}"/>
                    </a:ext>
                  </a:extLst>
                </p14:cNvPr>
                <p14:cNvContentPartPr/>
                <p14:nvPr/>
              </p14:nvContentPartPr>
              <p14:xfrm>
                <a:off x="7674825" y="1907211"/>
                <a:ext cx="275400" cy="313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B054E4-189E-4DED-AF55-388C63293B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38825" y="1871211"/>
                  <a:ext cx="3470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E6B17B-115B-4693-8F46-F368834A1F03}"/>
                    </a:ext>
                  </a:extLst>
                </p14:cNvPr>
                <p14:cNvContentPartPr/>
                <p14:nvPr/>
              </p14:nvContentPartPr>
              <p14:xfrm>
                <a:off x="8148945" y="1829091"/>
                <a:ext cx="217440" cy="32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E6B17B-115B-4693-8F46-F368834A1F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12945" y="1793091"/>
                  <a:ext cx="289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97A5F79-13EF-49D2-9AAF-757B29A78748}"/>
                    </a:ext>
                  </a:extLst>
                </p14:cNvPr>
                <p14:cNvContentPartPr/>
                <p14:nvPr/>
              </p14:nvContentPartPr>
              <p14:xfrm>
                <a:off x="8135625" y="1998651"/>
                <a:ext cx="256680" cy="32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97A5F79-13EF-49D2-9AAF-757B29A787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99625" y="1963011"/>
                  <a:ext cx="328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12DD6C-A0EC-4E83-AAE5-0967373AED11}"/>
                    </a:ext>
                  </a:extLst>
                </p14:cNvPr>
                <p14:cNvContentPartPr/>
                <p14:nvPr/>
              </p14:nvContentPartPr>
              <p14:xfrm>
                <a:off x="8144625" y="1642251"/>
                <a:ext cx="212400" cy="114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12DD6C-A0EC-4E83-AAE5-0967373AED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08625" y="1606611"/>
                  <a:ext cx="284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F934A7-BF7C-4055-B681-F35BB11C077A}"/>
                    </a:ext>
                  </a:extLst>
                </p14:cNvPr>
                <p14:cNvContentPartPr/>
                <p14:nvPr/>
              </p14:nvContentPartPr>
              <p14:xfrm>
                <a:off x="8613705" y="1722171"/>
                <a:ext cx="284400" cy="485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F934A7-BF7C-4055-B681-F35BB11C07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78065" y="1686171"/>
                  <a:ext cx="3560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FBCFEC7-77DE-4ECD-8CA8-EC3F2EA141E2}"/>
                    </a:ext>
                  </a:extLst>
                </p14:cNvPr>
                <p14:cNvContentPartPr/>
                <p14:nvPr/>
              </p14:nvContentPartPr>
              <p14:xfrm>
                <a:off x="8983785" y="1964091"/>
                <a:ext cx="11520" cy="5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FBCFEC7-77DE-4ECD-8CA8-EC3F2EA141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48145" y="1928091"/>
                  <a:ext cx="83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AFC47E-5D87-45C8-89F2-95040E7E7E17}"/>
                    </a:ext>
                  </a:extLst>
                </p14:cNvPr>
                <p14:cNvContentPartPr/>
                <p14:nvPr/>
              </p14:nvContentPartPr>
              <p14:xfrm>
                <a:off x="9127425" y="1676451"/>
                <a:ext cx="214560" cy="486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AFC47E-5D87-45C8-89F2-95040E7E7E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1425" y="1640451"/>
                  <a:ext cx="2862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C3A1FE-024B-41BB-92D8-67CC602EF629}"/>
                    </a:ext>
                  </a:extLst>
                </p14:cNvPr>
                <p14:cNvContentPartPr/>
                <p14:nvPr/>
              </p14:nvContentPartPr>
              <p14:xfrm>
                <a:off x="9402825" y="1666731"/>
                <a:ext cx="223200" cy="489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C3A1FE-024B-41BB-92D8-67CC602EF6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66825" y="1631091"/>
                  <a:ext cx="2948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44CCB4-3F72-46D3-A0D3-571DB3BF4C3F}"/>
                    </a:ext>
                  </a:extLst>
                </p14:cNvPr>
                <p14:cNvContentPartPr/>
                <p14:nvPr/>
              </p14:nvContentPartPr>
              <p14:xfrm>
                <a:off x="9743025" y="1877331"/>
                <a:ext cx="253440" cy="2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44CCB4-3F72-46D3-A0D3-571DB3BF4C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07385" y="1841691"/>
                  <a:ext cx="325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DEBDC5-52AD-4EF9-B45B-EE995F165CCB}"/>
                    </a:ext>
                  </a:extLst>
                </p14:cNvPr>
                <p14:cNvContentPartPr/>
                <p14:nvPr/>
              </p14:nvContentPartPr>
              <p14:xfrm>
                <a:off x="10083585" y="1662051"/>
                <a:ext cx="201600" cy="492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DEBDC5-52AD-4EF9-B45B-EE995F165C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47585" y="1626051"/>
                  <a:ext cx="273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8AD02F-49D7-48A4-B1E5-867AFDF7AE62}"/>
                    </a:ext>
                  </a:extLst>
                </p14:cNvPr>
                <p14:cNvContentPartPr/>
                <p14:nvPr/>
              </p14:nvContentPartPr>
              <p14:xfrm>
                <a:off x="10418385" y="1883091"/>
                <a:ext cx="1800" cy="3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8AD02F-49D7-48A4-B1E5-867AFDF7AE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82745" y="1847451"/>
                  <a:ext cx="73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8F2DCE-3484-4B53-AD9C-B470FE4A82F4}"/>
                    </a:ext>
                  </a:extLst>
                </p14:cNvPr>
                <p14:cNvContentPartPr/>
                <p14:nvPr/>
              </p14:nvContentPartPr>
              <p14:xfrm>
                <a:off x="10513785" y="1608411"/>
                <a:ext cx="231840" cy="480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8F2DCE-3484-4B53-AD9C-B470FE4A82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78145" y="1572771"/>
                  <a:ext cx="3034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F32A8D3-2C0E-4355-A34E-DF859552B234}"/>
                    </a:ext>
                  </a:extLst>
                </p14:cNvPr>
                <p14:cNvContentPartPr/>
                <p14:nvPr/>
              </p14:nvContentPartPr>
              <p14:xfrm>
                <a:off x="10824465" y="1551171"/>
                <a:ext cx="253080" cy="506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F32A8D3-2C0E-4355-A34E-DF859552B2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88465" y="1515171"/>
                  <a:ext cx="3247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38050D-F88C-41C0-A0C9-DB45C995C3D1}"/>
                    </a:ext>
                  </a:extLst>
                </p14:cNvPr>
                <p14:cNvContentPartPr/>
                <p14:nvPr/>
              </p14:nvContentPartPr>
              <p14:xfrm>
                <a:off x="11089785" y="1611651"/>
                <a:ext cx="333360" cy="433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38050D-F88C-41C0-A0C9-DB45C995C3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53785" y="1575651"/>
                  <a:ext cx="40500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F21F62-FF41-4182-8EA7-8688752F2F1D}"/>
              </a:ext>
            </a:extLst>
          </p:cNvPr>
          <p:cNvGrpSpPr/>
          <p:nvPr/>
        </p:nvGrpSpPr>
        <p:grpSpPr>
          <a:xfrm>
            <a:off x="8769945" y="2596251"/>
            <a:ext cx="1813320" cy="652680"/>
            <a:chOff x="8769945" y="2596251"/>
            <a:chExt cx="1813320" cy="6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8EA7C2-4646-4EBE-B025-4D7EC7700203}"/>
                    </a:ext>
                  </a:extLst>
                </p14:cNvPr>
                <p14:cNvContentPartPr/>
                <p14:nvPr/>
              </p14:nvContentPartPr>
              <p14:xfrm>
                <a:off x="8769945" y="2718291"/>
                <a:ext cx="373320" cy="378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8EA7C2-4646-4EBE-B025-4D7EC77002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34305" y="2682291"/>
                  <a:ext cx="4449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61891D-9073-44E1-BA7D-E936411F0D1B}"/>
                    </a:ext>
                  </a:extLst>
                </p14:cNvPr>
                <p14:cNvContentPartPr/>
                <p14:nvPr/>
              </p14:nvContentPartPr>
              <p14:xfrm>
                <a:off x="9255945" y="2808651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61891D-9073-44E1-BA7D-E936411F0D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20305" y="27726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D4A4F4F-112A-4ABA-8466-0750EF53E088}"/>
                    </a:ext>
                  </a:extLst>
                </p14:cNvPr>
                <p14:cNvContentPartPr/>
                <p14:nvPr/>
              </p14:nvContentPartPr>
              <p14:xfrm>
                <a:off x="9472665" y="2632251"/>
                <a:ext cx="336960" cy="338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D4A4F4F-112A-4ABA-8466-0750EF53E0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37025" y="2596611"/>
                  <a:ext cx="408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F68BF30-0EC9-4BD4-88A1-3656C3F9B62B}"/>
                    </a:ext>
                  </a:extLst>
                </p14:cNvPr>
                <p14:cNvContentPartPr/>
                <p14:nvPr/>
              </p14:nvContentPartPr>
              <p14:xfrm>
                <a:off x="9968025" y="2611731"/>
                <a:ext cx="190800" cy="415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F68BF30-0EC9-4BD4-88A1-3656C3F9B6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32385" y="2575731"/>
                  <a:ext cx="262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08E3508-96F1-4C80-AFF8-269BC8C80624}"/>
                    </a:ext>
                  </a:extLst>
                </p14:cNvPr>
                <p14:cNvContentPartPr/>
                <p14:nvPr/>
              </p14:nvContentPartPr>
              <p14:xfrm>
                <a:off x="10315425" y="2596251"/>
                <a:ext cx="267840" cy="429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08E3508-96F1-4C80-AFF8-269BC8C806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79785" y="2560611"/>
                  <a:ext cx="3394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6973A3-262E-4EC2-8036-FFF034D8D9F8}"/>
                    </a:ext>
                  </a:extLst>
                </p14:cNvPr>
                <p14:cNvContentPartPr/>
                <p14:nvPr/>
              </p14:nvContentPartPr>
              <p14:xfrm>
                <a:off x="9350985" y="3177291"/>
                <a:ext cx="864720" cy="71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6973A3-262E-4EC2-8036-FFF034D8D9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15345" y="3141651"/>
                  <a:ext cx="93636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29D31EB-BF32-42ED-8485-24DC6EEE0083}"/>
              </a:ext>
            </a:extLst>
          </p:cNvPr>
          <p:cNvGrpSpPr/>
          <p:nvPr/>
        </p:nvGrpSpPr>
        <p:grpSpPr>
          <a:xfrm>
            <a:off x="8020065" y="3903771"/>
            <a:ext cx="2043360" cy="938520"/>
            <a:chOff x="8020065" y="3903771"/>
            <a:chExt cx="2043360" cy="93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4CDF0C4-3CDE-408C-8E6A-1EDCBB652DCB}"/>
                    </a:ext>
                  </a:extLst>
                </p14:cNvPr>
                <p14:cNvContentPartPr/>
                <p14:nvPr/>
              </p14:nvContentPartPr>
              <p14:xfrm>
                <a:off x="8020065" y="4123371"/>
                <a:ext cx="575280" cy="718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4CDF0C4-3CDE-408C-8E6A-1EDCBB652D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4065" y="4087731"/>
                  <a:ext cx="64692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C0361B-4D4D-4CBB-92E9-587505D9B27B}"/>
                    </a:ext>
                  </a:extLst>
                </p14:cNvPr>
                <p14:cNvContentPartPr/>
                <p14:nvPr/>
              </p14:nvContentPartPr>
              <p14:xfrm>
                <a:off x="8835105" y="4423971"/>
                <a:ext cx="20520" cy="17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C0361B-4D4D-4CBB-92E9-587505D9B2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99105" y="4387971"/>
                  <a:ext cx="92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A39AC1-3977-4260-966D-5EE895DE2606}"/>
                    </a:ext>
                  </a:extLst>
                </p14:cNvPr>
                <p14:cNvContentPartPr/>
                <p14:nvPr/>
              </p14:nvContentPartPr>
              <p14:xfrm>
                <a:off x="9077745" y="3994851"/>
                <a:ext cx="418680" cy="684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A39AC1-3977-4260-966D-5EE895DE26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41745" y="3959211"/>
                  <a:ext cx="49032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5696BA-1DD2-4096-AECB-7894F0F6FA9D}"/>
                    </a:ext>
                  </a:extLst>
                </p14:cNvPr>
                <p14:cNvContentPartPr/>
                <p14:nvPr/>
              </p14:nvContentPartPr>
              <p14:xfrm>
                <a:off x="9248385" y="4026531"/>
                <a:ext cx="117360" cy="150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5696BA-1DD2-4096-AECB-7894F0F6FA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12745" y="3990531"/>
                  <a:ext cx="189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8E1770-8180-4AEB-9895-3DA5630E5031}"/>
                    </a:ext>
                  </a:extLst>
                </p14:cNvPr>
                <p14:cNvContentPartPr/>
                <p14:nvPr/>
              </p14:nvContentPartPr>
              <p14:xfrm>
                <a:off x="9686865" y="3903771"/>
                <a:ext cx="376560" cy="643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8E1770-8180-4AEB-9895-3DA5630E50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50865" y="3868131"/>
                  <a:ext cx="448200" cy="71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653671D-3F68-4693-AEA8-BE5B60917CD0}"/>
                  </a:ext>
                </a:extLst>
              </p14:cNvPr>
              <p14:cNvContentPartPr/>
              <p14:nvPr/>
            </p14:nvContentPartPr>
            <p14:xfrm>
              <a:off x="4142145" y="4472571"/>
              <a:ext cx="515520" cy="494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653671D-3F68-4693-AEA8-BE5B60917CD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06505" y="4436571"/>
                <a:ext cx="587160" cy="56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93DBB8-1047-43BE-B092-56E141A7407A}"/>
              </a:ext>
            </a:extLst>
          </p:cNvPr>
          <p:cNvGrpSpPr/>
          <p:nvPr/>
        </p:nvGrpSpPr>
        <p:grpSpPr>
          <a:xfrm>
            <a:off x="7376025" y="2746371"/>
            <a:ext cx="1077120" cy="604440"/>
            <a:chOff x="7376025" y="2746371"/>
            <a:chExt cx="107712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408DBB-2244-4CF6-B5D6-8D158989202C}"/>
                    </a:ext>
                  </a:extLst>
                </p14:cNvPr>
                <p14:cNvContentPartPr/>
                <p14:nvPr/>
              </p14:nvContentPartPr>
              <p14:xfrm>
                <a:off x="7376025" y="2746371"/>
                <a:ext cx="500760" cy="604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408DBB-2244-4CF6-B5D6-8D15898920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40025" y="2710371"/>
                  <a:ext cx="57240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A1A6EE-C655-4C21-8DE4-0C45973B5C78}"/>
                    </a:ext>
                  </a:extLst>
                </p14:cNvPr>
                <p14:cNvContentPartPr/>
                <p14:nvPr/>
              </p14:nvContentPartPr>
              <p14:xfrm>
                <a:off x="8175945" y="2842491"/>
                <a:ext cx="263880" cy="57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A1A6EE-C655-4C21-8DE4-0C45973B5C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40305" y="2806851"/>
                  <a:ext cx="335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AAAA7D-CAE9-45BE-8038-26B5DD25380D}"/>
                    </a:ext>
                  </a:extLst>
                </p14:cNvPr>
                <p14:cNvContentPartPr/>
                <p14:nvPr/>
              </p14:nvContentPartPr>
              <p14:xfrm>
                <a:off x="8160105" y="3030411"/>
                <a:ext cx="293040" cy="45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AAAA7D-CAE9-45BE-8038-26B5DD2538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24105" y="2994771"/>
                  <a:ext cx="3646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E7C957-24A4-4A1C-BBA6-D890F3D80976}"/>
              </a:ext>
            </a:extLst>
          </p:cNvPr>
          <p:cNvGrpSpPr/>
          <p:nvPr/>
        </p:nvGrpSpPr>
        <p:grpSpPr>
          <a:xfrm>
            <a:off x="10706025" y="2680491"/>
            <a:ext cx="1347480" cy="745920"/>
            <a:chOff x="10706025" y="2680491"/>
            <a:chExt cx="1347480" cy="74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4D1E89-47AD-4EDF-A63F-0BD1D8CF8AE1}"/>
                    </a:ext>
                  </a:extLst>
                </p14:cNvPr>
                <p14:cNvContentPartPr/>
                <p14:nvPr/>
              </p14:nvContentPartPr>
              <p14:xfrm>
                <a:off x="10706025" y="2878131"/>
                <a:ext cx="217440" cy="31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4D1E89-47AD-4EDF-A63F-0BD1D8CF8A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70385" y="2842491"/>
                  <a:ext cx="2890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9966C9-7041-440F-B008-8193CB9FEE0F}"/>
                    </a:ext>
                  </a:extLst>
                </p14:cNvPr>
                <p14:cNvContentPartPr/>
                <p14:nvPr/>
              </p14:nvContentPartPr>
              <p14:xfrm>
                <a:off x="11045865" y="2680491"/>
                <a:ext cx="82440" cy="534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9966C9-7041-440F-B008-8193CB9FEE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09865" y="2644491"/>
                  <a:ext cx="15408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F17699-701D-4051-A384-19B45CF96795}"/>
                    </a:ext>
                  </a:extLst>
                </p14:cNvPr>
                <p14:cNvContentPartPr/>
                <p14:nvPr/>
              </p14:nvContentPartPr>
              <p14:xfrm>
                <a:off x="10976025" y="3010251"/>
                <a:ext cx="210960" cy="52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F17699-701D-4051-A384-19B45CF967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40025" y="2974611"/>
                  <a:ext cx="282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138EDE-499D-44D6-A851-194AED66EC7C}"/>
                    </a:ext>
                  </a:extLst>
                </p14:cNvPr>
                <p14:cNvContentPartPr/>
                <p14:nvPr/>
              </p14:nvContentPartPr>
              <p14:xfrm>
                <a:off x="11266545" y="2928171"/>
                <a:ext cx="527400" cy="498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138EDE-499D-44D6-A851-194AED66EC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30545" y="2892531"/>
                  <a:ext cx="5990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88C88C5-655B-40E4-91BA-BE010B0ACC08}"/>
                    </a:ext>
                  </a:extLst>
                </p14:cNvPr>
                <p14:cNvContentPartPr/>
                <p14:nvPr/>
              </p14:nvContentPartPr>
              <p14:xfrm>
                <a:off x="11783505" y="2938251"/>
                <a:ext cx="270000" cy="363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88C88C5-655B-40E4-91BA-BE010B0ACC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747505" y="2902251"/>
                  <a:ext cx="34164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58E87CF-04A5-4E8F-890F-4AA72A28355A}"/>
              </a:ext>
            </a:extLst>
          </p:cNvPr>
          <p:cNvGrpSpPr/>
          <p:nvPr/>
        </p:nvGrpSpPr>
        <p:grpSpPr>
          <a:xfrm>
            <a:off x="6832065" y="5138571"/>
            <a:ext cx="2620800" cy="1272240"/>
            <a:chOff x="6832065" y="5138571"/>
            <a:chExt cx="2620800" cy="12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C02A97-BB46-46C7-A264-2D3FE77366B5}"/>
                    </a:ext>
                  </a:extLst>
                </p14:cNvPr>
                <p14:cNvContentPartPr/>
                <p14:nvPr/>
              </p14:nvContentPartPr>
              <p14:xfrm>
                <a:off x="6924225" y="5185371"/>
                <a:ext cx="724320" cy="1060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C02A97-BB46-46C7-A264-2D3FE77366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88585" y="5149371"/>
                  <a:ext cx="795960" cy="11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A547058-D513-49BC-87C2-AAF22F72359F}"/>
                    </a:ext>
                  </a:extLst>
                </p14:cNvPr>
                <p14:cNvContentPartPr/>
                <p14:nvPr/>
              </p14:nvContentPartPr>
              <p14:xfrm>
                <a:off x="7807305" y="5251251"/>
                <a:ext cx="72360" cy="857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A547058-D513-49BC-87C2-AAF22F7235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71305" y="5215251"/>
                  <a:ext cx="14400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042E3C-A10E-4FA7-9F19-308B78441A33}"/>
                    </a:ext>
                  </a:extLst>
                </p14:cNvPr>
                <p14:cNvContentPartPr/>
                <p14:nvPr/>
              </p14:nvContentPartPr>
              <p14:xfrm>
                <a:off x="7819185" y="5190051"/>
                <a:ext cx="614160" cy="832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042E3C-A10E-4FA7-9F19-308B78441A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3545" y="5154051"/>
                  <a:ext cx="68580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3D0C2E8-9206-4834-AC14-FAA887D90EC2}"/>
                    </a:ext>
                  </a:extLst>
                </p14:cNvPr>
                <p14:cNvContentPartPr/>
                <p14:nvPr/>
              </p14:nvContentPartPr>
              <p14:xfrm>
                <a:off x="8659785" y="5138571"/>
                <a:ext cx="627120" cy="959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3D0C2E8-9206-4834-AC14-FAA887D90EC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23785" y="5102931"/>
                  <a:ext cx="69876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3C11E1-DD47-467A-8DDE-8A1421D02058}"/>
                    </a:ext>
                  </a:extLst>
                </p14:cNvPr>
                <p14:cNvContentPartPr/>
                <p14:nvPr/>
              </p14:nvContentPartPr>
              <p14:xfrm>
                <a:off x="6832065" y="6244851"/>
                <a:ext cx="892440" cy="165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3C11E1-DD47-467A-8DDE-8A1421D020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96425" y="6208851"/>
                  <a:ext cx="964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73B02C-E302-4505-A3CA-D6B781A466A8}"/>
                    </a:ext>
                  </a:extLst>
                </p14:cNvPr>
                <p14:cNvContentPartPr/>
                <p14:nvPr/>
              </p14:nvContentPartPr>
              <p14:xfrm>
                <a:off x="7876425" y="6184371"/>
                <a:ext cx="671040" cy="97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73B02C-E302-4505-A3CA-D6B781A466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0785" y="6148371"/>
                  <a:ext cx="742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0624D1-B8EE-42B3-A52D-7969EC122BFC}"/>
                    </a:ext>
                  </a:extLst>
                </p14:cNvPr>
                <p14:cNvContentPartPr/>
                <p14:nvPr/>
              </p14:nvContentPartPr>
              <p14:xfrm>
                <a:off x="8724945" y="6204531"/>
                <a:ext cx="727920" cy="132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0624D1-B8EE-42B3-A52D-7969EC122BF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88945" y="6168531"/>
                  <a:ext cx="7995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67658AB-D897-45AA-9C5D-A56B36DDD6F0}"/>
              </a:ext>
            </a:extLst>
          </p:cNvPr>
          <p:cNvGrpSpPr/>
          <p:nvPr/>
        </p:nvGrpSpPr>
        <p:grpSpPr>
          <a:xfrm>
            <a:off x="1270425" y="424011"/>
            <a:ext cx="5114880" cy="6280920"/>
            <a:chOff x="1270425" y="424011"/>
            <a:chExt cx="5114880" cy="628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E52C9A-FD14-4767-BD16-56230B92EB2F}"/>
                    </a:ext>
                  </a:extLst>
                </p14:cNvPr>
                <p14:cNvContentPartPr/>
                <p14:nvPr/>
              </p14:nvContentPartPr>
              <p14:xfrm>
                <a:off x="1968105" y="1023051"/>
                <a:ext cx="722160" cy="48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E52C9A-FD14-4767-BD16-56230B92EB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32465" y="987051"/>
                  <a:ext cx="793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655F44-FD34-4940-BA14-173ADAC9FADE}"/>
                    </a:ext>
                  </a:extLst>
                </p14:cNvPr>
                <p14:cNvContentPartPr/>
                <p14:nvPr/>
              </p14:nvContentPartPr>
              <p14:xfrm>
                <a:off x="2668305" y="706251"/>
                <a:ext cx="109800" cy="783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655F44-FD34-4940-BA14-173ADAC9FA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32305" y="670251"/>
                  <a:ext cx="181440" cy="8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E12061-A42F-494B-9E62-E22EAB0C4890}"/>
                    </a:ext>
                  </a:extLst>
                </p14:cNvPr>
                <p14:cNvContentPartPr/>
                <p14:nvPr/>
              </p14:nvContentPartPr>
              <p14:xfrm>
                <a:off x="2664705" y="681771"/>
                <a:ext cx="657720" cy="82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E12061-A42F-494B-9E62-E22EAB0C48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9065" y="645771"/>
                  <a:ext cx="72936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FCDDB8-D178-492E-80DF-672E4C71D487}"/>
                    </a:ext>
                  </a:extLst>
                </p14:cNvPr>
                <p14:cNvContentPartPr/>
                <p14:nvPr/>
              </p14:nvContentPartPr>
              <p14:xfrm>
                <a:off x="3305145" y="424011"/>
                <a:ext cx="238320" cy="123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FCDDB8-D178-492E-80DF-672E4C71D48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69145" y="388371"/>
                  <a:ext cx="30996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552365-DF0E-45A5-B9C2-8D3E2AE83726}"/>
                    </a:ext>
                  </a:extLst>
                </p14:cNvPr>
                <p14:cNvContentPartPr/>
                <p14:nvPr/>
              </p14:nvContentPartPr>
              <p14:xfrm>
                <a:off x="3358785" y="788331"/>
                <a:ext cx="903240" cy="149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552365-DF0E-45A5-B9C2-8D3E2AE837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22785" y="752331"/>
                  <a:ext cx="974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D60A9-D53C-4D70-A254-925FDEF39D8D}"/>
                    </a:ext>
                  </a:extLst>
                </p14:cNvPr>
                <p14:cNvContentPartPr/>
                <p14:nvPr/>
              </p14:nvContentPartPr>
              <p14:xfrm>
                <a:off x="1627545" y="1062651"/>
                <a:ext cx="1344600" cy="263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D60A9-D53C-4D70-A254-925FDEF39D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91545" y="1026651"/>
                  <a:ext cx="1416240" cy="27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5D828A-2C7E-45C8-935B-744569789A7B}"/>
                    </a:ext>
                  </a:extLst>
                </p14:cNvPr>
                <p14:cNvContentPartPr/>
                <p14:nvPr/>
              </p14:nvContentPartPr>
              <p14:xfrm>
                <a:off x="2209665" y="2795331"/>
                <a:ext cx="415800" cy="59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5D828A-2C7E-45C8-935B-744569789A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73665" y="2759691"/>
                  <a:ext cx="4874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A480BF-59EB-453A-911E-96E5AADCB839}"/>
                    </a:ext>
                  </a:extLst>
                </p14:cNvPr>
                <p14:cNvContentPartPr/>
                <p14:nvPr/>
              </p14:nvContentPartPr>
              <p14:xfrm>
                <a:off x="2290665" y="3171171"/>
                <a:ext cx="165600" cy="51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A480BF-59EB-453A-911E-96E5AADCB8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55025" y="3135531"/>
                  <a:ext cx="237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E42BDE-4A1E-4733-AC77-D859508A12BD}"/>
                    </a:ext>
                  </a:extLst>
                </p14:cNvPr>
                <p14:cNvContentPartPr/>
                <p14:nvPr/>
              </p14:nvContentPartPr>
              <p14:xfrm>
                <a:off x="2368065" y="3655371"/>
                <a:ext cx="1059120" cy="83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E42BDE-4A1E-4733-AC77-D859508A12B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32425" y="3619371"/>
                  <a:ext cx="113076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AB5E98-2F8D-4386-A696-1D36195DB7CE}"/>
                    </a:ext>
                  </a:extLst>
                </p14:cNvPr>
                <p14:cNvContentPartPr/>
                <p14:nvPr/>
              </p14:nvContentPartPr>
              <p14:xfrm>
                <a:off x="3439065" y="4190691"/>
                <a:ext cx="135000" cy="388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AB5E98-2F8D-4386-A696-1D36195DB7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03065" y="4155051"/>
                  <a:ext cx="2066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A10B8C-6D76-4ECE-801E-267FD7E95FF9}"/>
                    </a:ext>
                  </a:extLst>
                </p14:cNvPr>
                <p14:cNvContentPartPr/>
                <p14:nvPr/>
              </p14:nvContentPartPr>
              <p14:xfrm>
                <a:off x="3594225" y="3616491"/>
                <a:ext cx="396000" cy="159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A10B8C-6D76-4ECE-801E-267FD7E95F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58585" y="3580491"/>
                  <a:ext cx="467640" cy="16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76107A-974E-4BE8-93C2-641E4C68ADB3}"/>
                    </a:ext>
                  </a:extLst>
                </p14:cNvPr>
                <p14:cNvContentPartPr/>
                <p14:nvPr/>
              </p14:nvContentPartPr>
              <p14:xfrm>
                <a:off x="3799065" y="4208331"/>
                <a:ext cx="1483920" cy="11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76107A-974E-4BE8-93C2-641E4C68AD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63065" y="4172331"/>
                  <a:ext cx="1555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46E88E-623E-4B82-836B-54404CECF388}"/>
                    </a:ext>
                  </a:extLst>
                </p14:cNvPr>
                <p14:cNvContentPartPr/>
                <p14:nvPr/>
              </p14:nvContentPartPr>
              <p14:xfrm>
                <a:off x="4272105" y="727491"/>
                <a:ext cx="1210320" cy="348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46E88E-623E-4B82-836B-54404CECF38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36105" y="691851"/>
                  <a:ext cx="1281960" cy="35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5ED0DE-7FDC-4233-93CD-ED106DA73AFC}"/>
                    </a:ext>
                  </a:extLst>
                </p14:cNvPr>
                <p14:cNvContentPartPr/>
                <p14:nvPr/>
              </p14:nvContentPartPr>
              <p14:xfrm>
                <a:off x="2584785" y="4498851"/>
                <a:ext cx="1369440" cy="169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5ED0DE-7FDC-4233-93CD-ED106DA73A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48785" y="4462851"/>
                  <a:ext cx="1441080" cy="17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70660F-DE43-4455-8FDB-40FD2D54FC7F}"/>
                    </a:ext>
                  </a:extLst>
                </p14:cNvPr>
                <p14:cNvContentPartPr/>
                <p14:nvPr/>
              </p14:nvContentPartPr>
              <p14:xfrm>
                <a:off x="3990585" y="5360331"/>
                <a:ext cx="1128600" cy="103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70660F-DE43-4455-8FDB-40FD2D54FC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54945" y="5324691"/>
                  <a:ext cx="1200240" cy="11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5F86EA-E04F-487B-84B8-8F95C6C746E5}"/>
                    </a:ext>
                  </a:extLst>
                </p14:cNvPr>
                <p14:cNvContentPartPr/>
                <p14:nvPr/>
              </p14:nvContentPartPr>
              <p14:xfrm>
                <a:off x="4406745" y="5688291"/>
                <a:ext cx="333720" cy="39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5F86EA-E04F-487B-84B8-8F95C6C746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71105" y="5652651"/>
                  <a:ext cx="4053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48CA99-52F2-437A-B1DD-4D1D2EBEA681}"/>
                    </a:ext>
                  </a:extLst>
                </p14:cNvPr>
                <p14:cNvContentPartPr/>
                <p14:nvPr/>
              </p14:nvContentPartPr>
              <p14:xfrm>
                <a:off x="5157705" y="4065771"/>
                <a:ext cx="718920" cy="1706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48CA99-52F2-437A-B1DD-4D1D2EBEA68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21705" y="4030131"/>
                  <a:ext cx="79056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95A8BB-BC13-4EBD-A733-5128D8467AEE}"/>
                    </a:ext>
                  </a:extLst>
                </p14:cNvPr>
                <p14:cNvContentPartPr/>
                <p14:nvPr/>
              </p14:nvContentPartPr>
              <p14:xfrm>
                <a:off x="2493705" y="4470411"/>
                <a:ext cx="155880" cy="154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95A8BB-BC13-4EBD-A733-5128D8467A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58065" y="4434771"/>
                  <a:ext cx="227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3D169D-D0FB-4A60-A2D3-B181489E65CE}"/>
                    </a:ext>
                  </a:extLst>
                </p14:cNvPr>
                <p14:cNvContentPartPr/>
                <p14:nvPr/>
              </p14:nvContentPartPr>
              <p14:xfrm>
                <a:off x="1722585" y="2241291"/>
                <a:ext cx="305280" cy="5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3D169D-D0FB-4A60-A2D3-B181489E65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86945" y="2205291"/>
                  <a:ext cx="376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3D5B6E-1880-4BAE-8BFF-127684F301C9}"/>
                    </a:ext>
                  </a:extLst>
                </p14:cNvPr>
                <p14:cNvContentPartPr/>
                <p14:nvPr/>
              </p14:nvContentPartPr>
              <p14:xfrm>
                <a:off x="1846785" y="2138331"/>
                <a:ext cx="82800" cy="26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3D5B6E-1880-4BAE-8BFF-127684F301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10785" y="2102691"/>
                  <a:ext cx="1544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616D98-ED26-4016-BD58-CAB18842761D}"/>
                    </a:ext>
                  </a:extLst>
                </p14:cNvPr>
                <p14:cNvContentPartPr/>
                <p14:nvPr/>
              </p14:nvContentPartPr>
              <p14:xfrm>
                <a:off x="1975305" y="3931491"/>
                <a:ext cx="181800" cy="45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616D98-ED26-4016-BD58-CAB1884276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9665" y="3895491"/>
                  <a:ext cx="253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AAEFC1-4F79-43C2-9AB6-9050346D946C}"/>
                    </a:ext>
                  </a:extLst>
                </p14:cNvPr>
                <p14:cNvContentPartPr/>
                <p14:nvPr/>
              </p14:nvContentPartPr>
              <p14:xfrm>
                <a:off x="3919305" y="3822771"/>
                <a:ext cx="316800" cy="78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AAEFC1-4F79-43C2-9AB6-9050346D946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83665" y="3786771"/>
                  <a:ext cx="388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8018D7-C0AE-43E0-90B3-3978FBBC881A}"/>
                    </a:ext>
                  </a:extLst>
                </p14:cNvPr>
                <p14:cNvContentPartPr/>
                <p14:nvPr/>
              </p14:nvContentPartPr>
              <p14:xfrm>
                <a:off x="4032345" y="3707571"/>
                <a:ext cx="111960" cy="393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8018D7-C0AE-43E0-90B3-3978FBBC881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96705" y="3671571"/>
                  <a:ext cx="1836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22A81F-91F5-4CCB-8188-CECC7670BAA2}"/>
                    </a:ext>
                  </a:extLst>
                </p14:cNvPr>
                <p14:cNvContentPartPr/>
                <p14:nvPr/>
              </p14:nvContentPartPr>
              <p14:xfrm>
                <a:off x="5271105" y="6003651"/>
                <a:ext cx="303840" cy="9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22A81F-91F5-4CCB-8188-CECC7670BA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35105" y="5968011"/>
                  <a:ext cx="375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8F5FD3-C2FA-46AF-9784-1EDC14937B6D}"/>
                    </a:ext>
                  </a:extLst>
                </p14:cNvPr>
                <p14:cNvContentPartPr/>
                <p14:nvPr/>
              </p14:nvContentPartPr>
              <p14:xfrm>
                <a:off x="5373705" y="5903571"/>
                <a:ext cx="125280" cy="343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8F5FD3-C2FA-46AF-9784-1EDC14937B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37705" y="5867931"/>
                  <a:ext cx="1969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BD2EA5-4975-4079-868E-E19FD58265D5}"/>
                    </a:ext>
                  </a:extLst>
                </p14:cNvPr>
                <p14:cNvContentPartPr/>
                <p14:nvPr/>
              </p14:nvContentPartPr>
              <p14:xfrm>
                <a:off x="5117385" y="5779011"/>
                <a:ext cx="60120" cy="2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BD2EA5-4975-4079-868E-E19FD58265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81745" y="5743011"/>
                  <a:ext cx="131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6E490D-7DFA-424A-8815-367C554773B5}"/>
                    </a:ext>
                  </a:extLst>
                </p14:cNvPr>
                <p14:cNvContentPartPr/>
                <p14:nvPr/>
              </p14:nvContentPartPr>
              <p14:xfrm>
                <a:off x="3410265" y="3458091"/>
                <a:ext cx="531720" cy="126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6E490D-7DFA-424A-8815-367C554773B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74625" y="3422451"/>
                  <a:ext cx="603360" cy="13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095C49-B702-49C2-AAA2-FFD5D08C618F}"/>
                    </a:ext>
                  </a:extLst>
                </p14:cNvPr>
                <p14:cNvContentPartPr/>
                <p14:nvPr/>
              </p14:nvContentPartPr>
              <p14:xfrm>
                <a:off x="3848025" y="3399411"/>
                <a:ext cx="156600" cy="22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095C49-B702-49C2-AAA2-FFD5D08C618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12385" y="3363411"/>
                  <a:ext cx="228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C1120B-5AB6-497A-809C-10168C53DCDD}"/>
                    </a:ext>
                  </a:extLst>
                </p14:cNvPr>
                <p14:cNvContentPartPr/>
                <p14:nvPr/>
              </p14:nvContentPartPr>
              <p14:xfrm>
                <a:off x="3374625" y="4801611"/>
                <a:ext cx="360" cy="3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C1120B-5AB6-497A-809C-10168C53DC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38985" y="4765611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C3C7E3-1CD8-43A5-BAEB-882BC1778C47}"/>
                    </a:ext>
                  </a:extLst>
                </p14:cNvPr>
                <p14:cNvContentPartPr/>
                <p14:nvPr/>
              </p14:nvContentPartPr>
              <p14:xfrm>
                <a:off x="3326025" y="4882251"/>
                <a:ext cx="30960" cy="64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C3C7E3-1CD8-43A5-BAEB-882BC1778C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90025" y="4846251"/>
                  <a:ext cx="102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5CFA17-D36B-4968-BF40-5D5AF47140B5}"/>
                    </a:ext>
                  </a:extLst>
                </p14:cNvPr>
                <p14:cNvContentPartPr/>
                <p14:nvPr/>
              </p14:nvContentPartPr>
              <p14:xfrm>
                <a:off x="3294705" y="4983771"/>
                <a:ext cx="11520" cy="56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5CFA17-D36B-4968-BF40-5D5AF47140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58705" y="4948131"/>
                  <a:ext cx="83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605D0A-78D3-433F-BD8B-707AFA713C3D}"/>
                    </a:ext>
                  </a:extLst>
                </p14:cNvPr>
                <p14:cNvContentPartPr/>
                <p14:nvPr/>
              </p14:nvContentPartPr>
              <p14:xfrm>
                <a:off x="3288225" y="5073771"/>
                <a:ext cx="1800" cy="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605D0A-78D3-433F-BD8B-707AFA713C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52585" y="5037771"/>
                  <a:ext cx="73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030276-C99E-4B8A-A2F4-963F6E16B160}"/>
                    </a:ext>
                  </a:extLst>
                </p14:cNvPr>
                <p14:cNvContentPartPr/>
                <p14:nvPr/>
              </p14:nvContentPartPr>
              <p14:xfrm>
                <a:off x="1380945" y="2008731"/>
                <a:ext cx="479160" cy="66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030276-C99E-4B8A-A2F4-963F6E16B1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44945" y="1973091"/>
                  <a:ext cx="550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900494-8005-46A1-8C8D-2B620758C2BC}"/>
                    </a:ext>
                  </a:extLst>
                </p14:cNvPr>
                <p14:cNvContentPartPr/>
                <p14:nvPr/>
              </p14:nvContentPartPr>
              <p14:xfrm>
                <a:off x="2399385" y="1903251"/>
                <a:ext cx="433080" cy="70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900494-8005-46A1-8C8D-2B620758C2B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63745" y="1867251"/>
                  <a:ext cx="504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0ECDCF2-E3CD-40DF-AECD-15E6EBAEEA44}"/>
                    </a:ext>
                  </a:extLst>
                </p14:cNvPr>
                <p14:cNvContentPartPr/>
                <p14:nvPr/>
              </p14:nvContentPartPr>
              <p14:xfrm>
                <a:off x="3192465" y="1813971"/>
                <a:ext cx="569520" cy="56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0ECDCF2-E3CD-40DF-AECD-15E6EBAEEA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56825" y="1778331"/>
                  <a:ext cx="641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54318E-3CAB-4F0A-BD81-DFF2F7F4C851}"/>
                    </a:ext>
                  </a:extLst>
                </p14:cNvPr>
                <p14:cNvContentPartPr/>
                <p14:nvPr/>
              </p14:nvContentPartPr>
              <p14:xfrm>
                <a:off x="4091025" y="1747371"/>
                <a:ext cx="239760" cy="38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54318E-3CAB-4F0A-BD81-DFF2F7F4C8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55385" y="1711731"/>
                  <a:ext cx="311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835ED2B-112B-4D4B-A467-E24579DE7342}"/>
                    </a:ext>
                  </a:extLst>
                </p14:cNvPr>
                <p14:cNvContentPartPr/>
                <p14:nvPr/>
              </p14:nvContentPartPr>
              <p14:xfrm>
                <a:off x="4715985" y="1655571"/>
                <a:ext cx="455400" cy="34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835ED2B-112B-4D4B-A467-E24579DE73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79985" y="1619931"/>
                  <a:ext cx="527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19D9A08-862E-4D34-BC18-9DF387DC4A8B}"/>
                    </a:ext>
                  </a:extLst>
                </p14:cNvPr>
                <p14:cNvContentPartPr/>
                <p14:nvPr/>
              </p14:nvContentPartPr>
              <p14:xfrm>
                <a:off x="1270425" y="2263971"/>
                <a:ext cx="263880" cy="1060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19D9A08-862E-4D34-BC18-9DF387DC4A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34785" y="2227971"/>
                  <a:ext cx="335520" cy="11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656B40-14CE-4FE3-BB0C-EEAB6C3ED33C}"/>
                    </a:ext>
                  </a:extLst>
                </p14:cNvPr>
                <p14:cNvContentPartPr/>
                <p14:nvPr/>
              </p14:nvContentPartPr>
              <p14:xfrm>
                <a:off x="1598025" y="3624051"/>
                <a:ext cx="225720" cy="1052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656B40-14CE-4FE3-BB0C-EEAB6C3ED33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62385" y="3588411"/>
                  <a:ext cx="29736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F318B2-C2FA-4BE7-9597-8263C1CA0263}"/>
                    </a:ext>
                  </a:extLst>
                </p14:cNvPr>
                <p14:cNvContentPartPr/>
                <p14:nvPr/>
              </p14:nvContentPartPr>
              <p14:xfrm>
                <a:off x="1934625" y="4958211"/>
                <a:ext cx="72360" cy="284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F318B2-C2FA-4BE7-9597-8263C1CA02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98625" y="4922211"/>
                  <a:ext cx="144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5462CE0-26A2-413A-A7F6-5657767174B2}"/>
                    </a:ext>
                  </a:extLst>
                </p14:cNvPr>
                <p14:cNvContentPartPr/>
                <p14:nvPr/>
              </p14:nvContentPartPr>
              <p14:xfrm>
                <a:off x="2075385" y="5487771"/>
                <a:ext cx="180000" cy="712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5462CE0-26A2-413A-A7F6-5657767174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39745" y="5452131"/>
                  <a:ext cx="25164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E2C3B9-AE24-41BD-B483-3BEA4A3F2EB5}"/>
                    </a:ext>
                  </a:extLst>
                </p14:cNvPr>
                <p14:cNvContentPartPr/>
                <p14:nvPr/>
              </p14:nvContentPartPr>
              <p14:xfrm>
                <a:off x="2572545" y="6169611"/>
                <a:ext cx="59040" cy="143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E2C3B9-AE24-41BD-B483-3BEA4A3F2E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36905" y="6133611"/>
                  <a:ext cx="130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30C74BD-FB10-4383-9A9B-1A263016A97B}"/>
                    </a:ext>
                  </a:extLst>
                </p14:cNvPr>
                <p14:cNvContentPartPr/>
                <p14:nvPr/>
              </p14:nvContentPartPr>
              <p14:xfrm>
                <a:off x="2514945" y="6356811"/>
                <a:ext cx="87840" cy="348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30C74BD-FB10-4383-9A9B-1A263016A97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78945" y="6320811"/>
                  <a:ext cx="1594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4235087-1A27-404F-82E1-AAAD5BD99C53}"/>
                    </a:ext>
                  </a:extLst>
                </p14:cNvPr>
                <p14:cNvContentPartPr/>
                <p14:nvPr/>
              </p14:nvContentPartPr>
              <p14:xfrm>
                <a:off x="2784945" y="6348531"/>
                <a:ext cx="1452600" cy="294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4235087-1A27-404F-82E1-AAAD5BD99C5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48945" y="6312891"/>
                  <a:ext cx="15242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A60B1A-7591-4A32-932C-A3919E654921}"/>
                    </a:ext>
                  </a:extLst>
                </p14:cNvPr>
                <p14:cNvContentPartPr/>
                <p14:nvPr/>
              </p14:nvContentPartPr>
              <p14:xfrm>
                <a:off x="4552545" y="6259971"/>
                <a:ext cx="693720" cy="23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A60B1A-7591-4A32-932C-A3919E6549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16905" y="6224331"/>
                  <a:ext cx="765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E6D51FF-2313-438D-8E63-4CD72F8BA3C4}"/>
                    </a:ext>
                  </a:extLst>
                </p14:cNvPr>
                <p14:cNvContentPartPr/>
                <p14:nvPr/>
              </p14:nvContentPartPr>
              <p14:xfrm>
                <a:off x="5485305" y="6180771"/>
                <a:ext cx="593640" cy="87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E6D51FF-2313-438D-8E63-4CD72F8BA3C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49665" y="6144771"/>
                  <a:ext cx="665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DA3EAA8-B669-4366-9B80-EF86B5D1A73D}"/>
                    </a:ext>
                  </a:extLst>
                </p14:cNvPr>
                <p14:cNvContentPartPr/>
                <p14:nvPr/>
              </p14:nvContentPartPr>
              <p14:xfrm>
                <a:off x="5534265" y="1786971"/>
                <a:ext cx="21960" cy="91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DA3EAA8-B669-4366-9B80-EF86B5D1A7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98265" y="1750971"/>
                  <a:ext cx="93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407AA3E-2875-4DDF-87FA-5274E56A0FAC}"/>
                    </a:ext>
                  </a:extLst>
                </p14:cNvPr>
                <p14:cNvContentPartPr/>
                <p14:nvPr/>
              </p14:nvContentPartPr>
              <p14:xfrm>
                <a:off x="5664225" y="2231211"/>
                <a:ext cx="65880" cy="212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407AA3E-2875-4DDF-87FA-5274E56A0FA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28225" y="2195211"/>
                  <a:ext cx="137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2111AA3-F909-4C42-BCB2-25B575D5B7EE}"/>
                    </a:ext>
                  </a:extLst>
                </p14:cNvPr>
                <p14:cNvContentPartPr/>
                <p14:nvPr/>
              </p14:nvContentPartPr>
              <p14:xfrm>
                <a:off x="5937825" y="3022851"/>
                <a:ext cx="310320" cy="1622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2111AA3-F909-4C42-BCB2-25B575D5B7E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01825" y="2987211"/>
                  <a:ext cx="381960" cy="16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055DD12-EFD3-4071-A772-491CAE4FAECF}"/>
                    </a:ext>
                  </a:extLst>
                </p14:cNvPr>
                <p14:cNvContentPartPr/>
                <p14:nvPr/>
              </p14:nvContentPartPr>
              <p14:xfrm>
                <a:off x="6305745" y="4899531"/>
                <a:ext cx="42840" cy="407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055DD12-EFD3-4071-A772-491CAE4FAEC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69745" y="4863891"/>
                  <a:ext cx="1144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DF5DE88-D921-4909-B11B-1F1C3F59291F}"/>
                    </a:ext>
                  </a:extLst>
                </p14:cNvPr>
                <p14:cNvContentPartPr/>
                <p14:nvPr/>
              </p14:nvContentPartPr>
              <p14:xfrm>
                <a:off x="6000825" y="5522331"/>
                <a:ext cx="384480" cy="766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DF5DE88-D921-4909-B11B-1F1C3F59291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64825" y="5486691"/>
                  <a:ext cx="45612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1BDE591-01F4-4D6A-A998-B6896929E2A4}"/>
                    </a:ext>
                  </a:extLst>
                </p14:cNvPr>
                <p14:cNvContentPartPr/>
                <p14:nvPr/>
              </p14:nvContentPartPr>
              <p14:xfrm>
                <a:off x="4052145" y="6560931"/>
                <a:ext cx="144000" cy="9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1BDE591-01F4-4D6A-A998-B6896929E2A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16145" y="6525291"/>
                  <a:ext cx="215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6605B9B-0252-4076-B26E-1496D1A7A1A3}"/>
                    </a:ext>
                  </a:extLst>
                </p14:cNvPr>
                <p14:cNvContentPartPr/>
                <p14:nvPr/>
              </p14:nvContentPartPr>
              <p14:xfrm>
                <a:off x="3945945" y="6508011"/>
                <a:ext cx="231480" cy="46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6605B9B-0252-4076-B26E-1496D1A7A1A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09945" y="6472371"/>
                  <a:ext cx="30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E069A28-1B58-4F4B-809E-A161A2385534}"/>
                    </a:ext>
                  </a:extLst>
                </p14:cNvPr>
                <p14:cNvContentPartPr/>
                <p14:nvPr/>
              </p14:nvContentPartPr>
              <p14:xfrm>
                <a:off x="4481985" y="6447891"/>
                <a:ext cx="142920" cy="31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E069A28-1B58-4F4B-809E-A161A238553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46345" y="6411891"/>
                  <a:ext cx="214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26AB9CD-2099-4B38-A59B-E82CDF12F8F2}"/>
                    </a:ext>
                  </a:extLst>
                </p14:cNvPr>
                <p14:cNvContentPartPr/>
                <p14:nvPr/>
              </p14:nvContentPartPr>
              <p14:xfrm>
                <a:off x="4836225" y="6178971"/>
                <a:ext cx="649080" cy="213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26AB9CD-2099-4B38-A59B-E82CDF12F8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00225" y="6142971"/>
                  <a:ext cx="720720" cy="2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422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EE957076-33E0-4FF6-AA6C-5D59779D886D}"/>
              </a:ext>
            </a:extLst>
          </p:cNvPr>
          <p:cNvGrpSpPr/>
          <p:nvPr/>
        </p:nvGrpSpPr>
        <p:grpSpPr>
          <a:xfrm>
            <a:off x="438105" y="515091"/>
            <a:ext cx="5066640" cy="3775680"/>
            <a:chOff x="438105" y="515091"/>
            <a:chExt cx="5066640" cy="37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A4C8B6-1403-4C24-8A71-E9D0FEE1B4EA}"/>
                    </a:ext>
                  </a:extLst>
                </p14:cNvPr>
                <p14:cNvContentPartPr/>
                <p14:nvPr/>
              </p14:nvContentPartPr>
              <p14:xfrm>
                <a:off x="4409985" y="648291"/>
                <a:ext cx="19080" cy="53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A4C8B6-1403-4C24-8A71-E9D0FEE1B4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4345" y="612651"/>
                  <a:ext cx="9072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F4FA63-E980-4932-855C-AC9B00850AE9}"/>
                    </a:ext>
                  </a:extLst>
                </p14:cNvPr>
                <p14:cNvContentPartPr/>
                <p14:nvPr/>
              </p14:nvContentPartPr>
              <p14:xfrm>
                <a:off x="4366065" y="618411"/>
                <a:ext cx="365400" cy="56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F4FA63-E980-4932-855C-AC9B00850A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0065" y="582771"/>
                  <a:ext cx="43704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A067FD-B172-4CC2-B513-5C43F185EA0B}"/>
                    </a:ext>
                  </a:extLst>
                </p14:cNvPr>
                <p14:cNvContentPartPr/>
                <p14:nvPr/>
              </p14:nvContentPartPr>
              <p14:xfrm>
                <a:off x="4799505" y="772491"/>
                <a:ext cx="349560" cy="510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A067FD-B172-4CC2-B513-5C43F185EA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3505" y="736851"/>
                  <a:ext cx="4212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316161-C75C-4B96-87D2-812DE2CC4992}"/>
                    </a:ext>
                  </a:extLst>
                </p14:cNvPr>
                <p14:cNvContentPartPr/>
                <p14:nvPr/>
              </p14:nvContentPartPr>
              <p14:xfrm>
                <a:off x="857145" y="532011"/>
                <a:ext cx="33480" cy="785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316161-C75C-4B96-87D2-812DE2CC49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1505" y="496371"/>
                  <a:ext cx="10512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7ACDCC-4EB2-4454-841C-E38B24B72085}"/>
                    </a:ext>
                  </a:extLst>
                </p14:cNvPr>
                <p14:cNvContentPartPr/>
                <p14:nvPr/>
              </p14:nvContentPartPr>
              <p14:xfrm>
                <a:off x="848505" y="515091"/>
                <a:ext cx="352800" cy="38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7ACDCC-4EB2-4454-841C-E38B24B720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2505" y="479091"/>
                  <a:ext cx="4244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CC51E-7599-4F5F-94DA-6A3BA01C9E22}"/>
                    </a:ext>
                  </a:extLst>
                </p14:cNvPr>
                <p14:cNvContentPartPr/>
                <p14:nvPr/>
              </p14:nvContentPartPr>
              <p14:xfrm>
                <a:off x="1306065" y="948531"/>
                <a:ext cx="320760" cy="294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CC51E-7599-4F5F-94DA-6A3BA01C9E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0425" y="912531"/>
                  <a:ext cx="392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9D81E2-4072-4AF0-9E13-354A156E4109}"/>
                    </a:ext>
                  </a:extLst>
                </p14:cNvPr>
                <p14:cNvContentPartPr/>
                <p14:nvPr/>
              </p14:nvContentPartPr>
              <p14:xfrm>
                <a:off x="1776225" y="636411"/>
                <a:ext cx="117000" cy="613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9D81E2-4072-4AF0-9E13-354A156E41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0225" y="600771"/>
                  <a:ext cx="18864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A276D8-48B9-4DC7-A0AB-A516BA06BE10}"/>
                    </a:ext>
                  </a:extLst>
                </p14:cNvPr>
                <p14:cNvContentPartPr/>
                <p14:nvPr/>
              </p14:nvContentPartPr>
              <p14:xfrm>
                <a:off x="1977825" y="943851"/>
                <a:ext cx="271080" cy="35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A276D8-48B9-4DC7-A0AB-A516BA06BE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2185" y="907851"/>
                  <a:ext cx="3427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F07B97-34AA-4479-9648-22EE5C4D8FE0}"/>
                    </a:ext>
                  </a:extLst>
                </p14:cNvPr>
                <p14:cNvContentPartPr/>
                <p14:nvPr/>
              </p14:nvContentPartPr>
              <p14:xfrm>
                <a:off x="2336745" y="992091"/>
                <a:ext cx="348480" cy="237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F07B97-34AA-4479-9648-22EE5C4D8F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0745" y="956451"/>
                  <a:ext cx="420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B81E5B-BB29-4F66-8740-1704A94C82C5}"/>
                    </a:ext>
                  </a:extLst>
                </p14:cNvPr>
                <p14:cNvContentPartPr/>
                <p14:nvPr/>
              </p14:nvContentPartPr>
              <p14:xfrm>
                <a:off x="2845785" y="683211"/>
                <a:ext cx="103320" cy="54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B81E5B-BB29-4F66-8740-1704A94C82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10145" y="647571"/>
                  <a:ext cx="17496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99B045-6F1A-4197-9FF2-9B8A5FF606BB}"/>
                    </a:ext>
                  </a:extLst>
                </p14:cNvPr>
                <p14:cNvContentPartPr/>
                <p14:nvPr/>
              </p14:nvContentPartPr>
              <p14:xfrm>
                <a:off x="2776305" y="961491"/>
                <a:ext cx="219960" cy="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99B045-6F1A-4197-9FF2-9B8A5FF606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0305" y="925491"/>
                  <a:ext cx="291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27277F-48D8-4029-B657-DB0C489D7073}"/>
                    </a:ext>
                  </a:extLst>
                </p14:cNvPr>
                <p14:cNvContentPartPr/>
                <p14:nvPr/>
              </p14:nvContentPartPr>
              <p14:xfrm>
                <a:off x="3121545" y="836931"/>
                <a:ext cx="10512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27277F-48D8-4029-B657-DB0C489D70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545" y="801291"/>
                  <a:ext cx="1767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8C5C96-6B61-4C2F-8685-D52A7B058D1D}"/>
                    </a:ext>
                  </a:extLst>
                </p14:cNvPr>
                <p14:cNvContentPartPr/>
                <p14:nvPr/>
              </p14:nvContentPartPr>
              <p14:xfrm>
                <a:off x="3358065" y="678531"/>
                <a:ext cx="451800" cy="54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8C5C96-6B61-4C2F-8685-D52A7B058D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2425" y="642891"/>
                  <a:ext cx="52344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104027-FB73-460B-BA00-A16A6F464BA1}"/>
                    </a:ext>
                  </a:extLst>
                </p14:cNvPr>
                <p14:cNvContentPartPr/>
                <p14:nvPr/>
              </p14:nvContentPartPr>
              <p14:xfrm>
                <a:off x="1274385" y="2042931"/>
                <a:ext cx="1040400" cy="693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104027-FB73-460B-BA00-A16A6F464B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38385" y="2007291"/>
                  <a:ext cx="111204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6C8769-9282-4639-93B7-16DE737C87CE}"/>
                    </a:ext>
                  </a:extLst>
                </p14:cNvPr>
                <p14:cNvContentPartPr/>
                <p14:nvPr/>
              </p14:nvContentPartPr>
              <p14:xfrm>
                <a:off x="1217145" y="2481411"/>
                <a:ext cx="63000" cy="272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6C8769-9282-4639-93B7-16DE737C87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1145" y="2445411"/>
                  <a:ext cx="1346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6334E3-97CD-48FB-8437-53A8A6F173FC}"/>
                    </a:ext>
                  </a:extLst>
                </p14:cNvPr>
                <p14:cNvContentPartPr/>
                <p14:nvPr/>
              </p14:nvContentPartPr>
              <p14:xfrm>
                <a:off x="2360145" y="2218971"/>
                <a:ext cx="2737800" cy="715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6334E3-97CD-48FB-8437-53A8A6F173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4145" y="2182971"/>
                  <a:ext cx="280944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236C7-6765-4A24-9E9C-480652AFDCC0}"/>
                    </a:ext>
                  </a:extLst>
                </p14:cNvPr>
                <p14:cNvContentPartPr/>
                <p14:nvPr/>
              </p14:nvContentPartPr>
              <p14:xfrm>
                <a:off x="840585" y="2763291"/>
                <a:ext cx="435240" cy="1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236C7-6765-4A24-9E9C-480652AFDC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4585" y="2727651"/>
                  <a:ext cx="506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C9C6B6-9824-444D-9FE6-E562EC9D3AF0}"/>
                    </a:ext>
                  </a:extLst>
                </p14:cNvPr>
                <p14:cNvContentPartPr/>
                <p14:nvPr/>
              </p14:nvContentPartPr>
              <p14:xfrm>
                <a:off x="438105" y="2719731"/>
                <a:ext cx="246960" cy="302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C9C6B6-9824-444D-9FE6-E562EC9D3A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105" y="2683731"/>
                  <a:ext cx="3186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5EC30E-6AA9-4ADC-80C4-FA73155101D5}"/>
                    </a:ext>
                  </a:extLst>
                </p14:cNvPr>
                <p14:cNvContentPartPr/>
                <p14:nvPr/>
              </p14:nvContentPartPr>
              <p14:xfrm>
                <a:off x="820425" y="2887851"/>
                <a:ext cx="272880" cy="28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5EC30E-6AA9-4ADC-80C4-FA73155101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4785" y="2852211"/>
                  <a:ext cx="3445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B41CE9-02D1-4DCD-B83C-94E4B02545C9}"/>
                    </a:ext>
                  </a:extLst>
                </p14:cNvPr>
                <p14:cNvContentPartPr/>
                <p14:nvPr/>
              </p14:nvContentPartPr>
              <p14:xfrm>
                <a:off x="1399665" y="1968411"/>
                <a:ext cx="359280" cy="37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B41CE9-02D1-4DCD-B83C-94E4B02545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63665" y="1932771"/>
                  <a:ext cx="430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880B10-D79E-4BD2-A89A-ED964C1F7C20}"/>
                    </a:ext>
                  </a:extLst>
                </p14:cNvPr>
                <p14:cNvContentPartPr/>
                <p14:nvPr/>
              </p14:nvContentPartPr>
              <p14:xfrm>
                <a:off x="1821585" y="2010531"/>
                <a:ext cx="314640" cy="4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880B10-D79E-4BD2-A89A-ED964C1F7C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85585" y="1974891"/>
                  <a:ext cx="386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5C742F-3EB8-4A18-8597-5536C846B8DB}"/>
                    </a:ext>
                  </a:extLst>
                </p14:cNvPr>
                <p14:cNvContentPartPr/>
                <p14:nvPr/>
              </p14:nvContentPartPr>
              <p14:xfrm>
                <a:off x="532425" y="1473771"/>
                <a:ext cx="556200" cy="47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5C742F-3EB8-4A18-8597-5536C846B8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6425" y="1437771"/>
                  <a:ext cx="6278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5EBA98-3363-412C-A90F-36D191406954}"/>
                    </a:ext>
                  </a:extLst>
                </p14:cNvPr>
                <p14:cNvContentPartPr/>
                <p14:nvPr/>
              </p14:nvContentPartPr>
              <p14:xfrm>
                <a:off x="1065945" y="1731171"/>
                <a:ext cx="660960" cy="30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5EBA98-3363-412C-A90F-36D1914069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0305" y="1695531"/>
                  <a:ext cx="732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3CF400-777D-47BB-A731-A1BFC1F7EB9D}"/>
                    </a:ext>
                  </a:extLst>
                </p14:cNvPr>
                <p14:cNvContentPartPr/>
                <p14:nvPr/>
              </p14:nvContentPartPr>
              <p14:xfrm>
                <a:off x="1834185" y="1693731"/>
                <a:ext cx="275040" cy="204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3CF400-777D-47BB-A731-A1BFC1F7EB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8545" y="1657731"/>
                  <a:ext cx="346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2BDC1F-EDF2-43AB-9FFF-29876D65F7D6}"/>
                    </a:ext>
                  </a:extLst>
                </p14:cNvPr>
                <p14:cNvContentPartPr/>
                <p14:nvPr/>
              </p14:nvContentPartPr>
              <p14:xfrm>
                <a:off x="2198505" y="1695531"/>
                <a:ext cx="236880" cy="144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2BDC1F-EDF2-43AB-9FFF-29876D65F7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62505" y="1659531"/>
                  <a:ext cx="308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A9A7DA-6F6D-4D19-8801-E4C122090E79}"/>
                    </a:ext>
                  </a:extLst>
                </p14:cNvPr>
                <p14:cNvContentPartPr/>
                <p14:nvPr/>
              </p14:nvContentPartPr>
              <p14:xfrm>
                <a:off x="2235585" y="1648011"/>
                <a:ext cx="257760" cy="239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A9A7DA-6F6D-4D19-8801-E4C122090E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99585" y="1612011"/>
                  <a:ext cx="329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F2610F-3CFE-4CFA-88FF-2897B0B8473F}"/>
                    </a:ext>
                  </a:extLst>
                </p14:cNvPr>
                <p14:cNvContentPartPr/>
                <p14:nvPr/>
              </p14:nvContentPartPr>
              <p14:xfrm>
                <a:off x="4105065" y="1440651"/>
                <a:ext cx="1399680" cy="72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F2610F-3CFE-4CFA-88FF-2897B0B847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69425" y="1405011"/>
                  <a:ext cx="1471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36D9E2-B47A-4484-87EB-F724078018C3}"/>
                    </a:ext>
                  </a:extLst>
                </p14:cNvPr>
                <p14:cNvContentPartPr/>
                <p14:nvPr/>
              </p14:nvContentPartPr>
              <p14:xfrm>
                <a:off x="878745" y="2374131"/>
                <a:ext cx="96840" cy="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36D9E2-B47A-4484-87EB-F724078018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3105" y="2338491"/>
                  <a:ext cx="168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BD8A2C-7D2A-48F6-9F9C-C72FF69A6CF2}"/>
                    </a:ext>
                  </a:extLst>
                </p14:cNvPr>
                <p14:cNvContentPartPr/>
                <p14:nvPr/>
              </p14:nvContentPartPr>
              <p14:xfrm>
                <a:off x="1169985" y="2380611"/>
                <a:ext cx="29376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BD8A2C-7D2A-48F6-9F9C-C72FF69A6C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4345" y="2344971"/>
                  <a:ext cx="365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C45979-82B7-4B75-8C0C-C77983AB9FBF}"/>
                    </a:ext>
                  </a:extLst>
                </p14:cNvPr>
                <p14:cNvContentPartPr/>
                <p14:nvPr/>
              </p14:nvContentPartPr>
              <p14:xfrm>
                <a:off x="1684425" y="2383131"/>
                <a:ext cx="444960" cy="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C45979-82B7-4B75-8C0C-C77983AB9F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48785" y="2347491"/>
                  <a:ext cx="516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0C5329-E5BA-4B4E-A46E-DC1C2D776A46}"/>
                    </a:ext>
                  </a:extLst>
                </p14:cNvPr>
                <p14:cNvContentPartPr/>
                <p14:nvPr/>
              </p14:nvContentPartPr>
              <p14:xfrm>
                <a:off x="2419905" y="2401491"/>
                <a:ext cx="700560" cy="4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0C5329-E5BA-4B4E-A46E-DC1C2D776A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3905" y="2365491"/>
                  <a:ext cx="772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3D06B-4932-477B-AEA2-09F606B56A9D}"/>
                    </a:ext>
                  </a:extLst>
                </p14:cNvPr>
                <p14:cNvContentPartPr/>
                <p14:nvPr/>
              </p14:nvContentPartPr>
              <p14:xfrm>
                <a:off x="3377505" y="2487531"/>
                <a:ext cx="149040" cy="6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3D06B-4932-477B-AEA2-09F606B56A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41865" y="2451891"/>
                  <a:ext cx="22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47BD2A-3D78-48D7-8C15-A1A1B06F65B6}"/>
                    </a:ext>
                  </a:extLst>
                </p14:cNvPr>
                <p14:cNvContentPartPr/>
                <p14:nvPr/>
              </p14:nvContentPartPr>
              <p14:xfrm>
                <a:off x="3766665" y="2517771"/>
                <a:ext cx="459720" cy="39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47BD2A-3D78-48D7-8C15-A1A1B06F65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30665" y="2481771"/>
                  <a:ext cx="531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C6EDE4-8D61-4C22-A12A-B3AB67A7D0BF}"/>
                    </a:ext>
                  </a:extLst>
                </p14:cNvPr>
                <p14:cNvContentPartPr/>
                <p14:nvPr/>
              </p14:nvContentPartPr>
              <p14:xfrm>
                <a:off x="4452105" y="2574291"/>
                <a:ext cx="244800" cy="1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C6EDE4-8D61-4C22-A12A-B3AB67A7D0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16105" y="2538291"/>
                  <a:ext cx="316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DA6F2E-0D91-4748-B2C9-85CF9DF57F33}"/>
                    </a:ext>
                  </a:extLst>
                </p14:cNvPr>
                <p14:cNvContentPartPr/>
                <p14:nvPr/>
              </p14:nvContentPartPr>
              <p14:xfrm>
                <a:off x="4894185" y="2574291"/>
                <a:ext cx="75240" cy="4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DA6F2E-0D91-4748-B2C9-85CF9DF57F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58185" y="2538291"/>
                  <a:ext cx="146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850E1A-E693-41BB-B784-23E9B8BEF8B2}"/>
                    </a:ext>
                  </a:extLst>
                </p14:cNvPr>
                <p14:cNvContentPartPr/>
                <p14:nvPr/>
              </p14:nvContentPartPr>
              <p14:xfrm>
                <a:off x="987105" y="2391051"/>
                <a:ext cx="46800" cy="36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850E1A-E693-41BB-B784-23E9B8BEF8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1465" y="2355411"/>
                  <a:ext cx="1184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B479D36-60C4-4D4E-8561-6EFED6B86472}"/>
                    </a:ext>
                  </a:extLst>
                </p14:cNvPr>
                <p14:cNvContentPartPr/>
                <p14:nvPr/>
              </p14:nvContentPartPr>
              <p14:xfrm>
                <a:off x="957585" y="2666451"/>
                <a:ext cx="188280" cy="87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B479D36-60C4-4D4E-8561-6EFED6B864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1585" y="2630811"/>
                  <a:ext cx="259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D7B834-9426-49E7-8D7E-B143C7A5FD79}"/>
                    </a:ext>
                  </a:extLst>
                </p14:cNvPr>
                <p14:cNvContentPartPr/>
                <p14:nvPr/>
              </p14:nvContentPartPr>
              <p14:xfrm>
                <a:off x="938505" y="2370171"/>
                <a:ext cx="192600" cy="12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D7B834-9426-49E7-8D7E-B143C7A5FD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2865" y="2334171"/>
                  <a:ext cx="264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CFD7ED-080C-40BA-ACD0-6BD2CE003861}"/>
                    </a:ext>
                  </a:extLst>
                </p14:cNvPr>
                <p14:cNvContentPartPr/>
                <p14:nvPr/>
              </p14:nvContentPartPr>
              <p14:xfrm>
                <a:off x="1215345" y="2565291"/>
                <a:ext cx="732960" cy="619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CFD7ED-080C-40BA-ACD0-6BD2CE0038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9705" y="2529651"/>
                  <a:ext cx="80460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0CE217-035B-48C9-88C9-D5566712749C}"/>
                    </a:ext>
                  </a:extLst>
                </p14:cNvPr>
                <p14:cNvContentPartPr/>
                <p14:nvPr/>
              </p14:nvContentPartPr>
              <p14:xfrm>
                <a:off x="1847865" y="3211491"/>
                <a:ext cx="377640" cy="613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0CE217-035B-48C9-88C9-D556671274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2225" y="3175491"/>
                  <a:ext cx="4492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470623-1BBD-4674-9CED-7780EB0B97A6}"/>
                    </a:ext>
                  </a:extLst>
                </p14:cNvPr>
                <p14:cNvContentPartPr/>
                <p14:nvPr/>
              </p14:nvContentPartPr>
              <p14:xfrm>
                <a:off x="2217585" y="3601731"/>
                <a:ext cx="302400" cy="227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470623-1BBD-4674-9CED-7780EB0B97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81945" y="3566091"/>
                  <a:ext cx="374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A905EB-F715-4425-83C7-1EA192FBE213}"/>
                    </a:ext>
                  </a:extLst>
                </p14:cNvPr>
                <p14:cNvContentPartPr/>
                <p14:nvPr/>
              </p14:nvContentPartPr>
              <p14:xfrm>
                <a:off x="2648865" y="3531531"/>
                <a:ext cx="248760" cy="302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A905EB-F715-4425-83C7-1EA192FBE2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13225" y="3495531"/>
                  <a:ext cx="3204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226FE8-79DE-43B8-B5E2-224B2489F2BC}"/>
                    </a:ext>
                  </a:extLst>
                </p14:cNvPr>
                <p14:cNvContentPartPr/>
                <p14:nvPr/>
              </p14:nvContentPartPr>
              <p14:xfrm>
                <a:off x="3044505" y="3555651"/>
                <a:ext cx="447840" cy="73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226FE8-79DE-43B8-B5E2-224B2489F2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08865" y="3520011"/>
                  <a:ext cx="5194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E4E5B6-288F-4DE0-9A5D-B17846C72EE4}"/>
                    </a:ext>
                  </a:extLst>
                </p14:cNvPr>
                <p14:cNvContentPartPr/>
                <p14:nvPr/>
              </p14:nvContentPartPr>
              <p14:xfrm>
                <a:off x="3724545" y="3640611"/>
                <a:ext cx="7200" cy="1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E4E5B6-288F-4DE0-9A5D-B17846C72E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88905" y="3604611"/>
                  <a:ext cx="7884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7AFDD0-C255-4DEE-9623-0098E4E26D00}"/>
                  </a:ext>
                </a:extLst>
              </p14:cNvPr>
              <p14:cNvContentPartPr/>
              <p14:nvPr/>
            </p14:nvContentPartPr>
            <p14:xfrm>
              <a:off x="609105" y="3962091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7AFDD0-C255-4DEE-9623-0098E4E26D0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3465" y="3926091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1A3D3-A3D8-48BE-A33B-9C307B7E9BB1}"/>
              </a:ext>
            </a:extLst>
          </p:cNvPr>
          <p:cNvGrpSpPr/>
          <p:nvPr/>
        </p:nvGrpSpPr>
        <p:grpSpPr>
          <a:xfrm>
            <a:off x="1164585" y="1581411"/>
            <a:ext cx="1178280" cy="1188000"/>
            <a:chOff x="1164585" y="1581411"/>
            <a:chExt cx="1178280" cy="11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4B4585-DB3F-45D9-B3E7-587D9E4BFD81}"/>
                    </a:ext>
                  </a:extLst>
                </p14:cNvPr>
                <p14:cNvContentPartPr/>
                <p14:nvPr/>
              </p14:nvContentPartPr>
              <p14:xfrm>
                <a:off x="1270065" y="2648811"/>
                <a:ext cx="25200" cy="120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4B4585-DB3F-45D9-B3E7-587D9E4BFD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34065" y="2612811"/>
                  <a:ext cx="96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A53EA6-F416-463F-9720-E7D09E4C545D}"/>
                    </a:ext>
                  </a:extLst>
                </p14:cNvPr>
                <p14:cNvContentPartPr/>
                <p14:nvPr/>
              </p14:nvContentPartPr>
              <p14:xfrm>
                <a:off x="1336305" y="2527131"/>
                <a:ext cx="1692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A53EA6-F416-463F-9720-E7D09E4C54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00305" y="2491131"/>
                  <a:ext cx="88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CCFD86-421F-4BD4-A02C-303D3B147834}"/>
                    </a:ext>
                  </a:extLst>
                </p14:cNvPr>
                <p14:cNvContentPartPr/>
                <p14:nvPr/>
              </p14:nvContentPartPr>
              <p14:xfrm>
                <a:off x="1369785" y="2470611"/>
                <a:ext cx="11160" cy="24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CCFD86-421F-4BD4-A02C-303D3B1478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33785" y="2434971"/>
                  <a:ext cx="82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B7970E-22E0-4868-897B-880001F7B2A6}"/>
                    </a:ext>
                  </a:extLst>
                </p14:cNvPr>
                <p14:cNvContentPartPr/>
                <p14:nvPr/>
              </p14:nvContentPartPr>
              <p14:xfrm>
                <a:off x="1403985" y="2238411"/>
                <a:ext cx="118080" cy="177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B7970E-22E0-4868-897B-880001F7B2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67985" y="2202411"/>
                  <a:ext cx="189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1F8154-85E6-4CBB-86B2-C84A962DF0AB}"/>
                    </a:ext>
                  </a:extLst>
                </p14:cNvPr>
                <p14:cNvContentPartPr/>
                <p14:nvPr/>
              </p14:nvContentPartPr>
              <p14:xfrm>
                <a:off x="1598745" y="2178651"/>
                <a:ext cx="54720" cy="23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1F8154-85E6-4CBB-86B2-C84A962DF0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62745" y="2143011"/>
                  <a:ext cx="126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381B9E-00E6-4B9A-8FCC-776445619FCD}"/>
                    </a:ext>
                  </a:extLst>
                </p14:cNvPr>
                <p14:cNvContentPartPr/>
                <p14:nvPr/>
              </p14:nvContentPartPr>
              <p14:xfrm>
                <a:off x="1735545" y="2144451"/>
                <a:ext cx="114120" cy="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381B9E-00E6-4B9A-8FCC-776445619F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99905" y="2108811"/>
                  <a:ext cx="185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7D31BE2-B0B9-4F22-91B3-6837227BF55A}"/>
                    </a:ext>
                  </a:extLst>
                </p14:cNvPr>
                <p14:cNvContentPartPr/>
                <p14:nvPr/>
              </p14:nvContentPartPr>
              <p14:xfrm>
                <a:off x="1910145" y="2158851"/>
                <a:ext cx="137880" cy="77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7D31BE2-B0B9-4F22-91B3-6837227BF5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74145" y="2123211"/>
                  <a:ext cx="209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B8EC2F8-5951-4EBF-AA5B-5AD11170533D}"/>
                    </a:ext>
                  </a:extLst>
                </p14:cNvPr>
                <p14:cNvContentPartPr/>
                <p14:nvPr/>
              </p14:nvContentPartPr>
              <p14:xfrm>
                <a:off x="2076825" y="2284131"/>
                <a:ext cx="96120" cy="144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B8EC2F8-5951-4EBF-AA5B-5AD1117053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41185" y="2248131"/>
                  <a:ext cx="167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9510F8D-0F7F-45F6-AECA-28A0B4108970}"/>
                    </a:ext>
                  </a:extLst>
                </p14:cNvPr>
                <p14:cNvContentPartPr/>
                <p14:nvPr/>
              </p14:nvContentPartPr>
              <p14:xfrm>
                <a:off x="2226945" y="2535411"/>
                <a:ext cx="75600" cy="160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9510F8D-0F7F-45F6-AECA-28A0B410897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91305" y="2499411"/>
                  <a:ext cx="147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774C9F2-16E1-4AF5-BBD6-C4A36E805152}"/>
                    </a:ext>
                  </a:extLst>
                </p14:cNvPr>
                <p14:cNvContentPartPr/>
                <p14:nvPr/>
              </p14:nvContentPartPr>
              <p14:xfrm>
                <a:off x="2328825" y="2748171"/>
                <a:ext cx="7920" cy="21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774C9F2-16E1-4AF5-BBD6-C4A36E8051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93185" y="2712531"/>
                  <a:ext cx="79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726196-8034-4878-B91B-1FE44B8ACF60}"/>
                    </a:ext>
                  </a:extLst>
                </p14:cNvPr>
                <p14:cNvContentPartPr/>
                <p14:nvPr/>
              </p14:nvContentPartPr>
              <p14:xfrm>
                <a:off x="1183305" y="2743131"/>
                <a:ext cx="11520" cy="3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726196-8034-4878-B91B-1FE44B8ACF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7665" y="2707491"/>
                  <a:ext cx="83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35B311-0D2C-49B8-8D18-24C7D11E0244}"/>
                    </a:ext>
                  </a:extLst>
                </p14:cNvPr>
                <p14:cNvContentPartPr/>
                <p14:nvPr/>
              </p14:nvContentPartPr>
              <p14:xfrm>
                <a:off x="1194465" y="2623251"/>
                <a:ext cx="1008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35B311-0D2C-49B8-8D18-24C7D11E02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8825" y="2587611"/>
                  <a:ext cx="81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53EBE7C-8B60-4384-B968-4BA291BCA3EC}"/>
                    </a:ext>
                  </a:extLst>
                </p14:cNvPr>
                <p14:cNvContentPartPr/>
                <p14:nvPr/>
              </p14:nvContentPartPr>
              <p14:xfrm>
                <a:off x="1164585" y="2183331"/>
                <a:ext cx="27000" cy="31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53EBE7C-8B60-4384-B968-4BA291BCA3E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8585" y="2147691"/>
                  <a:ext cx="986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1D0A39-458B-41C0-A156-901664D31814}"/>
                    </a:ext>
                  </a:extLst>
                </p14:cNvPr>
                <p14:cNvContentPartPr/>
                <p14:nvPr/>
              </p14:nvContentPartPr>
              <p14:xfrm>
                <a:off x="1176465" y="1920891"/>
                <a:ext cx="45720" cy="152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1D0A39-458B-41C0-A156-901664D3181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0465" y="1884891"/>
                  <a:ext cx="117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152CAF4-7EBF-4022-B611-CA7CE498D34D}"/>
                    </a:ext>
                  </a:extLst>
                </p14:cNvPr>
                <p14:cNvContentPartPr/>
                <p14:nvPr/>
              </p14:nvContentPartPr>
              <p14:xfrm>
                <a:off x="1260705" y="1657371"/>
                <a:ext cx="167760" cy="188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152CAF4-7EBF-4022-B611-CA7CE498D34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25065" y="1621731"/>
                  <a:ext cx="239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0BE7126-452A-45F0-A6CB-F5D99314AE72}"/>
                    </a:ext>
                  </a:extLst>
                </p14:cNvPr>
                <p14:cNvContentPartPr/>
                <p14:nvPr/>
              </p14:nvContentPartPr>
              <p14:xfrm>
                <a:off x="1492545" y="1585731"/>
                <a:ext cx="14400" cy="9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0BE7126-452A-45F0-A6CB-F5D99314AE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56905" y="1550091"/>
                  <a:ext cx="86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7574B3-3013-44ED-AB4D-EB4E536F5B2E}"/>
                    </a:ext>
                  </a:extLst>
                </p14:cNvPr>
                <p14:cNvContentPartPr/>
                <p14:nvPr/>
              </p14:nvContentPartPr>
              <p14:xfrm>
                <a:off x="1744545" y="1581411"/>
                <a:ext cx="12960" cy="12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7574B3-3013-44ED-AB4D-EB4E536F5B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08905" y="1545771"/>
                  <a:ext cx="84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1C62A71-83A9-4DC1-BB3C-9B991EEF1741}"/>
                    </a:ext>
                  </a:extLst>
                </p14:cNvPr>
                <p14:cNvContentPartPr/>
                <p14:nvPr/>
              </p14:nvContentPartPr>
              <p14:xfrm>
                <a:off x="1844625" y="1676451"/>
                <a:ext cx="113400" cy="105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1C62A71-83A9-4DC1-BB3C-9B991EEF17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08625" y="1640451"/>
                  <a:ext cx="185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66907A-A6BB-4AEF-AA1C-F270DF9E1810}"/>
                    </a:ext>
                  </a:extLst>
                </p14:cNvPr>
                <p14:cNvContentPartPr/>
                <p14:nvPr/>
              </p14:nvContentPartPr>
              <p14:xfrm>
                <a:off x="2006265" y="1864731"/>
                <a:ext cx="70920" cy="128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66907A-A6BB-4AEF-AA1C-F270DF9E18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70625" y="1829091"/>
                  <a:ext cx="142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5889A96-860F-4E67-8D65-78E0A9F186D6}"/>
                    </a:ext>
                  </a:extLst>
                </p14:cNvPr>
                <p14:cNvContentPartPr/>
                <p14:nvPr/>
              </p14:nvContentPartPr>
              <p14:xfrm>
                <a:off x="2173305" y="2146971"/>
                <a:ext cx="19800" cy="6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5889A96-860F-4E67-8D65-78E0A9F186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37305" y="2111331"/>
                  <a:ext cx="91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0962C8-B091-4FFD-A64E-6806D2E2A3B7}"/>
                    </a:ext>
                  </a:extLst>
                </p14:cNvPr>
                <p14:cNvContentPartPr/>
                <p14:nvPr/>
              </p14:nvContentPartPr>
              <p14:xfrm>
                <a:off x="2217225" y="2255691"/>
                <a:ext cx="71640" cy="243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0962C8-B091-4FFD-A64E-6806D2E2A3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81585" y="2220051"/>
                  <a:ext cx="143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F94DE9-5D5C-401C-A4D5-C5D90186E8CB}"/>
                    </a:ext>
                  </a:extLst>
                </p14:cNvPr>
                <p14:cNvContentPartPr/>
                <p14:nvPr/>
              </p14:nvContentPartPr>
              <p14:xfrm>
                <a:off x="2316585" y="2617491"/>
                <a:ext cx="26280" cy="124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F94DE9-5D5C-401C-A4D5-C5D90186E8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80585" y="2581851"/>
                  <a:ext cx="979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604C56D-6308-494B-AB94-499ACB155D24}"/>
              </a:ext>
            </a:extLst>
          </p:cNvPr>
          <p:cNvGrpSpPr/>
          <p:nvPr/>
        </p:nvGrpSpPr>
        <p:grpSpPr>
          <a:xfrm>
            <a:off x="3113625" y="1784451"/>
            <a:ext cx="1060920" cy="1178280"/>
            <a:chOff x="3113625" y="1784451"/>
            <a:chExt cx="1060920" cy="11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C2F78E-6F08-4B7D-B8CE-63373385D30B}"/>
                    </a:ext>
                  </a:extLst>
                </p14:cNvPr>
                <p14:cNvContentPartPr/>
                <p14:nvPr/>
              </p14:nvContentPartPr>
              <p14:xfrm>
                <a:off x="3137745" y="2699211"/>
                <a:ext cx="12600" cy="18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C2F78E-6F08-4B7D-B8CE-63373385D30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02105" y="2663571"/>
                  <a:ext cx="84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985188-42AD-4A14-90CA-0A44742B30A4}"/>
                    </a:ext>
                  </a:extLst>
                </p14:cNvPr>
                <p14:cNvContentPartPr/>
                <p14:nvPr/>
              </p14:nvContentPartPr>
              <p14:xfrm>
                <a:off x="3113625" y="2443611"/>
                <a:ext cx="33840" cy="30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985188-42AD-4A14-90CA-0A44742B30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77985" y="2407611"/>
                  <a:ext cx="105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2B9E2F-8020-4ABE-AAB1-89F85BE9CD68}"/>
                    </a:ext>
                  </a:extLst>
                </p14:cNvPr>
                <p14:cNvContentPartPr/>
                <p14:nvPr/>
              </p14:nvContentPartPr>
              <p14:xfrm>
                <a:off x="3181305" y="2094771"/>
                <a:ext cx="83520" cy="202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2B9E2F-8020-4ABE-AAB1-89F85BE9CD6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45665" y="2059131"/>
                  <a:ext cx="155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C18D62-E578-446B-8ADE-89E1D97FF955}"/>
                    </a:ext>
                  </a:extLst>
                </p14:cNvPr>
                <p14:cNvContentPartPr/>
                <p14:nvPr/>
              </p14:nvContentPartPr>
              <p14:xfrm>
                <a:off x="3323145" y="1868691"/>
                <a:ext cx="129600" cy="136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C18D62-E578-446B-8ADE-89E1D97FF9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87505" y="1832691"/>
                  <a:ext cx="201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563FCF-9405-4FED-AC33-67DD5E2AE5E5}"/>
                    </a:ext>
                  </a:extLst>
                </p14:cNvPr>
                <p14:cNvContentPartPr/>
                <p14:nvPr/>
              </p14:nvContentPartPr>
              <p14:xfrm>
                <a:off x="3564705" y="1784451"/>
                <a:ext cx="23688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563FCF-9405-4FED-AC33-67DD5E2AE5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29065" y="1748451"/>
                  <a:ext cx="308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A7B4B86-2C51-43CE-8B2D-8941FCB9F87A}"/>
                    </a:ext>
                  </a:extLst>
                </p14:cNvPr>
                <p14:cNvContentPartPr/>
                <p14:nvPr/>
              </p14:nvContentPartPr>
              <p14:xfrm>
                <a:off x="3863505" y="1849251"/>
                <a:ext cx="115920" cy="196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A7B4B86-2C51-43CE-8B2D-8941FCB9F87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27865" y="1813251"/>
                  <a:ext cx="1875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811F1B-7D0F-49AA-B6DD-0B95D1F2A9BE}"/>
                    </a:ext>
                  </a:extLst>
                </p14:cNvPr>
                <p14:cNvContentPartPr/>
                <p14:nvPr/>
              </p14:nvContentPartPr>
              <p14:xfrm>
                <a:off x="4027665" y="2133651"/>
                <a:ext cx="11880" cy="64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811F1B-7D0F-49AA-B6DD-0B95D1F2A9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91665" y="2098011"/>
                  <a:ext cx="83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7237CAD-0304-4DFB-8B49-B2F948969300}"/>
                    </a:ext>
                  </a:extLst>
                </p14:cNvPr>
                <p14:cNvContentPartPr/>
                <p14:nvPr/>
              </p14:nvContentPartPr>
              <p14:xfrm>
                <a:off x="4074465" y="2301051"/>
                <a:ext cx="71640" cy="380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7237CAD-0304-4DFB-8B49-B2F9489693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38465" y="2265051"/>
                  <a:ext cx="143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127F0A2-43D3-4654-9BE5-DE1BC5125C61}"/>
                    </a:ext>
                  </a:extLst>
                </p14:cNvPr>
                <p14:cNvContentPartPr/>
                <p14:nvPr/>
              </p14:nvContentPartPr>
              <p14:xfrm>
                <a:off x="4172745" y="2822331"/>
                <a:ext cx="1800" cy="58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127F0A2-43D3-4654-9BE5-DE1BC5125C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37105" y="2786691"/>
                  <a:ext cx="73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3B932E8-0765-4D71-9A36-D299C8E44B97}"/>
                    </a:ext>
                  </a:extLst>
                </p14:cNvPr>
                <p14:cNvContentPartPr/>
                <p14:nvPr/>
              </p14:nvContentPartPr>
              <p14:xfrm>
                <a:off x="3714825" y="2001171"/>
                <a:ext cx="15120" cy="242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3B932E8-0765-4D71-9A36-D299C8E44B9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79185" y="1965171"/>
                  <a:ext cx="867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A222D15-8A96-403D-82A1-B07F676CE7AD}"/>
                    </a:ext>
                  </a:extLst>
                </p14:cNvPr>
                <p14:cNvContentPartPr/>
                <p14:nvPr/>
              </p14:nvContentPartPr>
              <p14:xfrm>
                <a:off x="3655425" y="1954011"/>
                <a:ext cx="181440" cy="126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A222D15-8A96-403D-82A1-B07F676CE7A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19785" y="1918371"/>
                  <a:ext cx="253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B05EA8-4C81-49D4-9E9E-E73F77B1628B}"/>
                    </a:ext>
                  </a:extLst>
                </p14:cNvPr>
                <p14:cNvContentPartPr/>
                <p14:nvPr/>
              </p14:nvContentPartPr>
              <p14:xfrm>
                <a:off x="3169785" y="2761491"/>
                <a:ext cx="23040" cy="40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B05EA8-4C81-49D4-9E9E-E73F77B162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34145" y="2725851"/>
                  <a:ext cx="94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6F90B8-9236-4EA5-A347-337DFAACC84A}"/>
                    </a:ext>
                  </a:extLst>
                </p14:cNvPr>
                <p14:cNvContentPartPr/>
                <p14:nvPr/>
              </p14:nvContentPartPr>
              <p14:xfrm>
                <a:off x="3229545" y="2556651"/>
                <a:ext cx="84960" cy="123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6F90B8-9236-4EA5-A347-337DFAACC8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93905" y="2521011"/>
                  <a:ext cx="156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CBB235-9547-4BC6-B5D6-ECDE55429E8F}"/>
                    </a:ext>
                  </a:extLst>
                </p14:cNvPr>
                <p14:cNvContentPartPr/>
                <p14:nvPr/>
              </p14:nvContentPartPr>
              <p14:xfrm>
                <a:off x="3370665" y="2447211"/>
                <a:ext cx="89640" cy="59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CBB235-9547-4BC6-B5D6-ECDE55429E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34665" y="2411571"/>
                  <a:ext cx="161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360F4D7-7C7F-4AC5-94FA-1FCF1EF84623}"/>
                    </a:ext>
                  </a:extLst>
                </p14:cNvPr>
                <p14:cNvContentPartPr/>
                <p14:nvPr/>
              </p14:nvContentPartPr>
              <p14:xfrm>
                <a:off x="3505305" y="2401491"/>
                <a:ext cx="125280" cy="21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360F4D7-7C7F-4AC5-94FA-1FCF1EF8462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69665" y="2365491"/>
                  <a:ext cx="196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C55EBDA-5EFD-4EBB-AA91-AB32DE597500}"/>
                    </a:ext>
                  </a:extLst>
                </p14:cNvPr>
                <p14:cNvContentPartPr/>
                <p14:nvPr/>
              </p14:nvContentPartPr>
              <p14:xfrm>
                <a:off x="3679905" y="2410851"/>
                <a:ext cx="192960" cy="107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C55EBDA-5EFD-4EBB-AA91-AB32DE5975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44265" y="2375211"/>
                  <a:ext cx="264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06AA445-6245-4DE3-A080-FF3F61AA2B09}"/>
                    </a:ext>
                  </a:extLst>
                </p14:cNvPr>
                <p14:cNvContentPartPr/>
                <p14:nvPr/>
              </p14:nvContentPartPr>
              <p14:xfrm>
                <a:off x="4054305" y="2862651"/>
                <a:ext cx="41760" cy="100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06AA445-6245-4DE3-A080-FF3F61AA2B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18305" y="2827011"/>
                  <a:ext cx="113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34E1220-0E5F-4174-9A47-46B353C73186}"/>
                    </a:ext>
                  </a:extLst>
                </p14:cNvPr>
                <p14:cNvContentPartPr/>
                <p14:nvPr/>
              </p14:nvContentPartPr>
              <p14:xfrm>
                <a:off x="3939465" y="2611371"/>
                <a:ext cx="19440" cy="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34E1220-0E5F-4174-9A47-46B353C7318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03825" y="2575371"/>
                  <a:ext cx="91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5E0EC2-ED94-482E-9F10-87B259FBF1E9}"/>
                    </a:ext>
                  </a:extLst>
                </p14:cNvPr>
                <p14:cNvContentPartPr/>
                <p14:nvPr/>
              </p14:nvContentPartPr>
              <p14:xfrm>
                <a:off x="4017945" y="2756451"/>
                <a:ext cx="25560" cy="6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5E0EC2-ED94-482E-9F10-87B259FBF1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81945" y="2720811"/>
                  <a:ext cx="97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6626C9-B92A-4765-B473-0EBE5214EDC1}"/>
                    </a:ext>
                  </a:extLst>
                </p14:cNvPr>
                <p14:cNvContentPartPr/>
                <p14:nvPr/>
              </p14:nvContentPartPr>
              <p14:xfrm>
                <a:off x="3713385" y="2214291"/>
                <a:ext cx="51840" cy="171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6626C9-B92A-4765-B473-0EBE5214ED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77745" y="2178291"/>
                  <a:ext cx="123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9B546CA-E387-4DCD-BA54-47B7E10487C3}"/>
                    </a:ext>
                  </a:extLst>
                </p14:cNvPr>
                <p14:cNvContentPartPr/>
                <p14:nvPr/>
              </p14:nvContentPartPr>
              <p14:xfrm>
                <a:off x="3676665" y="2380251"/>
                <a:ext cx="154800" cy="90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9B546CA-E387-4DCD-BA54-47B7E10487C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40665" y="2344251"/>
                  <a:ext cx="226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5EECF17-CACD-4250-B9A8-8A62BF9616DF}"/>
                    </a:ext>
                  </a:extLst>
                </p14:cNvPr>
                <p14:cNvContentPartPr/>
                <p14:nvPr/>
              </p14:nvContentPartPr>
              <p14:xfrm>
                <a:off x="3560745" y="2211051"/>
                <a:ext cx="365760" cy="43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5EECF17-CACD-4250-B9A8-8A62BF9616D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25105" y="2175411"/>
                  <a:ext cx="43740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A44B215-C494-45FA-AFE7-1C348CE7DC9D}"/>
                  </a:ext>
                </a:extLst>
              </p14:cNvPr>
              <p14:cNvContentPartPr/>
              <p14:nvPr/>
            </p14:nvContentPartPr>
            <p14:xfrm>
              <a:off x="6257145" y="2542251"/>
              <a:ext cx="696960" cy="16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A44B215-C494-45FA-AFE7-1C348CE7DC9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21505" y="2506251"/>
                <a:ext cx="7686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7855716-5257-4BCF-AB7A-5383F93C5701}"/>
                  </a:ext>
                </a:extLst>
              </p14:cNvPr>
              <p14:cNvContentPartPr/>
              <p14:nvPr/>
            </p14:nvContentPartPr>
            <p14:xfrm>
              <a:off x="6836385" y="2448291"/>
              <a:ext cx="153000" cy="215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7855716-5257-4BCF-AB7A-5383F93C570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800745" y="2412651"/>
                <a:ext cx="2246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4DBACE8-60B5-44FA-909C-D08B3851949D}"/>
                  </a:ext>
                </a:extLst>
              </p14:cNvPr>
              <p14:cNvContentPartPr/>
              <p14:nvPr/>
            </p14:nvContentPartPr>
            <p14:xfrm>
              <a:off x="8205465" y="1695171"/>
              <a:ext cx="1080" cy="3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4DBACE8-60B5-44FA-909C-D08B3851949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169465" y="1659531"/>
                <a:ext cx="727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8571094-45D5-4429-866D-F10B7E431421}"/>
                  </a:ext>
                </a:extLst>
              </p14:cNvPr>
              <p14:cNvContentPartPr/>
              <p14:nvPr/>
            </p14:nvContentPartPr>
            <p14:xfrm>
              <a:off x="8030865" y="900651"/>
              <a:ext cx="365400" cy="396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8571094-45D5-4429-866D-F10B7E43142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994865" y="865011"/>
                <a:ext cx="437040" cy="46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DC2872C-78B6-40E8-B746-33EA0F0F04F2}"/>
              </a:ext>
            </a:extLst>
          </p:cNvPr>
          <p:cNvGrpSpPr/>
          <p:nvPr/>
        </p:nvGrpSpPr>
        <p:grpSpPr>
          <a:xfrm>
            <a:off x="8051025" y="1495371"/>
            <a:ext cx="3632760" cy="1915200"/>
            <a:chOff x="8051025" y="1495371"/>
            <a:chExt cx="3632760" cy="19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D933E3A-1D86-44D2-BB80-7032B1D7B031}"/>
                    </a:ext>
                  </a:extLst>
                </p14:cNvPr>
                <p14:cNvContentPartPr/>
                <p14:nvPr/>
              </p14:nvContentPartPr>
              <p14:xfrm>
                <a:off x="8279985" y="1955451"/>
                <a:ext cx="2767320" cy="81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D933E3A-1D86-44D2-BB80-7032B1D7B0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44345" y="1919811"/>
                  <a:ext cx="2838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899048-9F28-4AB9-B045-BE7D0F09F554}"/>
                    </a:ext>
                  </a:extLst>
                </p14:cNvPr>
                <p14:cNvContentPartPr/>
                <p14:nvPr/>
              </p14:nvContentPartPr>
              <p14:xfrm>
                <a:off x="8209785" y="1564131"/>
                <a:ext cx="2978640" cy="1609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899048-9F28-4AB9-B045-BE7D0F09F55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74145" y="1528491"/>
                  <a:ext cx="3050280" cy="16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17AC879-4720-4B04-8668-5905735FF254}"/>
                    </a:ext>
                  </a:extLst>
                </p14:cNvPr>
                <p14:cNvContentPartPr/>
                <p14:nvPr/>
              </p14:nvContentPartPr>
              <p14:xfrm>
                <a:off x="10999785" y="3025731"/>
                <a:ext cx="161640" cy="191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17AC879-4720-4B04-8668-5905735FF25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63785" y="2989731"/>
                  <a:ext cx="233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4EFA318-E146-4894-967E-34904F55006E}"/>
                    </a:ext>
                  </a:extLst>
                </p14:cNvPr>
                <p14:cNvContentPartPr/>
                <p14:nvPr/>
              </p14:nvContentPartPr>
              <p14:xfrm>
                <a:off x="8052465" y="1495371"/>
                <a:ext cx="344520" cy="248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4EFA318-E146-4894-967E-34904F55006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16825" y="1459371"/>
                  <a:ext cx="4161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1A54379-527A-40A9-AA94-99FADC047D8A}"/>
                    </a:ext>
                  </a:extLst>
                </p14:cNvPr>
                <p14:cNvContentPartPr/>
                <p14:nvPr/>
              </p14:nvContentPartPr>
              <p14:xfrm>
                <a:off x="11520705" y="2947971"/>
                <a:ext cx="114840" cy="462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1A54379-527A-40A9-AA94-99FADC047D8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5065" y="2912331"/>
                  <a:ext cx="1864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A5DE19-F522-48A5-AED6-E349BC07FA0C}"/>
                    </a:ext>
                  </a:extLst>
                </p14:cNvPr>
                <p14:cNvContentPartPr/>
                <p14:nvPr/>
              </p14:nvContentPartPr>
              <p14:xfrm>
                <a:off x="11391105" y="3168651"/>
                <a:ext cx="292680" cy="53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A5DE19-F522-48A5-AED6-E349BC07FA0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55465" y="3132651"/>
                  <a:ext cx="364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34621D1-71A9-43D1-B8B9-DF752D82E27C}"/>
                    </a:ext>
                  </a:extLst>
                </p14:cNvPr>
                <p14:cNvContentPartPr/>
                <p14:nvPr/>
              </p14:nvContentPartPr>
              <p14:xfrm>
                <a:off x="8862465" y="1724331"/>
                <a:ext cx="236520" cy="259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34621D1-71A9-43D1-B8B9-DF752D82E2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826465" y="1688691"/>
                  <a:ext cx="308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812F8F1-1763-4863-A1C3-20BA496E33F5}"/>
                    </a:ext>
                  </a:extLst>
                </p14:cNvPr>
                <p14:cNvContentPartPr/>
                <p14:nvPr/>
              </p14:nvContentPartPr>
              <p14:xfrm>
                <a:off x="8976585" y="1702011"/>
                <a:ext cx="142560" cy="100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812F8F1-1763-4863-A1C3-20BA496E33F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40585" y="1666371"/>
                  <a:ext cx="214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489AD9-2914-40FE-B279-DADBBA70FF0D}"/>
                    </a:ext>
                  </a:extLst>
                </p14:cNvPr>
                <p14:cNvContentPartPr/>
                <p14:nvPr/>
              </p14:nvContentPartPr>
              <p14:xfrm>
                <a:off x="8345505" y="1692651"/>
                <a:ext cx="142920" cy="2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489AD9-2914-40FE-B279-DADBBA70FF0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09865" y="1657011"/>
                  <a:ext cx="214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D1B80FE-B018-4131-A444-C3E4D0B08B74}"/>
                    </a:ext>
                  </a:extLst>
                </p14:cNvPr>
                <p14:cNvContentPartPr/>
                <p14:nvPr/>
              </p14:nvContentPartPr>
              <p14:xfrm>
                <a:off x="8664825" y="1691571"/>
                <a:ext cx="352800" cy="1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D1B80FE-B018-4131-A444-C3E4D0B08B7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28825" y="1655571"/>
                  <a:ext cx="424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D11911B-D3FA-498C-AFAE-C4CC279EEA81}"/>
                    </a:ext>
                  </a:extLst>
                </p14:cNvPr>
                <p14:cNvContentPartPr/>
                <p14:nvPr/>
              </p14:nvContentPartPr>
              <p14:xfrm>
                <a:off x="9173145" y="1714611"/>
                <a:ext cx="343080" cy="24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D11911B-D3FA-498C-AFAE-C4CC279EEA8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37145" y="1678971"/>
                  <a:ext cx="414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E052966-7F5F-4E77-8374-C39ECF3FB119}"/>
                    </a:ext>
                  </a:extLst>
                </p14:cNvPr>
                <p14:cNvContentPartPr/>
                <p14:nvPr/>
              </p14:nvContentPartPr>
              <p14:xfrm>
                <a:off x="9706305" y="1751691"/>
                <a:ext cx="346680" cy="2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E052966-7F5F-4E77-8374-C39ECF3FB11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70665" y="1716051"/>
                  <a:ext cx="418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4B804EB-2A16-424E-A629-0926B688A7FD}"/>
                    </a:ext>
                  </a:extLst>
                </p14:cNvPr>
                <p14:cNvContentPartPr/>
                <p14:nvPr/>
              </p14:nvContentPartPr>
              <p14:xfrm>
                <a:off x="10305345" y="1790571"/>
                <a:ext cx="361440" cy="31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4B804EB-2A16-424E-A629-0926B688A7F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69705" y="1754931"/>
                  <a:ext cx="433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F0222A-135C-462F-92D4-4D90C50969C5}"/>
                    </a:ext>
                  </a:extLst>
                </p14:cNvPr>
                <p14:cNvContentPartPr/>
                <p14:nvPr/>
              </p14:nvContentPartPr>
              <p14:xfrm>
                <a:off x="10829145" y="1830171"/>
                <a:ext cx="167400" cy="5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F0222A-135C-462F-92D4-4D90C50969C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93145" y="1794531"/>
                  <a:ext cx="239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841C61E-136D-4BCB-A88A-5DEA0D18DA7D}"/>
                    </a:ext>
                  </a:extLst>
                </p14:cNvPr>
                <p14:cNvContentPartPr/>
                <p14:nvPr/>
              </p14:nvContentPartPr>
              <p14:xfrm>
                <a:off x="8875425" y="2016651"/>
                <a:ext cx="25200" cy="6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841C61E-136D-4BCB-A88A-5DEA0D18DA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39785" y="1980651"/>
                  <a:ext cx="96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C283AD-E365-49FE-BD7D-BE8A3B723F94}"/>
                    </a:ext>
                  </a:extLst>
                </p14:cNvPr>
                <p14:cNvContentPartPr/>
                <p14:nvPr/>
              </p14:nvContentPartPr>
              <p14:xfrm>
                <a:off x="9038145" y="2042571"/>
                <a:ext cx="48600" cy="302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C283AD-E365-49FE-BD7D-BE8A3B723F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02145" y="2006931"/>
                  <a:ext cx="1202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50827C-A66C-476A-8EF2-1FB899C3E87F}"/>
                    </a:ext>
                  </a:extLst>
                </p14:cNvPr>
                <p14:cNvContentPartPr/>
                <p14:nvPr/>
              </p14:nvContentPartPr>
              <p14:xfrm>
                <a:off x="8966865" y="2262171"/>
                <a:ext cx="168480" cy="90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50827C-A66C-476A-8EF2-1FB899C3E8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31225" y="2226171"/>
                  <a:ext cx="240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2401170-E6E7-4336-ADB9-BA568B9DB55B}"/>
                    </a:ext>
                  </a:extLst>
                </p14:cNvPr>
                <p14:cNvContentPartPr/>
                <p14:nvPr/>
              </p14:nvContentPartPr>
              <p14:xfrm>
                <a:off x="8325345" y="2405811"/>
                <a:ext cx="68040" cy="2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2401170-E6E7-4336-ADB9-BA568B9DB5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89705" y="2370171"/>
                  <a:ext cx="139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13B759B-105C-4C63-A599-BA9FC6513C97}"/>
                    </a:ext>
                  </a:extLst>
                </p14:cNvPr>
                <p14:cNvContentPartPr/>
                <p14:nvPr/>
              </p14:nvContentPartPr>
              <p14:xfrm>
                <a:off x="8679225" y="2397531"/>
                <a:ext cx="341640" cy="10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13B759B-105C-4C63-A599-BA9FC6513C9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43585" y="2361891"/>
                  <a:ext cx="413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9B2AE6-267F-473B-8EFD-980D4C62F4F8}"/>
                    </a:ext>
                  </a:extLst>
                </p14:cNvPr>
                <p14:cNvContentPartPr/>
                <p14:nvPr/>
              </p14:nvContentPartPr>
              <p14:xfrm>
                <a:off x="9214185" y="2415171"/>
                <a:ext cx="290160" cy="11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9B2AE6-267F-473B-8EFD-980D4C62F4F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78545" y="2379531"/>
                  <a:ext cx="361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F2C3978-38FC-48CC-AADD-ED6E10BDEC3E}"/>
                    </a:ext>
                  </a:extLst>
                </p14:cNvPr>
                <p14:cNvContentPartPr/>
                <p14:nvPr/>
              </p14:nvContentPartPr>
              <p14:xfrm>
                <a:off x="9665265" y="2434251"/>
                <a:ext cx="55440" cy="6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F2C3978-38FC-48CC-AADD-ED6E10BDEC3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29265" y="2398251"/>
                  <a:ext cx="127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601C3F5-F9FB-4E31-B4BE-22EADE576FDC}"/>
                    </a:ext>
                  </a:extLst>
                </p14:cNvPr>
                <p14:cNvContentPartPr/>
                <p14:nvPr/>
              </p14:nvContentPartPr>
              <p14:xfrm>
                <a:off x="9888465" y="2454411"/>
                <a:ext cx="397080" cy="2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601C3F5-F9FB-4E31-B4BE-22EADE576FD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52825" y="2418411"/>
                  <a:ext cx="468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A65B694-36BC-473A-A13C-C8DD319B6434}"/>
                    </a:ext>
                  </a:extLst>
                </p14:cNvPr>
                <p14:cNvContentPartPr/>
                <p14:nvPr/>
              </p14:nvContentPartPr>
              <p14:xfrm>
                <a:off x="10466625" y="2496891"/>
                <a:ext cx="525960" cy="46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A65B694-36BC-473A-A13C-C8DD319B643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30985" y="2461251"/>
                  <a:ext cx="597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85DC21-0E62-4861-9C6A-2A97DADF4984}"/>
                    </a:ext>
                  </a:extLst>
                </p14:cNvPr>
                <p14:cNvContentPartPr/>
                <p14:nvPr/>
              </p14:nvContentPartPr>
              <p14:xfrm>
                <a:off x="8051025" y="1958331"/>
                <a:ext cx="362160" cy="31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85DC21-0E62-4861-9C6A-2A97DADF49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15385" y="1922691"/>
                  <a:ext cx="43380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CC33A5-233D-4D1E-8534-C19E55934D01}"/>
              </a:ext>
            </a:extLst>
          </p:cNvPr>
          <p:cNvGrpSpPr/>
          <p:nvPr/>
        </p:nvGrpSpPr>
        <p:grpSpPr>
          <a:xfrm>
            <a:off x="4082745" y="92811"/>
            <a:ext cx="2608560" cy="726480"/>
            <a:chOff x="4082745" y="92811"/>
            <a:chExt cx="260856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87A0B71-2A49-4E34-9F8E-0F4501843333}"/>
                    </a:ext>
                  </a:extLst>
                </p14:cNvPr>
                <p14:cNvContentPartPr/>
                <p14:nvPr/>
              </p14:nvContentPartPr>
              <p14:xfrm>
                <a:off x="4122705" y="318891"/>
                <a:ext cx="865440" cy="305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87A0B71-2A49-4E34-9F8E-0F450184333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86705" y="282891"/>
                  <a:ext cx="9370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16CEB0-5926-4CFC-B4B6-9B499EAD7AAE}"/>
                    </a:ext>
                  </a:extLst>
                </p14:cNvPr>
                <p14:cNvContentPartPr/>
                <p14:nvPr/>
              </p14:nvContentPartPr>
              <p14:xfrm>
                <a:off x="4082745" y="375771"/>
                <a:ext cx="286560" cy="22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16CEB0-5926-4CFC-B4B6-9B499EAD7AA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47105" y="339771"/>
                  <a:ext cx="358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6E63EC-FDDA-4D61-85C8-8558E7414F2D}"/>
                    </a:ext>
                  </a:extLst>
                </p14:cNvPr>
                <p14:cNvContentPartPr/>
                <p14:nvPr/>
              </p14:nvContentPartPr>
              <p14:xfrm>
                <a:off x="5064105" y="163371"/>
                <a:ext cx="346680" cy="38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6E63EC-FDDA-4D61-85C8-8558E7414F2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028105" y="127371"/>
                  <a:ext cx="4183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C2A671-B898-4DB3-A026-AFD58EDD9A9F}"/>
                    </a:ext>
                  </a:extLst>
                </p14:cNvPr>
                <p14:cNvContentPartPr/>
                <p14:nvPr/>
              </p14:nvContentPartPr>
              <p14:xfrm>
                <a:off x="5423745" y="92811"/>
                <a:ext cx="215640" cy="48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C2A671-B898-4DB3-A026-AFD58EDD9A9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88105" y="56811"/>
                  <a:ext cx="2872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B24CA0-81E8-4593-BFDB-F3A2BC37CD40}"/>
                    </a:ext>
                  </a:extLst>
                </p14:cNvPr>
                <p14:cNvContentPartPr/>
                <p14:nvPr/>
              </p14:nvContentPartPr>
              <p14:xfrm>
                <a:off x="5694465" y="112611"/>
                <a:ext cx="211320" cy="446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B24CA0-81E8-4593-BFDB-F3A2BC37CD4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58465" y="76971"/>
                  <a:ext cx="282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46A751-0B0F-4E3C-B72A-F17B1D4EA2F8}"/>
                    </a:ext>
                  </a:extLst>
                </p14:cNvPr>
                <p14:cNvContentPartPr/>
                <p14:nvPr/>
              </p14:nvContentPartPr>
              <p14:xfrm>
                <a:off x="6281265" y="96411"/>
                <a:ext cx="410040" cy="72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46A751-0B0F-4E3C-B72A-F17B1D4EA2F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45625" y="60411"/>
                  <a:ext cx="48168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9FC0CF-351C-4493-9260-C760B84874A7}"/>
                    </a:ext>
                  </a:extLst>
                </p14:cNvPr>
                <p14:cNvContentPartPr/>
                <p14:nvPr/>
              </p14:nvContentPartPr>
              <p14:xfrm>
                <a:off x="6427065" y="294411"/>
                <a:ext cx="14400" cy="29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9FC0CF-351C-4493-9260-C760B84874A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391425" y="258411"/>
                  <a:ext cx="86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25404F-C392-4D1C-ACBC-E11F521241B1}"/>
                    </a:ext>
                  </a:extLst>
                </p14:cNvPr>
                <p14:cNvContentPartPr/>
                <p14:nvPr/>
              </p14:nvContentPartPr>
              <p14:xfrm>
                <a:off x="5754225" y="324651"/>
                <a:ext cx="61560" cy="27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25404F-C392-4D1C-ACBC-E11F521241B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718585" y="288651"/>
                  <a:ext cx="13320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20EFE1A-6A85-4EEE-94FF-4B110F42D76B}"/>
                  </a:ext>
                </a:extLst>
              </p14:cNvPr>
              <p14:cNvContentPartPr/>
              <p14:nvPr/>
            </p14:nvContentPartPr>
            <p14:xfrm>
              <a:off x="7008105" y="311691"/>
              <a:ext cx="275760" cy="181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20EFE1A-6A85-4EEE-94FF-4B110F42D76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972465" y="276051"/>
                <a:ext cx="34740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B598A52-1781-4938-9D10-308F9F7948C4}"/>
              </a:ext>
            </a:extLst>
          </p:cNvPr>
          <p:cNvGrpSpPr/>
          <p:nvPr/>
        </p:nvGrpSpPr>
        <p:grpSpPr>
          <a:xfrm>
            <a:off x="7621545" y="77691"/>
            <a:ext cx="2582280" cy="774000"/>
            <a:chOff x="7621545" y="77691"/>
            <a:chExt cx="2582280" cy="77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731E59-C8D7-489F-B4EA-6B524C4BBD00}"/>
                    </a:ext>
                  </a:extLst>
                </p14:cNvPr>
                <p14:cNvContentPartPr/>
                <p14:nvPr/>
              </p14:nvContentPartPr>
              <p14:xfrm>
                <a:off x="7621545" y="224211"/>
                <a:ext cx="364680" cy="278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731E59-C8D7-489F-B4EA-6B524C4BBD0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85905" y="188211"/>
                  <a:ext cx="4363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8BBCE10-4E1A-4DA1-B1A4-1380B8C98018}"/>
                    </a:ext>
                  </a:extLst>
                </p14:cNvPr>
                <p14:cNvContentPartPr/>
                <p14:nvPr/>
              </p14:nvContentPartPr>
              <p14:xfrm>
                <a:off x="8062905" y="292251"/>
                <a:ext cx="200160" cy="277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8BBCE10-4E1A-4DA1-B1A4-1380B8C9801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026905" y="256611"/>
                  <a:ext cx="271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399D1BA-50A7-431E-86A7-C5DB7004F250}"/>
                    </a:ext>
                  </a:extLst>
                </p14:cNvPr>
                <p14:cNvContentPartPr/>
                <p14:nvPr/>
              </p14:nvContentPartPr>
              <p14:xfrm>
                <a:off x="8373585" y="354891"/>
                <a:ext cx="203400" cy="231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399D1BA-50A7-431E-86A7-C5DB7004F25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37945" y="319251"/>
                  <a:ext cx="275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FB9D236-EC51-418E-ADDF-B9669596E83D}"/>
                    </a:ext>
                  </a:extLst>
                </p14:cNvPr>
                <p14:cNvContentPartPr/>
                <p14:nvPr/>
              </p14:nvContentPartPr>
              <p14:xfrm>
                <a:off x="8758785" y="186051"/>
                <a:ext cx="109080" cy="363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FB9D236-EC51-418E-ADDF-B9669596E83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23145" y="150051"/>
                  <a:ext cx="1807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8DB9C14-8B31-4FB4-BC6A-94929B601E2F}"/>
                    </a:ext>
                  </a:extLst>
                </p14:cNvPr>
                <p14:cNvContentPartPr/>
                <p14:nvPr/>
              </p14:nvContentPartPr>
              <p14:xfrm>
                <a:off x="8650425" y="354891"/>
                <a:ext cx="249840" cy="55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8DB9C14-8B31-4FB4-BC6A-94929B601E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14785" y="319251"/>
                  <a:ext cx="321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9F7F36-CD26-432C-AB7E-CF98B4FB0641}"/>
                    </a:ext>
                  </a:extLst>
                </p14:cNvPr>
                <p14:cNvContentPartPr/>
                <p14:nvPr/>
              </p14:nvContentPartPr>
              <p14:xfrm>
                <a:off x="8997465" y="407811"/>
                <a:ext cx="51480" cy="147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9F7F36-CD26-432C-AB7E-CF98B4FB064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61465" y="371811"/>
                  <a:ext cx="123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2E5BECF-399D-4958-B07F-8357C2D133DB}"/>
                    </a:ext>
                  </a:extLst>
                </p14:cNvPr>
                <p14:cNvContentPartPr/>
                <p14:nvPr/>
              </p14:nvContentPartPr>
              <p14:xfrm>
                <a:off x="9042465" y="269211"/>
                <a:ext cx="56160" cy="42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2E5BECF-399D-4958-B07F-8357C2D133D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006465" y="233571"/>
                  <a:ext cx="127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EA63571-58B4-48C6-8724-588B4126BB55}"/>
                    </a:ext>
                  </a:extLst>
                </p14:cNvPr>
                <p14:cNvContentPartPr/>
                <p14:nvPr/>
              </p14:nvContentPartPr>
              <p14:xfrm>
                <a:off x="9248025" y="77691"/>
                <a:ext cx="201240" cy="774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EA63571-58B4-48C6-8724-588B4126BB5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12025" y="41691"/>
                  <a:ext cx="27288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645F3D2-AD9D-435B-BB1A-E2A19BEEEA1B}"/>
                    </a:ext>
                  </a:extLst>
                </p14:cNvPr>
                <p14:cNvContentPartPr/>
                <p14:nvPr/>
              </p14:nvContentPartPr>
              <p14:xfrm>
                <a:off x="9168105" y="443451"/>
                <a:ext cx="173520" cy="92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645F3D2-AD9D-435B-BB1A-E2A19BEEEA1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32105" y="407811"/>
                  <a:ext cx="245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BC99D18-543E-4F35-BEC7-2179837D88D5}"/>
                    </a:ext>
                  </a:extLst>
                </p14:cNvPr>
                <p14:cNvContentPartPr/>
                <p14:nvPr/>
              </p14:nvContentPartPr>
              <p14:xfrm>
                <a:off x="9582105" y="422931"/>
                <a:ext cx="34200" cy="165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BC99D18-543E-4F35-BEC7-2179837D88D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546105" y="386931"/>
                  <a:ext cx="10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60A4624-F65E-4D31-BE32-A9D30C119CE6}"/>
                    </a:ext>
                  </a:extLst>
                </p14:cNvPr>
                <p14:cNvContentPartPr/>
                <p14:nvPr/>
              </p14:nvContentPartPr>
              <p14:xfrm>
                <a:off x="9599745" y="300891"/>
                <a:ext cx="41400" cy="26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60A4624-F65E-4D31-BE32-A9D30C119CE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563745" y="265251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0B57E60-FF49-4348-BCD8-0392E50E4389}"/>
                    </a:ext>
                  </a:extLst>
                </p14:cNvPr>
                <p14:cNvContentPartPr/>
                <p14:nvPr/>
              </p14:nvContentPartPr>
              <p14:xfrm>
                <a:off x="9715665" y="388371"/>
                <a:ext cx="171000" cy="244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0B57E60-FF49-4348-BCD8-0392E50E438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80025" y="352731"/>
                  <a:ext cx="242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D07A88C-2411-49B2-918D-BAC03F7DF470}"/>
                    </a:ext>
                  </a:extLst>
                </p14:cNvPr>
                <p14:cNvContentPartPr/>
                <p14:nvPr/>
              </p14:nvContentPartPr>
              <p14:xfrm>
                <a:off x="10028865" y="397011"/>
                <a:ext cx="174960" cy="252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D07A88C-2411-49B2-918D-BAC03F7DF47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993225" y="361371"/>
                  <a:ext cx="24660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F7E7745-93A5-4F9F-B8AB-0E0C1B9957CE}"/>
              </a:ext>
            </a:extLst>
          </p:cNvPr>
          <p:cNvGrpSpPr/>
          <p:nvPr/>
        </p:nvGrpSpPr>
        <p:grpSpPr>
          <a:xfrm>
            <a:off x="8965425" y="3250371"/>
            <a:ext cx="394560" cy="701280"/>
            <a:chOff x="8965425" y="3250371"/>
            <a:chExt cx="394560" cy="70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043BB5-A8DF-4C30-94A3-4DF1CB5D615D}"/>
                    </a:ext>
                  </a:extLst>
                </p14:cNvPr>
                <p14:cNvContentPartPr/>
                <p14:nvPr/>
              </p14:nvContentPartPr>
              <p14:xfrm>
                <a:off x="9041745" y="3309771"/>
                <a:ext cx="182520" cy="64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043BB5-A8DF-4C30-94A3-4DF1CB5D615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05745" y="3273771"/>
                  <a:ext cx="2541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6CA65A8-382A-494D-B590-C62F4B510E5F}"/>
                    </a:ext>
                  </a:extLst>
                </p14:cNvPr>
                <p14:cNvContentPartPr/>
                <p14:nvPr/>
              </p14:nvContentPartPr>
              <p14:xfrm>
                <a:off x="8965425" y="3250371"/>
                <a:ext cx="394560" cy="335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6CA65A8-382A-494D-B590-C62F4B510E5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29785" y="3214371"/>
                  <a:ext cx="46620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99B0C6E-E00B-40AB-B356-5539A97DFE6E}"/>
              </a:ext>
            </a:extLst>
          </p:cNvPr>
          <p:cNvGrpSpPr/>
          <p:nvPr/>
        </p:nvGrpSpPr>
        <p:grpSpPr>
          <a:xfrm>
            <a:off x="8784345" y="4183851"/>
            <a:ext cx="1969200" cy="461160"/>
            <a:chOff x="8784345" y="4183851"/>
            <a:chExt cx="196920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C4AB52E-9D97-47F7-9884-DCA0E043A067}"/>
                    </a:ext>
                  </a:extLst>
                </p14:cNvPr>
                <p14:cNvContentPartPr/>
                <p14:nvPr/>
              </p14:nvContentPartPr>
              <p14:xfrm>
                <a:off x="8784345" y="4358811"/>
                <a:ext cx="318240" cy="286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C4AB52E-9D97-47F7-9884-DCA0E043A06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48705" y="4322811"/>
                  <a:ext cx="389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A2A8C9D-6CB7-4E44-9F58-8DBD4712E689}"/>
                    </a:ext>
                  </a:extLst>
                </p14:cNvPr>
                <p14:cNvContentPartPr/>
                <p14:nvPr/>
              </p14:nvContentPartPr>
              <p14:xfrm>
                <a:off x="9231465" y="4454571"/>
                <a:ext cx="113400" cy="180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A2A8C9D-6CB7-4E44-9F58-8DBD4712E68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95825" y="4418931"/>
                  <a:ext cx="185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3DDF31A-4DC2-440E-8A2A-D142A4BF057B}"/>
                    </a:ext>
                  </a:extLst>
                </p14:cNvPr>
                <p14:cNvContentPartPr/>
                <p14:nvPr/>
              </p14:nvContentPartPr>
              <p14:xfrm>
                <a:off x="9239385" y="4202931"/>
                <a:ext cx="414360" cy="371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3DDF31A-4DC2-440E-8A2A-D142A4BF057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03385" y="4166931"/>
                  <a:ext cx="4860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3BBF39-6360-430A-A227-A88F617D3CB4}"/>
                    </a:ext>
                  </a:extLst>
                </p14:cNvPr>
                <p14:cNvContentPartPr/>
                <p14:nvPr/>
              </p14:nvContentPartPr>
              <p14:xfrm>
                <a:off x="9466185" y="4183851"/>
                <a:ext cx="603720" cy="434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3BBF39-6360-430A-A227-A88F617D3CB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30185" y="4147851"/>
                  <a:ext cx="6753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4B6C256-DA6D-42E8-9DFB-D58BF804CE75}"/>
                    </a:ext>
                  </a:extLst>
                </p14:cNvPr>
                <p14:cNvContentPartPr/>
                <p14:nvPr/>
              </p14:nvContentPartPr>
              <p14:xfrm>
                <a:off x="10404705" y="4268091"/>
                <a:ext cx="348840" cy="203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4B6C256-DA6D-42E8-9DFB-D58BF804CE7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68705" y="4232451"/>
                  <a:ext cx="4204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522240D-720F-459B-BE0D-F5EA6F789620}"/>
              </a:ext>
            </a:extLst>
          </p:cNvPr>
          <p:cNvGrpSpPr/>
          <p:nvPr/>
        </p:nvGrpSpPr>
        <p:grpSpPr>
          <a:xfrm>
            <a:off x="9191145" y="5019051"/>
            <a:ext cx="2454120" cy="1221120"/>
            <a:chOff x="9191145" y="5019051"/>
            <a:chExt cx="2454120" cy="12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81B7114-B95C-494C-B953-A78F213F4F8C}"/>
                    </a:ext>
                  </a:extLst>
                </p14:cNvPr>
                <p14:cNvContentPartPr/>
                <p14:nvPr/>
              </p14:nvContentPartPr>
              <p14:xfrm>
                <a:off x="9282945" y="5162331"/>
                <a:ext cx="212040" cy="963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81B7114-B95C-494C-B953-A78F213F4F8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246945" y="5126331"/>
                  <a:ext cx="283680" cy="10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079A8EA-533D-4680-A7E1-0830B9C056DF}"/>
                    </a:ext>
                  </a:extLst>
                </p14:cNvPr>
                <p14:cNvContentPartPr/>
                <p14:nvPr/>
              </p14:nvContentPartPr>
              <p14:xfrm>
                <a:off x="9191145" y="5553291"/>
                <a:ext cx="341280" cy="337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079A8EA-533D-4680-A7E1-0830B9C056D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155145" y="5517291"/>
                  <a:ext cx="4129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281B63-5CAA-42BA-9068-E81E7BED0A52}"/>
                    </a:ext>
                  </a:extLst>
                </p14:cNvPr>
                <p14:cNvContentPartPr/>
                <p14:nvPr/>
              </p14:nvContentPartPr>
              <p14:xfrm>
                <a:off x="9651945" y="5299131"/>
                <a:ext cx="163080" cy="278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281B63-5CAA-42BA-9068-E81E7BED0A5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15945" y="5263491"/>
                  <a:ext cx="234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768CD66-8955-4317-8775-27FF57C9AA6B}"/>
                    </a:ext>
                  </a:extLst>
                </p14:cNvPr>
                <p14:cNvContentPartPr/>
                <p14:nvPr/>
              </p14:nvContentPartPr>
              <p14:xfrm>
                <a:off x="9868305" y="5128851"/>
                <a:ext cx="268560" cy="356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768CD66-8955-4317-8775-27FF57C9AA6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32665" y="5093211"/>
                  <a:ext cx="340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FD9CAF8-A1B1-462A-BA82-5C5EEB74C9FE}"/>
                    </a:ext>
                  </a:extLst>
                </p14:cNvPr>
                <p14:cNvContentPartPr/>
                <p14:nvPr/>
              </p14:nvContentPartPr>
              <p14:xfrm>
                <a:off x="10183305" y="5059731"/>
                <a:ext cx="285120" cy="338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FD9CAF8-A1B1-462A-BA82-5C5EEB74C9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47665" y="5024091"/>
                  <a:ext cx="3567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D76093A-8D74-4B59-9F1B-72634C1025F1}"/>
                    </a:ext>
                  </a:extLst>
                </p14:cNvPr>
                <p14:cNvContentPartPr/>
                <p14:nvPr/>
              </p14:nvContentPartPr>
              <p14:xfrm>
                <a:off x="10543305" y="5019051"/>
                <a:ext cx="729360" cy="301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D76093A-8D74-4B59-9F1B-72634C1025F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07665" y="4983411"/>
                  <a:ext cx="801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06931BA-E6C9-4C4D-9125-2AFA8C44C83A}"/>
                    </a:ext>
                  </a:extLst>
                </p14:cNvPr>
                <p14:cNvContentPartPr/>
                <p14:nvPr/>
              </p14:nvContentPartPr>
              <p14:xfrm>
                <a:off x="10235145" y="5668851"/>
                <a:ext cx="356040" cy="571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06931BA-E6C9-4C4D-9125-2AFA8C44C83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99145" y="5632851"/>
                  <a:ext cx="4276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CC2C3F-CE76-42C4-ADDA-E093BDF67835}"/>
                    </a:ext>
                  </a:extLst>
                </p14:cNvPr>
                <p14:cNvContentPartPr/>
                <p14:nvPr/>
              </p14:nvContentPartPr>
              <p14:xfrm>
                <a:off x="10477785" y="5718891"/>
                <a:ext cx="378720" cy="295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CC2C3F-CE76-42C4-ADDA-E093BDF6783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42145" y="5683251"/>
                  <a:ext cx="450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7A1D748-E7CF-452F-8AB8-36E8E051DDED}"/>
                    </a:ext>
                  </a:extLst>
                </p14:cNvPr>
                <p14:cNvContentPartPr/>
                <p14:nvPr/>
              </p14:nvContentPartPr>
              <p14:xfrm>
                <a:off x="10845705" y="5500731"/>
                <a:ext cx="162720" cy="335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7A1D748-E7CF-452F-8AB8-36E8E051DDE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810065" y="5465091"/>
                  <a:ext cx="234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B61C3D2-6BB9-4D37-BA2E-4CE919F5B360}"/>
                    </a:ext>
                  </a:extLst>
                </p14:cNvPr>
                <p14:cNvContentPartPr/>
                <p14:nvPr/>
              </p14:nvContentPartPr>
              <p14:xfrm>
                <a:off x="11185185" y="5366091"/>
                <a:ext cx="136800" cy="111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B61C3D2-6BB9-4D37-BA2E-4CE919F5B36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49545" y="5330091"/>
                  <a:ext cx="208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1A855C4-7E2D-418D-A26D-F7B6208D267A}"/>
                    </a:ext>
                  </a:extLst>
                </p14:cNvPr>
                <p14:cNvContentPartPr/>
                <p14:nvPr/>
              </p14:nvContentPartPr>
              <p14:xfrm>
                <a:off x="11176905" y="5443131"/>
                <a:ext cx="176040" cy="344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1A855C4-7E2D-418D-A26D-F7B6208D267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40905" y="5407491"/>
                  <a:ext cx="2476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B1284D-EF41-4356-80B6-83C992805E60}"/>
                    </a:ext>
                  </a:extLst>
                </p14:cNvPr>
                <p14:cNvContentPartPr/>
                <p14:nvPr/>
              </p14:nvContentPartPr>
              <p14:xfrm>
                <a:off x="11397945" y="5253051"/>
                <a:ext cx="247320" cy="519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B1284D-EF41-4356-80B6-83C992805E6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62305" y="5217411"/>
                  <a:ext cx="318960" cy="59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4665C0-B64B-4A53-9B40-ECC02655C06A}"/>
                  </a:ext>
                </a:extLst>
              </p14:cNvPr>
              <p14:cNvContentPartPr/>
              <p14:nvPr/>
            </p14:nvContentPartPr>
            <p14:xfrm>
              <a:off x="7851225" y="3395091"/>
              <a:ext cx="360000" cy="4950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4665C0-B64B-4A53-9B40-ECC02655C06A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815585" y="3359091"/>
                <a:ext cx="4316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E49BC8B-13CA-473C-8D04-5B02F8BCB1AB}"/>
                  </a:ext>
                </a:extLst>
              </p14:cNvPr>
              <p14:cNvContentPartPr/>
              <p14:nvPr/>
            </p14:nvContentPartPr>
            <p14:xfrm>
              <a:off x="9725385" y="2103771"/>
              <a:ext cx="136440" cy="66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E49BC8B-13CA-473C-8D04-5B02F8BCB1A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689385" y="2067771"/>
                <a:ext cx="2080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3CFD48E-ADE7-485F-9CA0-7864EA0203F0}"/>
                  </a:ext>
                </a:extLst>
              </p14:cNvPr>
              <p14:cNvContentPartPr/>
              <p14:nvPr/>
            </p14:nvContentPartPr>
            <p14:xfrm>
              <a:off x="9590385" y="1763571"/>
              <a:ext cx="1841760" cy="6811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3CFD48E-ADE7-485F-9CA0-7864EA0203F0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554745" y="1727931"/>
                <a:ext cx="191340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CCE7AE2-D428-4B74-9ED1-20EC6BD2B570}"/>
              </a:ext>
            </a:extLst>
          </p:cNvPr>
          <p:cNvGrpSpPr/>
          <p:nvPr/>
        </p:nvGrpSpPr>
        <p:grpSpPr>
          <a:xfrm>
            <a:off x="10505865" y="1688331"/>
            <a:ext cx="204120" cy="197640"/>
            <a:chOff x="10505865" y="1688331"/>
            <a:chExt cx="20412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EBA9FA5-889B-4CB2-9E04-D853D76B60B3}"/>
                    </a:ext>
                  </a:extLst>
                </p14:cNvPr>
                <p14:cNvContentPartPr/>
                <p14:nvPr/>
              </p14:nvContentPartPr>
              <p14:xfrm>
                <a:off x="10505865" y="1705971"/>
                <a:ext cx="65880" cy="180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EBA9FA5-889B-4CB2-9E04-D853D76B60B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470225" y="1669971"/>
                  <a:ext cx="137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3D35CA9-A6C6-47ED-B95D-AFAF5019AF48}"/>
                    </a:ext>
                  </a:extLst>
                </p14:cNvPr>
                <p14:cNvContentPartPr/>
                <p14:nvPr/>
              </p14:nvContentPartPr>
              <p14:xfrm>
                <a:off x="10601625" y="1688331"/>
                <a:ext cx="108360" cy="186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3D35CA9-A6C6-47ED-B95D-AFAF5019AF4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565625" y="1652331"/>
                  <a:ext cx="1800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2B4B86A-D592-4581-B046-62D8E9660811}"/>
              </a:ext>
            </a:extLst>
          </p:cNvPr>
          <p:cNvGrpSpPr/>
          <p:nvPr/>
        </p:nvGrpSpPr>
        <p:grpSpPr>
          <a:xfrm>
            <a:off x="11186985" y="2033931"/>
            <a:ext cx="731520" cy="530640"/>
            <a:chOff x="11186985" y="2033931"/>
            <a:chExt cx="73152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F494459-BFBC-4955-B3B5-110B38B1BBF8}"/>
                    </a:ext>
                  </a:extLst>
                </p14:cNvPr>
                <p14:cNvContentPartPr/>
                <p14:nvPr/>
              </p14:nvContentPartPr>
              <p14:xfrm>
                <a:off x="11205345" y="2033931"/>
                <a:ext cx="68040" cy="259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F494459-BFBC-4955-B3B5-110B38B1BBF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69345" y="1997931"/>
                  <a:ext cx="139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206CEA-F275-4523-9301-4AAAAE02F677}"/>
                    </a:ext>
                  </a:extLst>
                </p14:cNvPr>
                <p14:cNvContentPartPr/>
                <p14:nvPr/>
              </p14:nvContentPartPr>
              <p14:xfrm>
                <a:off x="11198505" y="2046171"/>
                <a:ext cx="211680" cy="285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206CEA-F275-4523-9301-4AAAAE02F67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162505" y="2010171"/>
                  <a:ext cx="283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4A6038F-E340-4DBD-A764-849F50E74F88}"/>
                    </a:ext>
                  </a:extLst>
                </p14:cNvPr>
                <p14:cNvContentPartPr/>
                <p14:nvPr/>
              </p14:nvContentPartPr>
              <p14:xfrm>
                <a:off x="11475705" y="2064531"/>
                <a:ext cx="243000" cy="237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4A6038F-E340-4DBD-A764-849F50E74F8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440065" y="2028891"/>
                  <a:ext cx="3146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905E624-6C70-4D5A-9B50-7421B9943CE0}"/>
                    </a:ext>
                  </a:extLst>
                </p14:cNvPr>
                <p14:cNvContentPartPr/>
                <p14:nvPr/>
              </p14:nvContentPartPr>
              <p14:xfrm>
                <a:off x="11762625" y="2263971"/>
                <a:ext cx="149040" cy="203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905E624-6C70-4D5A-9B50-7421B9943CE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726625" y="2227971"/>
                  <a:ext cx="220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7BF7B8A-8B98-42AA-AE47-6284AD53D2D5}"/>
                    </a:ext>
                  </a:extLst>
                </p14:cNvPr>
                <p14:cNvContentPartPr/>
                <p14:nvPr/>
              </p14:nvContentPartPr>
              <p14:xfrm>
                <a:off x="11909865" y="2242011"/>
                <a:ext cx="8640" cy="24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7BF7B8A-8B98-42AA-AE47-6284AD53D2D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874225" y="2206011"/>
                  <a:ext cx="80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BEF0FBE-8F0B-4D86-BDD2-17A0F5C70274}"/>
                    </a:ext>
                  </a:extLst>
                </p14:cNvPr>
                <p14:cNvContentPartPr/>
                <p14:nvPr/>
              </p14:nvContentPartPr>
              <p14:xfrm>
                <a:off x="11186985" y="2375931"/>
                <a:ext cx="92160" cy="165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BEF0FBE-8F0B-4D86-BDD2-17A0F5C7027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150985" y="2339931"/>
                  <a:ext cx="163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2039805-2300-4620-ADD7-ABA354262927}"/>
                    </a:ext>
                  </a:extLst>
                </p14:cNvPr>
                <p14:cNvContentPartPr/>
                <p14:nvPr/>
              </p14:nvContentPartPr>
              <p14:xfrm>
                <a:off x="11287785" y="2355051"/>
                <a:ext cx="109800" cy="209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2039805-2300-4620-ADD7-ABA35426292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251785" y="2319051"/>
                  <a:ext cx="181440" cy="28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416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1CAE20-B6DC-4B7E-9A4D-C4C4AA63EC31}"/>
              </a:ext>
            </a:extLst>
          </p:cNvPr>
          <p:cNvGrpSpPr/>
          <p:nvPr/>
        </p:nvGrpSpPr>
        <p:grpSpPr>
          <a:xfrm>
            <a:off x="1072425" y="412851"/>
            <a:ext cx="380520" cy="834840"/>
            <a:chOff x="1072425" y="412851"/>
            <a:chExt cx="380520" cy="83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825625-B216-4BAE-B093-63071519CA59}"/>
                    </a:ext>
                  </a:extLst>
                </p14:cNvPr>
                <p14:cNvContentPartPr/>
                <p14:nvPr/>
              </p14:nvContentPartPr>
              <p14:xfrm>
                <a:off x="1082865" y="423651"/>
                <a:ext cx="345240" cy="43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825625-B216-4BAE-B093-63071519CA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7225" y="387651"/>
                  <a:ext cx="416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DCD01-3D46-4276-9A65-6AE0EBD50A7F}"/>
                    </a:ext>
                  </a:extLst>
                </p14:cNvPr>
                <p14:cNvContentPartPr/>
                <p14:nvPr/>
              </p14:nvContentPartPr>
              <p14:xfrm>
                <a:off x="1072425" y="412851"/>
                <a:ext cx="380520" cy="834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DCD01-3D46-4276-9A65-6AE0EBD50A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6785" y="376851"/>
                  <a:ext cx="452160" cy="90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E9FB16-78C6-4C5C-88C2-5A096FFDDAEF}"/>
                  </a:ext>
                </a:extLst>
              </p14:cNvPr>
              <p14:cNvContentPartPr/>
              <p14:nvPr/>
            </p14:nvContentPartPr>
            <p14:xfrm>
              <a:off x="1154865" y="2116371"/>
              <a:ext cx="547560" cy="896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E9FB16-78C6-4C5C-88C2-5A096FFDDA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8865" y="2080371"/>
                <a:ext cx="619200" cy="9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52234-00B5-437C-8F19-0B27A0B742DE}"/>
              </a:ext>
            </a:extLst>
          </p:cNvPr>
          <p:cNvGrpSpPr/>
          <p:nvPr/>
        </p:nvGrpSpPr>
        <p:grpSpPr>
          <a:xfrm>
            <a:off x="1969545" y="815691"/>
            <a:ext cx="1666080" cy="603360"/>
            <a:chOff x="1969545" y="815691"/>
            <a:chExt cx="166608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59C33F-CF47-4A64-9022-2EE85E6B21AD}"/>
                    </a:ext>
                  </a:extLst>
                </p14:cNvPr>
                <p14:cNvContentPartPr/>
                <p14:nvPr/>
              </p14:nvContentPartPr>
              <p14:xfrm>
                <a:off x="2810865" y="815691"/>
                <a:ext cx="26640" cy="40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59C33F-CF47-4A64-9022-2EE85E6B21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225" y="779691"/>
                  <a:ext cx="982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C9107F-6814-4398-BA9A-F82F5F6DBFE7}"/>
                    </a:ext>
                  </a:extLst>
                </p14:cNvPr>
                <p14:cNvContentPartPr/>
                <p14:nvPr/>
              </p14:nvContentPartPr>
              <p14:xfrm>
                <a:off x="2765505" y="836571"/>
                <a:ext cx="319680" cy="476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C9107F-6814-4398-BA9A-F82F5F6DBF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9505" y="800571"/>
                  <a:ext cx="3913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F2A454-FC3D-4AA2-8844-D203759B81F8}"/>
                    </a:ext>
                  </a:extLst>
                </p14:cNvPr>
                <p14:cNvContentPartPr/>
                <p14:nvPr/>
              </p14:nvContentPartPr>
              <p14:xfrm>
                <a:off x="3218385" y="901011"/>
                <a:ext cx="417240" cy="51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F2A454-FC3D-4AA2-8844-D203759B81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2385" y="865371"/>
                  <a:ext cx="4888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CD22F9-81EF-47B4-8A4C-503ACE964020}"/>
                    </a:ext>
                  </a:extLst>
                </p14:cNvPr>
                <p14:cNvContentPartPr/>
                <p14:nvPr/>
              </p14:nvContentPartPr>
              <p14:xfrm>
                <a:off x="1969545" y="1150851"/>
                <a:ext cx="432720" cy="1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CD22F9-81EF-47B4-8A4C-503ACE9640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33545" y="1114851"/>
                  <a:ext cx="504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62F59F-5616-4392-A267-1D8FA5176D38}"/>
                    </a:ext>
                  </a:extLst>
                </p14:cNvPr>
                <p14:cNvContentPartPr/>
                <p14:nvPr/>
              </p14:nvContentPartPr>
              <p14:xfrm>
                <a:off x="2332065" y="1106211"/>
                <a:ext cx="96120" cy="12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62F59F-5616-4392-A267-1D8FA5176D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96065" y="1070571"/>
                  <a:ext cx="1677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4F52B8-F88D-4B0B-997B-C1E6FB06BB88}"/>
              </a:ext>
            </a:extLst>
          </p:cNvPr>
          <p:cNvGrpSpPr/>
          <p:nvPr/>
        </p:nvGrpSpPr>
        <p:grpSpPr>
          <a:xfrm>
            <a:off x="2099865" y="2224011"/>
            <a:ext cx="1604880" cy="513360"/>
            <a:chOff x="2099865" y="2224011"/>
            <a:chExt cx="160488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B4271E-D06D-4B1B-950B-5E16680C0910}"/>
                    </a:ext>
                  </a:extLst>
                </p14:cNvPr>
                <p14:cNvContentPartPr/>
                <p14:nvPr/>
              </p14:nvContentPartPr>
              <p14:xfrm>
                <a:off x="2973585" y="2278731"/>
                <a:ext cx="21240" cy="41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B4271E-D06D-4B1B-950B-5E16680C09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37945" y="2242731"/>
                  <a:ext cx="928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7E9ADE-9C51-4654-AC71-88A9610D5F80}"/>
                    </a:ext>
                  </a:extLst>
                </p14:cNvPr>
                <p14:cNvContentPartPr/>
                <p14:nvPr/>
              </p14:nvContentPartPr>
              <p14:xfrm>
                <a:off x="2988345" y="2224011"/>
                <a:ext cx="251640" cy="43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7E9ADE-9C51-4654-AC71-88A9610D5F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52345" y="2188011"/>
                  <a:ext cx="323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90BF7E-CF2F-4132-A259-6F46945F12AD}"/>
                    </a:ext>
                  </a:extLst>
                </p14:cNvPr>
                <p14:cNvContentPartPr/>
                <p14:nvPr/>
              </p14:nvContentPartPr>
              <p14:xfrm>
                <a:off x="3370665" y="2360811"/>
                <a:ext cx="334080" cy="376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90BF7E-CF2F-4132-A259-6F46945F12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34665" y="2325171"/>
                  <a:ext cx="4057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13BF18-B660-4B18-AA29-DE54CE734308}"/>
                    </a:ext>
                  </a:extLst>
                </p14:cNvPr>
                <p14:cNvContentPartPr/>
                <p14:nvPr/>
              </p14:nvContentPartPr>
              <p14:xfrm>
                <a:off x="2099865" y="2544051"/>
                <a:ext cx="500040" cy="2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13BF18-B660-4B18-AA29-DE54CE7343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63865" y="2508051"/>
                  <a:ext cx="571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19A9B1-2B8B-4266-99A8-55FA2B49458F}"/>
                    </a:ext>
                  </a:extLst>
                </p14:cNvPr>
                <p14:cNvContentPartPr/>
                <p14:nvPr/>
              </p14:nvContentPartPr>
              <p14:xfrm>
                <a:off x="2519985" y="2472051"/>
                <a:ext cx="111240" cy="146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19A9B1-2B8B-4266-99A8-55FA2B4945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84345" y="2436411"/>
                  <a:ext cx="1828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9D28D5-B3A2-447F-A587-2B4AD35E0F49}"/>
              </a:ext>
            </a:extLst>
          </p:cNvPr>
          <p:cNvGrpSpPr/>
          <p:nvPr/>
        </p:nvGrpSpPr>
        <p:grpSpPr>
          <a:xfrm>
            <a:off x="1126785" y="3439371"/>
            <a:ext cx="2940840" cy="937080"/>
            <a:chOff x="1126785" y="3439371"/>
            <a:chExt cx="2940840" cy="9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69F200-B086-4DE8-9EC1-5AC1A3D9A8A5}"/>
                    </a:ext>
                  </a:extLst>
                </p14:cNvPr>
                <p14:cNvContentPartPr/>
                <p14:nvPr/>
              </p14:nvContentPartPr>
              <p14:xfrm>
                <a:off x="1126785" y="3439371"/>
                <a:ext cx="822600" cy="90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69F200-B086-4DE8-9EC1-5AC1A3D9A8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0785" y="3403371"/>
                  <a:ext cx="8942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2CD80B7-459C-4F6F-B8B7-84E92113F3E8}"/>
                    </a:ext>
                  </a:extLst>
                </p14:cNvPr>
                <p14:cNvContentPartPr/>
                <p14:nvPr/>
              </p14:nvContentPartPr>
              <p14:xfrm>
                <a:off x="1444305" y="4170891"/>
                <a:ext cx="734040" cy="205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2CD80B7-459C-4F6F-B8B7-84E92113F3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08665" y="4134891"/>
                  <a:ext cx="805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9AA2DD-3DDB-4771-8343-27557168554B}"/>
                    </a:ext>
                  </a:extLst>
                </p14:cNvPr>
                <p14:cNvContentPartPr/>
                <p14:nvPr/>
              </p14:nvContentPartPr>
              <p14:xfrm>
                <a:off x="2519625" y="4008171"/>
                <a:ext cx="518040" cy="2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9AA2DD-3DDB-4771-8343-275571685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83625" y="3972531"/>
                  <a:ext cx="589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6E7C32-660F-4483-8B29-E34CA19102C7}"/>
                    </a:ext>
                  </a:extLst>
                </p14:cNvPr>
                <p14:cNvContentPartPr/>
                <p14:nvPr/>
              </p14:nvContentPartPr>
              <p14:xfrm>
                <a:off x="2948385" y="3937611"/>
                <a:ext cx="148680" cy="164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6E7C32-660F-4483-8B29-E34CA19102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2745" y="3901971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6B71B7-81AD-45A8-BDBF-E8186E30BE3A}"/>
                    </a:ext>
                  </a:extLst>
                </p14:cNvPr>
                <p14:cNvContentPartPr/>
                <p14:nvPr/>
              </p14:nvContentPartPr>
              <p14:xfrm>
                <a:off x="3384345" y="3777411"/>
                <a:ext cx="45000" cy="44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6B71B7-81AD-45A8-BDBF-E8186E30BE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8705" y="3741771"/>
                  <a:ext cx="1166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2249F2-1B0D-46AE-A952-C28E25EC9307}"/>
                    </a:ext>
                  </a:extLst>
                </p14:cNvPr>
                <p14:cNvContentPartPr/>
                <p14:nvPr/>
              </p14:nvContentPartPr>
              <p14:xfrm>
                <a:off x="3373185" y="3782091"/>
                <a:ext cx="285120" cy="414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2249F2-1B0D-46AE-A952-C28E25EC93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37185" y="3746091"/>
                  <a:ext cx="3567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39685B-E284-427A-8A17-8CD7C30727BF}"/>
                    </a:ext>
                  </a:extLst>
                </p14:cNvPr>
                <p14:cNvContentPartPr/>
                <p14:nvPr/>
              </p14:nvContentPartPr>
              <p14:xfrm>
                <a:off x="3799065" y="3832491"/>
                <a:ext cx="268560" cy="39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39685B-E284-427A-8A17-8CD7C30727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63065" y="3796491"/>
                  <a:ext cx="3402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BC8E76-599C-4F1C-B39E-DC9F50C61FFD}"/>
                    </a:ext>
                  </a:extLst>
                </p14:cNvPr>
                <p14:cNvContentPartPr/>
                <p14:nvPr/>
              </p14:nvContentPartPr>
              <p14:xfrm>
                <a:off x="3430785" y="4201131"/>
                <a:ext cx="59040" cy="6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BC8E76-599C-4F1C-B39E-DC9F50C61F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95145" y="4165131"/>
                  <a:ext cx="13068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651203-E72E-4799-B482-547251C07282}"/>
              </a:ext>
            </a:extLst>
          </p:cNvPr>
          <p:cNvGrpSpPr/>
          <p:nvPr/>
        </p:nvGrpSpPr>
        <p:grpSpPr>
          <a:xfrm>
            <a:off x="7241745" y="570531"/>
            <a:ext cx="4876560" cy="3108600"/>
            <a:chOff x="7241745" y="570531"/>
            <a:chExt cx="4876560" cy="31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61D4B7-AF11-4655-A718-A2A473CD787C}"/>
                    </a:ext>
                  </a:extLst>
                </p14:cNvPr>
                <p14:cNvContentPartPr/>
                <p14:nvPr/>
              </p14:nvContentPartPr>
              <p14:xfrm>
                <a:off x="7241745" y="845571"/>
                <a:ext cx="251640" cy="53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61D4B7-AF11-4655-A718-A2A473CD78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06105" y="809571"/>
                  <a:ext cx="3232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04C193-5815-41F0-84DC-BFA5B589345A}"/>
                    </a:ext>
                  </a:extLst>
                </p14:cNvPr>
                <p14:cNvContentPartPr/>
                <p14:nvPr/>
              </p14:nvContentPartPr>
              <p14:xfrm>
                <a:off x="7399065" y="570531"/>
                <a:ext cx="27000" cy="36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04C193-5815-41F0-84DC-BFA5B58934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63425" y="534531"/>
                  <a:ext cx="98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BB9845-B5B2-4DCF-8013-DA4645486FFE}"/>
                    </a:ext>
                  </a:extLst>
                </p14:cNvPr>
                <p14:cNvContentPartPr/>
                <p14:nvPr/>
              </p14:nvContentPartPr>
              <p14:xfrm>
                <a:off x="8164065" y="1055451"/>
                <a:ext cx="631440" cy="55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BB9845-B5B2-4DCF-8013-DA4645486F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28065" y="1019811"/>
                  <a:ext cx="703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08E1D7-49FE-4B3F-8C38-BA8DC1FF80C2}"/>
                    </a:ext>
                  </a:extLst>
                </p14:cNvPr>
                <p14:cNvContentPartPr/>
                <p14:nvPr/>
              </p14:nvContentPartPr>
              <p14:xfrm>
                <a:off x="8681385" y="955011"/>
                <a:ext cx="142560" cy="206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08E1D7-49FE-4B3F-8C38-BA8DC1FF80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45385" y="919011"/>
                  <a:ext cx="214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AB6F04-95AB-4B1B-AADC-9B507978F357}"/>
                    </a:ext>
                  </a:extLst>
                </p14:cNvPr>
                <p14:cNvContentPartPr/>
                <p14:nvPr/>
              </p14:nvContentPartPr>
              <p14:xfrm>
                <a:off x="9518745" y="762411"/>
                <a:ext cx="409320" cy="63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AB6F04-95AB-4B1B-AADC-9B507978F3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82745" y="726771"/>
                  <a:ext cx="48096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AD3156-6561-4ACE-88E0-602858FD4233}"/>
                    </a:ext>
                  </a:extLst>
                </p14:cNvPr>
                <p14:cNvContentPartPr/>
                <p14:nvPr/>
              </p14:nvContentPartPr>
              <p14:xfrm>
                <a:off x="9661665" y="1172451"/>
                <a:ext cx="234000" cy="36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AD3156-6561-4ACE-88E0-602858FD42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26025" y="1136811"/>
                  <a:ext cx="305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D29351-C620-46C4-81FF-E0C45018C449}"/>
                    </a:ext>
                  </a:extLst>
                </p14:cNvPr>
                <p14:cNvContentPartPr/>
                <p14:nvPr/>
              </p14:nvContentPartPr>
              <p14:xfrm>
                <a:off x="10070265" y="847731"/>
                <a:ext cx="374760" cy="577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D29351-C620-46C4-81FF-E0C45018C4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34625" y="811731"/>
                  <a:ext cx="44640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30F1FA-8F30-411F-BCCE-B0D54F20870B}"/>
                    </a:ext>
                  </a:extLst>
                </p14:cNvPr>
                <p14:cNvContentPartPr/>
                <p14:nvPr/>
              </p14:nvContentPartPr>
              <p14:xfrm>
                <a:off x="9055785" y="1325091"/>
                <a:ext cx="253800" cy="871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30F1FA-8F30-411F-BCCE-B0D54F2087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19785" y="1289451"/>
                  <a:ext cx="32544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F37D74-90E9-4000-9EEA-80A3524F0BDE}"/>
                    </a:ext>
                  </a:extLst>
                </p14:cNvPr>
                <p14:cNvContentPartPr/>
                <p14:nvPr/>
              </p14:nvContentPartPr>
              <p14:xfrm>
                <a:off x="9517665" y="1521291"/>
                <a:ext cx="75240" cy="470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F37D74-90E9-4000-9EEA-80A3524F0B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81665" y="1485291"/>
                  <a:ext cx="1468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6D093F-B587-4F0C-9817-0F5BF674A70D}"/>
                    </a:ext>
                  </a:extLst>
                </p14:cNvPr>
                <p14:cNvContentPartPr/>
                <p14:nvPr/>
              </p14:nvContentPartPr>
              <p14:xfrm>
                <a:off x="9414345" y="1738011"/>
                <a:ext cx="277560" cy="7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6D093F-B587-4F0C-9817-0F5BF674A7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78705" y="1702011"/>
                  <a:ext cx="349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B8B440-D9D4-4BCE-88CA-660B88B8A6BC}"/>
                    </a:ext>
                  </a:extLst>
                </p14:cNvPr>
                <p14:cNvContentPartPr/>
                <p14:nvPr/>
              </p14:nvContentPartPr>
              <p14:xfrm>
                <a:off x="9841305" y="1662051"/>
                <a:ext cx="86040" cy="345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B8B440-D9D4-4BCE-88CA-660B88B8A6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05665" y="1626051"/>
                  <a:ext cx="1576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6FC8D5-576A-4546-9771-D373AB91CE6C}"/>
                    </a:ext>
                  </a:extLst>
                </p14:cNvPr>
                <p14:cNvContentPartPr/>
                <p14:nvPr/>
              </p14:nvContentPartPr>
              <p14:xfrm>
                <a:off x="10005825" y="1824051"/>
                <a:ext cx="876600" cy="216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6FC8D5-576A-4546-9771-D373AB91CE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70185" y="1788051"/>
                  <a:ext cx="948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D37800-9657-4E2E-88C2-586DE2A252AF}"/>
                    </a:ext>
                  </a:extLst>
                </p14:cNvPr>
                <p14:cNvContentPartPr/>
                <p14:nvPr/>
              </p14:nvContentPartPr>
              <p14:xfrm>
                <a:off x="9446745" y="2275491"/>
                <a:ext cx="378000" cy="297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D37800-9657-4E2E-88C2-586DE2A252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10745" y="2239491"/>
                  <a:ext cx="449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62D160-C41E-4FAF-8BDE-ABA1A7D85F38}"/>
                    </a:ext>
                  </a:extLst>
                </p14:cNvPr>
                <p14:cNvContentPartPr/>
                <p14:nvPr/>
              </p14:nvContentPartPr>
              <p14:xfrm>
                <a:off x="9932025" y="2366211"/>
                <a:ext cx="550440" cy="199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62D160-C41E-4FAF-8BDE-ABA1A7D85F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96025" y="2330571"/>
                  <a:ext cx="622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7B091A-9CB5-49B8-980E-FFC29719284C}"/>
                    </a:ext>
                  </a:extLst>
                </p14:cNvPr>
                <p14:cNvContentPartPr/>
                <p14:nvPr/>
              </p14:nvContentPartPr>
              <p14:xfrm>
                <a:off x="10570665" y="2363691"/>
                <a:ext cx="482400" cy="60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7B091A-9CB5-49B8-980E-FFC2971928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34665" y="2328051"/>
                  <a:ext cx="55404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6105DF-BCA7-4D64-AE42-40256AFEB1F1}"/>
                    </a:ext>
                  </a:extLst>
                </p14:cNvPr>
                <p14:cNvContentPartPr/>
                <p14:nvPr/>
              </p14:nvContentPartPr>
              <p14:xfrm>
                <a:off x="11150985" y="2386011"/>
                <a:ext cx="24120" cy="157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6105DF-BCA7-4D64-AE42-40256AFEB1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14985" y="2350371"/>
                  <a:ext cx="95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EF6151-435E-48DB-8C5C-D3F50A4226FA}"/>
                    </a:ext>
                  </a:extLst>
                </p14:cNvPr>
                <p14:cNvContentPartPr/>
                <p14:nvPr/>
              </p14:nvContentPartPr>
              <p14:xfrm>
                <a:off x="11145945" y="2206731"/>
                <a:ext cx="85680" cy="2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EF6151-435E-48DB-8C5C-D3F50A4226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10305" y="2170731"/>
                  <a:ext cx="157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C3A0AB-BB00-48E7-A232-F3BED0F8ECEE}"/>
                    </a:ext>
                  </a:extLst>
                </p14:cNvPr>
                <p14:cNvContentPartPr/>
                <p14:nvPr/>
              </p14:nvContentPartPr>
              <p14:xfrm>
                <a:off x="11303625" y="2325531"/>
                <a:ext cx="194040" cy="20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C3A0AB-BB00-48E7-A232-F3BED0F8EC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67985" y="2289531"/>
                  <a:ext cx="265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523067-0132-4125-9234-09DB6114C12F}"/>
                    </a:ext>
                  </a:extLst>
                </p14:cNvPr>
                <p14:cNvContentPartPr/>
                <p14:nvPr/>
              </p14:nvContentPartPr>
              <p14:xfrm>
                <a:off x="11662185" y="2344611"/>
                <a:ext cx="357480" cy="58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523067-0132-4125-9234-09DB6114C1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626185" y="2308971"/>
                  <a:ext cx="42912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D3C717-381D-4364-BE67-478FE300D3C4}"/>
                    </a:ext>
                  </a:extLst>
                </p14:cNvPr>
                <p14:cNvContentPartPr/>
                <p14:nvPr/>
              </p14:nvContentPartPr>
              <p14:xfrm>
                <a:off x="11777385" y="1988571"/>
                <a:ext cx="340920" cy="85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D3C717-381D-4364-BE67-478FE300D3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41385" y="1952931"/>
                  <a:ext cx="41256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B91C65-3663-4980-94E7-EA0342E9F89C}"/>
                    </a:ext>
                  </a:extLst>
                </p14:cNvPr>
                <p14:cNvContentPartPr/>
                <p14:nvPr/>
              </p14:nvContentPartPr>
              <p14:xfrm>
                <a:off x="10773345" y="1511931"/>
                <a:ext cx="344880" cy="77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B91C65-3663-4980-94E7-EA0342E9F8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37345" y="1475931"/>
                  <a:ext cx="41652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47163B-DA96-4C1C-99CA-B797B37509C9}"/>
                    </a:ext>
                  </a:extLst>
                </p14:cNvPr>
                <p14:cNvContentPartPr/>
                <p14:nvPr/>
              </p14:nvContentPartPr>
              <p14:xfrm>
                <a:off x="11249985" y="1867971"/>
                <a:ext cx="25560" cy="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47163B-DA96-4C1C-99CA-B797B37509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14345" y="1832331"/>
                  <a:ext cx="97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C58048-7F0A-4E92-82F3-D084FB55B240}"/>
                    </a:ext>
                  </a:extLst>
                </p14:cNvPr>
                <p14:cNvContentPartPr/>
                <p14:nvPr/>
              </p14:nvContentPartPr>
              <p14:xfrm>
                <a:off x="11453745" y="1879491"/>
                <a:ext cx="179640" cy="27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C58048-7F0A-4E92-82F3-D084FB55B2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18105" y="1843491"/>
                  <a:ext cx="251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C5E0F8-E20A-4A3B-A4FD-ABC7D665F61C}"/>
                    </a:ext>
                  </a:extLst>
                </p14:cNvPr>
                <p14:cNvContentPartPr/>
                <p14:nvPr/>
              </p14:nvContentPartPr>
              <p14:xfrm>
                <a:off x="11766585" y="1914411"/>
                <a:ext cx="3240" cy="3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C5E0F8-E20A-4A3B-A4FD-ABC7D665F6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30945" y="1878771"/>
                  <a:ext cx="74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D82B69-C629-44D3-8F4E-FC7E6931BF89}"/>
                    </a:ext>
                  </a:extLst>
                </p14:cNvPr>
                <p14:cNvContentPartPr/>
                <p14:nvPr/>
              </p14:nvContentPartPr>
              <p14:xfrm>
                <a:off x="7368105" y="2949411"/>
                <a:ext cx="822240" cy="729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D82B69-C629-44D3-8F4E-FC7E6931BF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32465" y="2913771"/>
                  <a:ext cx="89388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163566-DFD5-4D33-BD96-677C0599F312}"/>
                    </a:ext>
                  </a:extLst>
                </p14:cNvPr>
                <p14:cNvContentPartPr/>
                <p14:nvPr/>
              </p14:nvContentPartPr>
              <p14:xfrm>
                <a:off x="8507145" y="3441171"/>
                <a:ext cx="642960" cy="2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163566-DFD5-4D33-BD96-677C0599F3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71505" y="3405531"/>
                  <a:ext cx="714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643FCA-DE1E-487E-84B4-E1A07172139B}"/>
                    </a:ext>
                  </a:extLst>
                </p14:cNvPr>
                <p14:cNvContentPartPr/>
                <p14:nvPr/>
              </p14:nvContentPartPr>
              <p14:xfrm>
                <a:off x="9022305" y="3369171"/>
                <a:ext cx="145080" cy="168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643FCA-DE1E-487E-84B4-E1A0717213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86305" y="3333171"/>
                  <a:ext cx="216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52A512-8F40-4672-AFBB-20B58F961E49}"/>
                    </a:ext>
                  </a:extLst>
                </p14:cNvPr>
                <p14:cNvContentPartPr/>
                <p14:nvPr/>
              </p14:nvContentPartPr>
              <p14:xfrm>
                <a:off x="9617025" y="3070731"/>
                <a:ext cx="252360" cy="519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52A512-8F40-4672-AFBB-20B58F961E4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81025" y="3034731"/>
                  <a:ext cx="3240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182CCD-91D3-479A-BCE1-AE77043FFE4A}"/>
                    </a:ext>
                  </a:extLst>
                </p14:cNvPr>
                <p14:cNvContentPartPr/>
                <p14:nvPr/>
              </p14:nvContentPartPr>
              <p14:xfrm>
                <a:off x="9689025" y="3413091"/>
                <a:ext cx="94680" cy="1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182CCD-91D3-479A-BCE1-AE77043FFE4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53025" y="3377091"/>
                  <a:ext cx="166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FA2728-2A56-41F4-BB5B-F0FA5AF91609}"/>
                    </a:ext>
                  </a:extLst>
                </p14:cNvPr>
                <p14:cNvContentPartPr/>
                <p14:nvPr/>
              </p14:nvContentPartPr>
              <p14:xfrm>
                <a:off x="10085385" y="3189531"/>
                <a:ext cx="320400" cy="410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FA2728-2A56-41F4-BB5B-F0FA5AF916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49385" y="3153531"/>
                  <a:ext cx="3920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B56AB8E-D677-45E5-9278-9AABC636707A}"/>
                    </a:ext>
                  </a:extLst>
                </p14:cNvPr>
                <p14:cNvContentPartPr/>
                <p14:nvPr/>
              </p14:nvContentPartPr>
              <p14:xfrm>
                <a:off x="9728625" y="3406251"/>
                <a:ext cx="163440" cy="2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B56AB8E-D677-45E5-9278-9AABC63670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92625" y="3370251"/>
                  <a:ext cx="235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D95EA36-42C9-4F88-B626-BCE5400918B8}"/>
                    </a:ext>
                  </a:extLst>
                </p14:cNvPr>
                <p14:cNvContentPartPr/>
                <p14:nvPr/>
              </p14:nvContentPartPr>
              <p14:xfrm>
                <a:off x="9392745" y="2732691"/>
                <a:ext cx="2660040" cy="210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D95EA36-42C9-4F88-B626-BCE5400918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57105" y="2697051"/>
                  <a:ext cx="273168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54A775F-8A9D-46AC-AC8F-CF4614CB2B9A}"/>
                  </a:ext>
                </a:extLst>
              </p14:cNvPr>
              <p14:cNvContentPartPr/>
              <p14:nvPr/>
            </p14:nvContentPartPr>
            <p14:xfrm>
              <a:off x="7717665" y="4365291"/>
              <a:ext cx="685440" cy="750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54A775F-8A9D-46AC-AC8F-CF4614CB2B9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82025" y="4329651"/>
                <a:ext cx="75708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C676863-7DC7-4E71-AD02-B6B9715297BE}"/>
                  </a:ext>
                </a:extLst>
              </p14:cNvPr>
              <p14:cNvContentPartPr/>
              <p14:nvPr/>
            </p14:nvContentPartPr>
            <p14:xfrm>
              <a:off x="8797305" y="4438371"/>
              <a:ext cx="488520" cy="10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C676863-7DC7-4E71-AD02-B6B9715297B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61665" y="4402731"/>
                <a:ext cx="5601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2AC83E5-A364-4055-B03C-FE0885E6577D}"/>
                  </a:ext>
                </a:extLst>
              </p14:cNvPr>
              <p14:cNvContentPartPr/>
              <p14:nvPr/>
            </p14:nvContentPartPr>
            <p14:xfrm>
              <a:off x="9160905" y="4354131"/>
              <a:ext cx="138960" cy="19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2AC83E5-A364-4055-B03C-FE0885E6577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24905" y="4318491"/>
                <a:ext cx="2106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5CA85F8D-2C6D-467E-93FD-27F37F800433}"/>
              </a:ext>
            </a:extLst>
          </p:cNvPr>
          <p:cNvGrpSpPr/>
          <p:nvPr/>
        </p:nvGrpSpPr>
        <p:grpSpPr>
          <a:xfrm>
            <a:off x="9732945" y="4192491"/>
            <a:ext cx="948960" cy="591840"/>
            <a:chOff x="9732945" y="4192491"/>
            <a:chExt cx="94896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2BDE67-1216-4ACB-88B9-B83CD5EFD4FF}"/>
                    </a:ext>
                  </a:extLst>
                </p14:cNvPr>
                <p14:cNvContentPartPr/>
                <p14:nvPr/>
              </p14:nvContentPartPr>
              <p14:xfrm>
                <a:off x="9732945" y="4192491"/>
                <a:ext cx="356040" cy="529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2BDE67-1216-4ACB-88B9-B83CD5EFD4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96945" y="4156491"/>
                  <a:ext cx="4276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6296DD-6460-460D-9C98-FA72F2F13AB7}"/>
                    </a:ext>
                  </a:extLst>
                </p14:cNvPr>
                <p14:cNvContentPartPr/>
                <p14:nvPr/>
              </p14:nvContentPartPr>
              <p14:xfrm>
                <a:off x="9875865" y="4505691"/>
                <a:ext cx="155520" cy="9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6296DD-6460-460D-9C98-FA72F2F13A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40225" y="4469691"/>
                  <a:ext cx="227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C68FF9-8BAE-4301-A38C-B33C319EDA34}"/>
                    </a:ext>
                  </a:extLst>
                </p14:cNvPr>
                <p14:cNvContentPartPr/>
                <p14:nvPr/>
              </p14:nvContentPartPr>
              <p14:xfrm>
                <a:off x="10310025" y="4323891"/>
                <a:ext cx="371880" cy="460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C68FF9-8BAE-4301-A38C-B33C319EDA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74025" y="4288251"/>
                  <a:ext cx="4435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9A1DCCE-159D-475D-8B2F-D15B1A9A6324}"/>
                    </a:ext>
                  </a:extLst>
                </p14:cNvPr>
                <p14:cNvContentPartPr/>
                <p14:nvPr/>
              </p14:nvContentPartPr>
              <p14:xfrm>
                <a:off x="9873345" y="4497411"/>
                <a:ext cx="179280" cy="30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9A1DCCE-159D-475D-8B2F-D15B1A9A63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37345" y="4461411"/>
                  <a:ext cx="2509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4249013-1DFE-4E78-AC09-11B40C8389F9}"/>
              </a:ext>
            </a:extLst>
          </p:cNvPr>
          <p:cNvGrpSpPr/>
          <p:nvPr/>
        </p:nvGrpSpPr>
        <p:grpSpPr>
          <a:xfrm>
            <a:off x="2267265" y="4903131"/>
            <a:ext cx="4350240" cy="1574640"/>
            <a:chOff x="2267265" y="4903131"/>
            <a:chExt cx="4350240" cy="15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21F112B-272E-4730-AC1B-6C6C5691FDF5}"/>
                    </a:ext>
                  </a:extLst>
                </p14:cNvPr>
                <p14:cNvContentPartPr/>
                <p14:nvPr/>
              </p14:nvContentPartPr>
              <p14:xfrm>
                <a:off x="3685305" y="4979451"/>
                <a:ext cx="1656000" cy="1258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21F112B-272E-4730-AC1B-6C6C5691FD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49665" y="4943451"/>
                  <a:ext cx="1727640" cy="13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FDB5FAA-AA47-446E-89E5-AF3349B48527}"/>
                    </a:ext>
                  </a:extLst>
                </p14:cNvPr>
                <p14:cNvContentPartPr/>
                <p14:nvPr/>
              </p14:nvContentPartPr>
              <p14:xfrm>
                <a:off x="3564705" y="5619171"/>
                <a:ext cx="160920" cy="47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FDB5FAA-AA47-446E-89E5-AF3349B4852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29065" y="5583531"/>
                  <a:ext cx="23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35E15F1-8DC6-4B0C-B8DE-CD8A88695B60}"/>
                    </a:ext>
                  </a:extLst>
                </p14:cNvPr>
                <p14:cNvContentPartPr/>
                <p14:nvPr/>
              </p14:nvContentPartPr>
              <p14:xfrm>
                <a:off x="3174825" y="5639691"/>
                <a:ext cx="287280" cy="323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5E15F1-8DC6-4B0C-B8DE-CD8A88695B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38825" y="5604051"/>
                  <a:ext cx="3589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03EC901-B292-4CA6-8968-D14BA90D682F}"/>
                    </a:ext>
                  </a:extLst>
                </p14:cNvPr>
                <p14:cNvContentPartPr/>
                <p14:nvPr/>
              </p14:nvContentPartPr>
              <p14:xfrm>
                <a:off x="3650745" y="4931211"/>
                <a:ext cx="412920" cy="23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03EC901-B292-4CA6-8968-D14BA90D682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14745" y="4895211"/>
                  <a:ext cx="484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D55EA9-A0E1-4287-8FF8-035F5940798B}"/>
                    </a:ext>
                  </a:extLst>
                </p14:cNvPr>
                <p14:cNvContentPartPr/>
                <p14:nvPr/>
              </p14:nvContentPartPr>
              <p14:xfrm>
                <a:off x="4227825" y="4927251"/>
                <a:ext cx="63360" cy="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D55EA9-A0E1-4287-8FF8-035F594079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92185" y="4891611"/>
                  <a:ext cx="135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BC20812-1A68-409C-8F2F-F28BC5D2A14C}"/>
                    </a:ext>
                  </a:extLst>
                </p14:cNvPr>
                <p14:cNvContentPartPr/>
                <p14:nvPr/>
              </p14:nvContentPartPr>
              <p14:xfrm>
                <a:off x="3241785" y="4904211"/>
                <a:ext cx="259560" cy="27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BC20812-1A68-409C-8F2F-F28BC5D2A1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5785" y="4868571"/>
                  <a:ext cx="3312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E346B2-9CE4-492F-9DBE-07078DC51194}"/>
                    </a:ext>
                  </a:extLst>
                </p14:cNvPr>
                <p14:cNvContentPartPr/>
                <p14:nvPr/>
              </p14:nvContentPartPr>
              <p14:xfrm>
                <a:off x="3554985" y="5120931"/>
                <a:ext cx="262080" cy="142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E346B2-9CE4-492F-9DBE-07078DC511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18985" y="5085291"/>
                  <a:ext cx="333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4A0C2B-CDB9-4908-B890-B99707DFC252}"/>
                    </a:ext>
                  </a:extLst>
                </p14:cNvPr>
                <p14:cNvContentPartPr/>
                <p14:nvPr/>
              </p14:nvContentPartPr>
              <p14:xfrm>
                <a:off x="4847025" y="6231171"/>
                <a:ext cx="234360" cy="34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4A0C2B-CDB9-4908-B890-B99707DFC2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11025" y="6195531"/>
                  <a:ext cx="30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6515096-03E0-4A90-8362-2E8110DF0AEA}"/>
                    </a:ext>
                  </a:extLst>
                </p14:cNvPr>
                <p14:cNvContentPartPr/>
                <p14:nvPr/>
              </p14:nvContentPartPr>
              <p14:xfrm>
                <a:off x="4783305" y="6234771"/>
                <a:ext cx="386640" cy="4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6515096-03E0-4A90-8362-2E8110DF0A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47665" y="6199131"/>
                  <a:ext cx="458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D7D233-9124-428C-B74E-D5AE387EB559}"/>
                    </a:ext>
                  </a:extLst>
                </p14:cNvPr>
                <p14:cNvContentPartPr/>
                <p14:nvPr/>
              </p14:nvContentPartPr>
              <p14:xfrm>
                <a:off x="5478825" y="6333771"/>
                <a:ext cx="219240" cy="37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D7D233-9124-428C-B74E-D5AE387EB55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43185" y="6298131"/>
                  <a:ext cx="29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4327F7-A5FD-45EC-837D-FA21B5B52CFA}"/>
                    </a:ext>
                  </a:extLst>
                </p14:cNvPr>
                <p14:cNvContentPartPr/>
                <p14:nvPr/>
              </p14:nvContentPartPr>
              <p14:xfrm>
                <a:off x="5821185" y="5976291"/>
                <a:ext cx="354240" cy="496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4327F7-A5FD-45EC-837D-FA21B5B52C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85185" y="5940651"/>
                  <a:ext cx="42588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E767260-2F14-490B-A85F-8D5E5E024272}"/>
                    </a:ext>
                  </a:extLst>
                </p14:cNvPr>
                <p14:cNvContentPartPr/>
                <p14:nvPr/>
              </p14:nvContentPartPr>
              <p14:xfrm>
                <a:off x="6194145" y="6290211"/>
                <a:ext cx="423360" cy="187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E767260-2F14-490B-A85F-8D5E5E0242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58145" y="6254211"/>
                  <a:ext cx="495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DABDB7F-163C-4D26-B245-E4EE9B58D59D}"/>
                    </a:ext>
                  </a:extLst>
                </p14:cNvPr>
                <p14:cNvContentPartPr/>
                <p14:nvPr/>
              </p14:nvContentPartPr>
              <p14:xfrm>
                <a:off x="3833625" y="5552571"/>
                <a:ext cx="2057760" cy="106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DABDB7F-163C-4D26-B245-E4EE9B58D59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97625" y="5516571"/>
                  <a:ext cx="2129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A4937F0-CE8E-4B19-AD0A-52AB2051B3D1}"/>
                    </a:ext>
                  </a:extLst>
                </p14:cNvPr>
                <p14:cNvContentPartPr/>
                <p14:nvPr/>
              </p14:nvContentPartPr>
              <p14:xfrm>
                <a:off x="5817945" y="5491011"/>
                <a:ext cx="123120" cy="13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A4937F0-CE8E-4B19-AD0A-52AB2051B3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82305" y="5455011"/>
                  <a:ext cx="194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A134BE-095C-48FE-AA99-9A6B7B5DFC6D}"/>
                    </a:ext>
                  </a:extLst>
                </p14:cNvPr>
                <p14:cNvContentPartPr/>
                <p14:nvPr/>
              </p14:nvContentPartPr>
              <p14:xfrm>
                <a:off x="6273345" y="5220651"/>
                <a:ext cx="125280" cy="46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A134BE-095C-48FE-AA99-9A6B7B5DFC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37705" y="5184651"/>
                  <a:ext cx="1969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3F553A-9327-4076-BA0B-1F7D56EBB13E}"/>
                    </a:ext>
                  </a:extLst>
                </p14:cNvPr>
                <p14:cNvContentPartPr/>
                <p14:nvPr/>
              </p14:nvContentPartPr>
              <p14:xfrm>
                <a:off x="6164625" y="5441331"/>
                <a:ext cx="26712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3F553A-9327-4076-BA0B-1F7D56EBB13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28985" y="5405691"/>
                  <a:ext cx="338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54B713-8FB8-4091-A866-CF1AA1D0EE0D}"/>
                    </a:ext>
                  </a:extLst>
                </p14:cNvPr>
                <p14:cNvContentPartPr/>
                <p14:nvPr/>
              </p14:nvContentPartPr>
              <p14:xfrm>
                <a:off x="2925345" y="4903131"/>
                <a:ext cx="180360" cy="1505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54B713-8FB8-4091-A866-CF1AA1D0EE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89345" y="4867491"/>
                  <a:ext cx="252000" cy="15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615673D-8DF7-4939-A60B-EEBB4A42C748}"/>
                    </a:ext>
                  </a:extLst>
                </p14:cNvPr>
                <p14:cNvContentPartPr/>
                <p14:nvPr/>
              </p14:nvContentPartPr>
              <p14:xfrm>
                <a:off x="2796825" y="4903131"/>
                <a:ext cx="289440" cy="349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615673D-8DF7-4939-A60B-EEBB4A42C7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60825" y="4867491"/>
                  <a:ext cx="3610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7C04148-5FD6-49DB-8304-ADBDEC193F65}"/>
                    </a:ext>
                  </a:extLst>
                </p14:cNvPr>
                <p14:cNvContentPartPr/>
                <p14:nvPr/>
              </p14:nvContentPartPr>
              <p14:xfrm>
                <a:off x="2267265" y="5140371"/>
                <a:ext cx="350640" cy="524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7C04148-5FD6-49DB-8304-ADBDEC193F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31625" y="5104371"/>
                  <a:ext cx="422280" cy="59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0F40B50-E4F1-483E-9CF8-6EC01A4027BE}"/>
                  </a:ext>
                </a:extLst>
              </p14:cNvPr>
              <p14:cNvContentPartPr/>
              <p14:nvPr/>
            </p14:nvContentPartPr>
            <p14:xfrm>
              <a:off x="7188105" y="1467291"/>
              <a:ext cx="666720" cy="60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0F40B50-E4F1-483E-9CF8-6EC01A4027B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152465" y="1431291"/>
                <a:ext cx="738360" cy="1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03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1D7B8334-2AD0-4BB6-A688-1958D0A6FE9F}"/>
              </a:ext>
            </a:extLst>
          </p:cNvPr>
          <p:cNvGrpSpPr/>
          <p:nvPr/>
        </p:nvGrpSpPr>
        <p:grpSpPr>
          <a:xfrm>
            <a:off x="926985" y="343731"/>
            <a:ext cx="10395720" cy="3792600"/>
            <a:chOff x="926985" y="343731"/>
            <a:chExt cx="10395720" cy="37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D075C0-5561-4FAD-9011-EEF34C2D1DB8}"/>
                    </a:ext>
                  </a:extLst>
                </p14:cNvPr>
                <p14:cNvContentPartPr/>
                <p14:nvPr/>
              </p14:nvContentPartPr>
              <p14:xfrm>
                <a:off x="4472265" y="597531"/>
                <a:ext cx="115200" cy="73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D075C0-5561-4FAD-9011-EEF34C2D1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6625" y="561891"/>
                  <a:ext cx="18684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09CAF3-33B5-4715-99D5-3DAEE526BB5C}"/>
                    </a:ext>
                  </a:extLst>
                </p14:cNvPr>
                <p14:cNvContentPartPr/>
                <p14:nvPr/>
              </p14:nvContentPartPr>
              <p14:xfrm>
                <a:off x="4476225" y="568731"/>
                <a:ext cx="901440" cy="711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09CAF3-33B5-4715-99D5-3DAEE526BB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0225" y="532731"/>
                  <a:ext cx="97308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1BC8C5-9F8D-4374-8152-DA79C6FB0CE4}"/>
                    </a:ext>
                  </a:extLst>
                </p14:cNvPr>
                <p14:cNvContentPartPr/>
                <p14:nvPr/>
              </p14:nvContentPartPr>
              <p14:xfrm>
                <a:off x="5356785" y="914691"/>
                <a:ext cx="324720" cy="31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1BC8C5-9F8D-4374-8152-DA79C6FB0C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20785" y="879051"/>
                  <a:ext cx="396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4E961C-3FEC-4348-93BE-97B5A91A0114}"/>
                    </a:ext>
                  </a:extLst>
                </p14:cNvPr>
                <p14:cNvContentPartPr/>
                <p14:nvPr/>
              </p14:nvContentPartPr>
              <p14:xfrm>
                <a:off x="5845305" y="592851"/>
                <a:ext cx="98640" cy="614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4E961C-3FEC-4348-93BE-97B5A91A01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9305" y="556851"/>
                  <a:ext cx="17028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9E82C1-64F5-434E-8923-8E9FB8E7C2B1}"/>
                    </a:ext>
                  </a:extLst>
                </p14:cNvPr>
                <p14:cNvContentPartPr/>
                <p14:nvPr/>
              </p14:nvContentPartPr>
              <p14:xfrm>
                <a:off x="5711385" y="901011"/>
                <a:ext cx="299520" cy="10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9E82C1-64F5-434E-8923-8E9FB8E7C2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75385" y="865371"/>
                  <a:ext cx="371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ED981A-5378-40FF-85CB-78520DDB18C3}"/>
                    </a:ext>
                  </a:extLst>
                </p14:cNvPr>
                <p14:cNvContentPartPr/>
                <p14:nvPr/>
              </p14:nvContentPartPr>
              <p14:xfrm>
                <a:off x="6293865" y="343731"/>
                <a:ext cx="115920" cy="596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ED981A-5378-40FF-85CB-78520DDB18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58225" y="308091"/>
                  <a:ext cx="18756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4AF5BA-EE8A-4D2A-A5A1-82761EE56A08}"/>
                    </a:ext>
                  </a:extLst>
                </p14:cNvPr>
                <p14:cNvContentPartPr/>
                <p14:nvPr/>
              </p14:nvContentPartPr>
              <p14:xfrm>
                <a:off x="6187305" y="687531"/>
                <a:ext cx="175680" cy="13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4AF5BA-EE8A-4D2A-A5A1-82761EE56A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1665" y="651531"/>
                  <a:ext cx="247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49B4CF-4A56-44AF-BDC0-1841C5FC7EF9}"/>
                    </a:ext>
                  </a:extLst>
                </p14:cNvPr>
                <p14:cNvContentPartPr/>
                <p14:nvPr/>
              </p14:nvContentPartPr>
              <p14:xfrm>
                <a:off x="5514105" y="1434891"/>
                <a:ext cx="72000" cy="79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49B4CF-4A56-44AF-BDC0-1841C5FC7E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8105" y="1399251"/>
                  <a:ext cx="14364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910D1B-CCE5-46FB-84B7-48DB3DA23C21}"/>
                    </a:ext>
                  </a:extLst>
                </p14:cNvPr>
                <p14:cNvContentPartPr/>
                <p14:nvPr/>
              </p14:nvContentPartPr>
              <p14:xfrm>
                <a:off x="2194905" y="2170011"/>
                <a:ext cx="7499160" cy="64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910D1B-CCE5-46FB-84B7-48DB3DA23C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9265" y="2134011"/>
                  <a:ext cx="757080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54668D-5A76-43C2-8B98-C5715B882D6F}"/>
                    </a:ext>
                  </a:extLst>
                </p14:cNvPr>
                <p14:cNvContentPartPr/>
                <p14:nvPr/>
              </p14:nvContentPartPr>
              <p14:xfrm>
                <a:off x="9543585" y="2654211"/>
                <a:ext cx="359640" cy="187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54668D-5A76-43C2-8B98-C5715B882D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7945" y="2618571"/>
                  <a:ext cx="43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77C3D9-C7A0-472E-9664-D98FB6D65F3C}"/>
                    </a:ext>
                  </a:extLst>
                </p14:cNvPr>
                <p14:cNvContentPartPr/>
                <p14:nvPr/>
              </p14:nvContentPartPr>
              <p14:xfrm>
                <a:off x="2217225" y="2373051"/>
                <a:ext cx="96120" cy="63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77C3D9-C7A0-472E-9664-D98FB6D65F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81225" y="2337051"/>
                  <a:ext cx="1677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904343-EFEC-40D5-A1B3-B9B072105F65}"/>
                    </a:ext>
                  </a:extLst>
                </p14:cNvPr>
                <p14:cNvContentPartPr/>
                <p14:nvPr/>
              </p14:nvContentPartPr>
              <p14:xfrm>
                <a:off x="2158545" y="2851851"/>
                <a:ext cx="498960" cy="203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904343-EFEC-40D5-A1B3-B9B072105F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2905" y="2816211"/>
                  <a:ext cx="570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F3A29B-AD64-4BA3-85A2-F2BDBD39E17B}"/>
                    </a:ext>
                  </a:extLst>
                </p14:cNvPr>
                <p14:cNvContentPartPr/>
                <p14:nvPr/>
              </p14:nvContentPartPr>
              <p14:xfrm>
                <a:off x="5660625" y="2242011"/>
                <a:ext cx="28080" cy="682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F3A29B-AD64-4BA3-85A2-F2BDBD39E1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4985" y="2206011"/>
                  <a:ext cx="9972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3B4746-0253-45FA-8B07-E85A6A8F3AB0}"/>
                    </a:ext>
                  </a:extLst>
                </p14:cNvPr>
                <p14:cNvContentPartPr/>
                <p14:nvPr/>
              </p14:nvContentPartPr>
              <p14:xfrm>
                <a:off x="5569905" y="2792091"/>
                <a:ext cx="286560" cy="162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3B4746-0253-45FA-8B07-E85A6A8F3A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4265" y="2756451"/>
                  <a:ext cx="358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E33757-EE07-4535-A311-90D897226697}"/>
                    </a:ext>
                  </a:extLst>
                </p14:cNvPr>
                <p14:cNvContentPartPr/>
                <p14:nvPr/>
              </p14:nvContentPartPr>
              <p14:xfrm>
                <a:off x="926985" y="3301851"/>
                <a:ext cx="29160" cy="64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E33757-EE07-4535-A311-90D8972266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0985" y="3266211"/>
                  <a:ext cx="10080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195322-3DEE-4331-9E5D-DDA74ED1FB88}"/>
                    </a:ext>
                  </a:extLst>
                </p14:cNvPr>
                <p14:cNvContentPartPr/>
                <p14:nvPr/>
              </p14:nvContentPartPr>
              <p14:xfrm>
                <a:off x="1140105" y="3310851"/>
                <a:ext cx="97200" cy="567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195322-3DEE-4331-9E5D-DDA74ED1FB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4105" y="3275211"/>
                  <a:ext cx="1688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984FAA-41D5-4428-9420-CE9C6514BB1F}"/>
                    </a:ext>
                  </a:extLst>
                </p14:cNvPr>
                <p14:cNvContentPartPr/>
                <p14:nvPr/>
              </p14:nvContentPartPr>
              <p14:xfrm>
                <a:off x="1051545" y="3656091"/>
                <a:ext cx="121680" cy="61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984FAA-41D5-4428-9420-CE9C6514BB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905" y="3620451"/>
                  <a:ext cx="193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000F51-5F9F-45B9-9B23-53780766D827}"/>
                    </a:ext>
                  </a:extLst>
                </p14:cNvPr>
                <p14:cNvContentPartPr/>
                <p14:nvPr/>
              </p14:nvContentPartPr>
              <p14:xfrm>
                <a:off x="936345" y="3682011"/>
                <a:ext cx="120960" cy="2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000F51-5F9F-45B9-9B23-53780766D8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0345" y="3646011"/>
                  <a:ext cx="192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478774-B3FA-47AF-84A5-1A925C4BCC08}"/>
                    </a:ext>
                  </a:extLst>
                </p14:cNvPr>
                <p14:cNvContentPartPr/>
                <p14:nvPr/>
              </p14:nvContentPartPr>
              <p14:xfrm>
                <a:off x="1281945" y="3595251"/>
                <a:ext cx="349920" cy="21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478774-B3FA-47AF-84A5-1A925C4BCC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45945" y="3559251"/>
                  <a:ext cx="421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3A38BC-606E-4B56-A59C-F6DB60A9B580}"/>
                    </a:ext>
                  </a:extLst>
                </p14:cNvPr>
                <p14:cNvContentPartPr/>
                <p14:nvPr/>
              </p14:nvContentPartPr>
              <p14:xfrm>
                <a:off x="1718625" y="3365211"/>
                <a:ext cx="169200" cy="45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3A38BC-606E-4B56-A59C-F6DB60A9B5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82985" y="3329571"/>
                  <a:ext cx="2408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737506-9195-4F07-A0DD-DDC5F06528BB}"/>
                    </a:ext>
                  </a:extLst>
                </p14:cNvPr>
                <p14:cNvContentPartPr/>
                <p14:nvPr/>
              </p14:nvContentPartPr>
              <p14:xfrm>
                <a:off x="1987905" y="3302571"/>
                <a:ext cx="214920" cy="833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737506-9195-4F07-A0DD-DDC5F06528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52265" y="3266931"/>
                  <a:ext cx="28656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166918-8F27-4C85-A584-CB2263505E9A}"/>
                    </a:ext>
                  </a:extLst>
                </p14:cNvPr>
                <p14:cNvContentPartPr/>
                <p14:nvPr/>
              </p14:nvContentPartPr>
              <p14:xfrm>
                <a:off x="1903305" y="3692091"/>
                <a:ext cx="457200" cy="27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166918-8F27-4C85-A584-CB2263505E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67665" y="3656451"/>
                  <a:ext cx="5288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43DE6E-CB92-4C4C-89C4-8733B78D8D67}"/>
                    </a:ext>
                  </a:extLst>
                </p14:cNvPr>
                <p14:cNvContentPartPr/>
                <p14:nvPr/>
              </p14:nvContentPartPr>
              <p14:xfrm>
                <a:off x="2545185" y="3538731"/>
                <a:ext cx="322560" cy="21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43DE6E-CB92-4C4C-89C4-8733B78D8D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09185" y="3503091"/>
                  <a:ext cx="394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C2402F-B020-4E61-AA86-4074584D4F35}"/>
                    </a:ext>
                  </a:extLst>
                </p14:cNvPr>
                <p14:cNvContentPartPr/>
                <p14:nvPr/>
              </p14:nvContentPartPr>
              <p14:xfrm>
                <a:off x="2951985" y="3528651"/>
                <a:ext cx="605520" cy="198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C2402F-B020-4E61-AA86-4074584D4F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16345" y="3492651"/>
                  <a:ext cx="677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DE4FD7-5B96-4C67-BDFD-E649CAA59BC2}"/>
                    </a:ext>
                  </a:extLst>
                </p14:cNvPr>
                <p14:cNvContentPartPr/>
                <p14:nvPr/>
              </p14:nvContentPartPr>
              <p14:xfrm>
                <a:off x="3593505" y="3505971"/>
                <a:ext cx="210240" cy="22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DE4FD7-5B96-4C67-BDFD-E649CAA59B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57505" y="3469971"/>
                  <a:ext cx="281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F0A284-5820-499F-8ABD-E3E2A417AF40}"/>
                    </a:ext>
                  </a:extLst>
                </p14:cNvPr>
                <p14:cNvContentPartPr/>
                <p14:nvPr/>
              </p14:nvContentPartPr>
              <p14:xfrm>
                <a:off x="4834065" y="3163611"/>
                <a:ext cx="297720" cy="3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F0A284-5820-499F-8ABD-E3E2A417AF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98425" y="3127971"/>
                  <a:ext cx="369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50075A-8E80-4569-8089-28A89011B197}"/>
                    </a:ext>
                  </a:extLst>
                </p14:cNvPr>
                <p14:cNvContentPartPr/>
                <p14:nvPr/>
              </p14:nvContentPartPr>
              <p14:xfrm>
                <a:off x="4794105" y="3215091"/>
                <a:ext cx="43200" cy="55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50075A-8E80-4569-8089-28A89011B1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58105" y="3179451"/>
                  <a:ext cx="1148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882E7E-9D43-40E0-B369-700FF319B4C5}"/>
                    </a:ext>
                  </a:extLst>
                </p14:cNvPr>
                <p14:cNvContentPartPr/>
                <p14:nvPr/>
              </p14:nvContentPartPr>
              <p14:xfrm>
                <a:off x="4811025" y="3496611"/>
                <a:ext cx="211320" cy="88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882E7E-9D43-40E0-B369-700FF319B4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75025" y="3460971"/>
                  <a:ext cx="282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E4FFEF-61A4-4FE3-BD75-BFEA2FF56F03}"/>
                    </a:ext>
                  </a:extLst>
                </p14:cNvPr>
                <p14:cNvContentPartPr/>
                <p14:nvPr/>
              </p14:nvContentPartPr>
              <p14:xfrm>
                <a:off x="5196225" y="3456651"/>
                <a:ext cx="314280" cy="181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E4FFEF-61A4-4FE3-BD75-BFEA2FF56F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60585" y="3420651"/>
                  <a:ext cx="385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04E44A-94D5-4F26-A803-18245B7D07D2}"/>
                    </a:ext>
                  </a:extLst>
                </p14:cNvPr>
                <p14:cNvContentPartPr/>
                <p14:nvPr/>
              </p14:nvContentPartPr>
              <p14:xfrm>
                <a:off x="5614185" y="3296451"/>
                <a:ext cx="37080" cy="304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04E44A-94D5-4F26-A803-18245B7D07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78545" y="3260811"/>
                  <a:ext cx="108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8552A7-DE06-4CEA-A07C-BE4F854415DB}"/>
                    </a:ext>
                  </a:extLst>
                </p14:cNvPr>
                <p14:cNvContentPartPr/>
                <p14:nvPr/>
              </p14:nvContentPartPr>
              <p14:xfrm>
                <a:off x="5754945" y="3266571"/>
                <a:ext cx="111240" cy="38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8552A7-DE06-4CEA-A07C-BE4F854415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19305" y="3230931"/>
                  <a:ext cx="1828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8259AB-6075-430D-A74F-0BF169F393D2}"/>
                    </a:ext>
                  </a:extLst>
                </p14:cNvPr>
                <p14:cNvContentPartPr/>
                <p14:nvPr/>
              </p14:nvContentPartPr>
              <p14:xfrm>
                <a:off x="6004065" y="3420651"/>
                <a:ext cx="7344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8259AB-6075-430D-A74F-0BF169F393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8425" y="3384651"/>
                  <a:ext cx="145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880D1C-0160-47F8-B81F-7AF9287562E3}"/>
                    </a:ext>
                  </a:extLst>
                </p14:cNvPr>
                <p14:cNvContentPartPr/>
                <p14:nvPr/>
              </p14:nvContentPartPr>
              <p14:xfrm>
                <a:off x="6252465" y="3350451"/>
                <a:ext cx="301680" cy="197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880D1C-0160-47F8-B81F-7AF9287562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16825" y="3314811"/>
                  <a:ext cx="373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2A3C73-4B34-418E-8A5A-C2FE6048DE12}"/>
                    </a:ext>
                  </a:extLst>
                </p14:cNvPr>
                <p14:cNvContentPartPr/>
                <p14:nvPr/>
              </p14:nvContentPartPr>
              <p14:xfrm>
                <a:off x="6633705" y="3360171"/>
                <a:ext cx="633600" cy="217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2A3C73-4B34-418E-8A5A-C2FE6048DE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8065" y="3324531"/>
                  <a:ext cx="705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610B49-4670-4B24-A37F-506F35587C01}"/>
                    </a:ext>
                  </a:extLst>
                </p14:cNvPr>
                <p14:cNvContentPartPr/>
                <p14:nvPr/>
              </p14:nvContentPartPr>
              <p14:xfrm>
                <a:off x="7318785" y="3340011"/>
                <a:ext cx="308160" cy="24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610B49-4670-4B24-A37F-506F35587C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82785" y="3304011"/>
                  <a:ext cx="379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D1A26E-5655-404C-89E4-9A1FF6501DF5}"/>
                    </a:ext>
                  </a:extLst>
                </p14:cNvPr>
                <p14:cNvContentPartPr/>
                <p14:nvPr/>
              </p14:nvContentPartPr>
              <p14:xfrm>
                <a:off x="9066225" y="3177651"/>
                <a:ext cx="28080" cy="532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D1A26E-5655-404C-89E4-9A1FF6501D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30225" y="3141651"/>
                  <a:ext cx="997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3EB518-FBB3-4E32-8989-1CD0F17442E6}"/>
                    </a:ext>
                  </a:extLst>
                </p14:cNvPr>
                <p14:cNvContentPartPr/>
                <p14:nvPr/>
              </p14:nvContentPartPr>
              <p14:xfrm>
                <a:off x="9022665" y="3082971"/>
                <a:ext cx="311760" cy="62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3EB518-FBB3-4E32-8989-1CD0F17442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87025" y="3046971"/>
                  <a:ext cx="38340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30D9EBA-2E63-4EAE-BF9C-DF2A66D9DC0E}"/>
                    </a:ext>
                  </a:extLst>
                </p14:cNvPr>
                <p14:cNvContentPartPr/>
                <p14:nvPr/>
              </p14:nvContentPartPr>
              <p14:xfrm>
                <a:off x="9456465" y="3373131"/>
                <a:ext cx="257760" cy="21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30D9EBA-2E63-4EAE-BF9C-DF2A66D9DC0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20465" y="3337131"/>
                  <a:ext cx="32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E60B23-5E7B-446F-80E4-AC9FD6A74C1E}"/>
                    </a:ext>
                  </a:extLst>
                </p14:cNvPr>
                <p14:cNvContentPartPr/>
                <p14:nvPr/>
              </p14:nvContentPartPr>
              <p14:xfrm>
                <a:off x="9857865" y="3391131"/>
                <a:ext cx="31680" cy="179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E60B23-5E7B-446F-80E4-AC9FD6A74C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22225" y="3355491"/>
                  <a:ext cx="103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8D352B-28D3-488A-A9ED-5167AC9D0E08}"/>
                    </a:ext>
                  </a:extLst>
                </p14:cNvPr>
                <p14:cNvContentPartPr/>
                <p14:nvPr/>
              </p14:nvContentPartPr>
              <p14:xfrm>
                <a:off x="9862905" y="3232011"/>
                <a:ext cx="63720" cy="12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8D352B-28D3-488A-A9ED-5167AC9D0E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26905" y="3196371"/>
                  <a:ext cx="135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BF36DA-3B4E-4D5E-B001-9D50AADBD819}"/>
                    </a:ext>
                  </a:extLst>
                </p14:cNvPr>
                <p14:cNvContentPartPr/>
                <p14:nvPr/>
              </p14:nvContentPartPr>
              <p14:xfrm>
                <a:off x="10050825" y="3102051"/>
                <a:ext cx="306000" cy="464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BF36DA-3B4E-4D5E-B001-9D50AADBD8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14825" y="3066051"/>
                  <a:ext cx="3776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2739EA-9108-4D6E-92E4-8B6EC8927191}"/>
                    </a:ext>
                  </a:extLst>
                </p14:cNvPr>
                <p14:cNvContentPartPr/>
                <p14:nvPr/>
              </p14:nvContentPartPr>
              <p14:xfrm>
                <a:off x="10398585" y="3262971"/>
                <a:ext cx="924120" cy="74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2739EA-9108-4D6E-92E4-8B6EC89271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62585" y="3227331"/>
                  <a:ext cx="99576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B99026-FBF6-4740-A70C-4FC1D42B0DE4}"/>
                    </a:ext>
                  </a:extLst>
                </p14:cNvPr>
                <p14:cNvContentPartPr/>
                <p14:nvPr/>
              </p14:nvContentPartPr>
              <p14:xfrm>
                <a:off x="6267225" y="669531"/>
                <a:ext cx="109080" cy="51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B99026-FBF6-4740-A70C-4FC1D42B0D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31585" y="633891"/>
                  <a:ext cx="18072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EC36469-570A-4F88-9DA8-5FE2E6D302CA}"/>
              </a:ext>
            </a:extLst>
          </p:cNvPr>
          <p:cNvGrpSpPr/>
          <p:nvPr/>
        </p:nvGrpSpPr>
        <p:grpSpPr>
          <a:xfrm>
            <a:off x="6992355" y="326391"/>
            <a:ext cx="1923840" cy="1058040"/>
            <a:chOff x="6992355" y="326391"/>
            <a:chExt cx="1923840" cy="10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4FDA20-AB4C-4709-98B4-66FDDA36B7F5}"/>
                    </a:ext>
                  </a:extLst>
                </p14:cNvPr>
                <p14:cNvContentPartPr/>
                <p14:nvPr/>
              </p14:nvContentPartPr>
              <p14:xfrm>
                <a:off x="6992355" y="326391"/>
                <a:ext cx="271080" cy="1058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4FDA20-AB4C-4709-98B4-66FDDA36B7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83355" y="317751"/>
                  <a:ext cx="288720" cy="10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3F4C509-C3F8-4D79-B794-E5258F5D6FE3}"/>
                    </a:ext>
                  </a:extLst>
                </p14:cNvPr>
                <p14:cNvContentPartPr/>
                <p14:nvPr/>
              </p14:nvContentPartPr>
              <p14:xfrm>
                <a:off x="7378635" y="602151"/>
                <a:ext cx="329400" cy="540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3F4C509-C3F8-4D79-B794-E5258F5D6F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9635" y="593511"/>
                  <a:ext cx="3470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1C8931-1067-470E-99A7-B63BEDF8A070}"/>
                    </a:ext>
                  </a:extLst>
                </p14:cNvPr>
                <p14:cNvContentPartPr/>
                <p14:nvPr/>
              </p14:nvContentPartPr>
              <p14:xfrm>
                <a:off x="7508955" y="972951"/>
                <a:ext cx="127440" cy="2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1C8931-1067-470E-99A7-B63BEDF8A0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9955" y="964311"/>
                  <a:ext cx="145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8E3010-23E4-4D55-8156-3B61777AED9A}"/>
                    </a:ext>
                  </a:extLst>
                </p14:cNvPr>
                <p14:cNvContentPartPr/>
                <p14:nvPr/>
              </p14:nvContentPartPr>
              <p14:xfrm>
                <a:off x="7830075" y="729591"/>
                <a:ext cx="405360" cy="48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8E3010-23E4-4D55-8156-3B61777AED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21435" y="720591"/>
                  <a:ext cx="4230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EFDBDF-BE18-46AA-8A90-B27F494C9254}"/>
                    </a:ext>
                  </a:extLst>
                </p14:cNvPr>
                <p14:cNvContentPartPr/>
                <p14:nvPr/>
              </p14:nvContentPartPr>
              <p14:xfrm>
                <a:off x="8451075" y="834351"/>
                <a:ext cx="465120" cy="15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EFDBDF-BE18-46AA-8A90-B27F494C92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2075" y="825711"/>
                  <a:ext cx="4827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62B480-0026-4D8F-8E1C-F121521C202C}"/>
              </a:ext>
            </a:extLst>
          </p:cNvPr>
          <p:cNvGrpSpPr/>
          <p:nvPr/>
        </p:nvGrpSpPr>
        <p:grpSpPr>
          <a:xfrm>
            <a:off x="9230835" y="501711"/>
            <a:ext cx="1107360" cy="695520"/>
            <a:chOff x="9230835" y="501711"/>
            <a:chExt cx="110736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914D1F-01B0-494B-8513-73A7A68EEAEC}"/>
                    </a:ext>
                  </a:extLst>
                </p14:cNvPr>
                <p14:cNvContentPartPr/>
                <p14:nvPr/>
              </p14:nvContentPartPr>
              <p14:xfrm>
                <a:off x="9230835" y="657951"/>
                <a:ext cx="260640" cy="374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914D1F-01B0-494B-8513-73A7A68EEA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21835" y="648951"/>
                  <a:ext cx="2782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DE97CE-D337-456A-AA64-8ED28DFD179C}"/>
                    </a:ext>
                  </a:extLst>
                </p14:cNvPr>
                <p14:cNvContentPartPr/>
                <p14:nvPr/>
              </p14:nvContentPartPr>
              <p14:xfrm>
                <a:off x="9628995" y="731751"/>
                <a:ext cx="379800" cy="341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DE97CE-D337-456A-AA64-8ED28DFD17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19995" y="723111"/>
                  <a:ext cx="397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C0520F-728A-4543-B49D-5AD5EE639D82}"/>
                    </a:ext>
                  </a:extLst>
                </p14:cNvPr>
                <p14:cNvContentPartPr/>
                <p14:nvPr/>
              </p14:nvContentPartPr>
              <p14:xfrm>
                <a:off x="10023915" y="501711"/>
                <a:ext cx="314280" cy="695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C0520F-728A-4543-B49D-5AD5EE639D8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14915" y="492711"/>
                  <a:ext cx="33192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9C6B98-E8B8-4C5F-B30B-83C7C147D435}"/>
                    </a:ext>
                  </a:extLst>
                </p14:cNvPr>
                <p14:cNvContentPartPr/>
                <p14:nvPr/>
              </p14:nvContentPartPr>
              <p14:xfrm>
                <a:off x="9258915" y="970791"/>
                <a:ext cx="41040" cy="6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9C6B98-E8B8-4C5F-B30B-83C7C147D4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49915" y="961791"/>
                  <a:ext cx="586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B793FA-1695-43E1-A4FD-90F155DE2F96}"/>
              </a:ext>
            </a:extLst>
          </p:cNvPr>
          <p:cNvGrpSpPr/>
          <p:nvPr/>
        </p:nvGrpSpPr>
        <p:grpSpPr>
          <a:xfrm>
            <a:off x="7407795" y="976551"/>
            <a:ext cx="277560" cy="35640"/>
            <a:chOff x="7407795" y="976551"/>
            <a:chExt cx="277560" cy="35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6052C0-8D6B-4C6C-BCEE-A03085B11549}"/>
                    </a:ext>
                  </a:extLst>
                </p14:cNvPr>
                <p14:cNvContentPartPr/>
                <p14:nvPr/>
              </p14:nvContentPartPr>
              <p14:xfrm>
                <a:off x="7452075" y="976551"/>
                <a:ext cx="233280" cy="2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6052C0-8D6B-4C6C-BCEE-A03085B115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43435" y="967551"/>
                  <a:ext cx="250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562E50-FBF2-4E34-BA46-7A649AC26593}"/>
                    </a:ext>
                  </a:extLst>
                </p14:cNvPr>
                <p14:cNvContentPartPr/>
                <p14:nvPr/>
              </p14:nvContentPartPr>
              <p14:xfrm>
                <a:off x="7407795" y="1003551"/>
                <a:ext cx="46440" cy="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562E50-FBF2-4E34-BA46-7A649AC265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98795" y="994551"/>
                  <a:ext cx="640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F372D4C-2862-4DD7-B0EA-4475F3070961}"/>
              </a:ext>
            </a:extLst>
          </p:cNvPr>
          <p:cNvGrpSpPr/>
          <p:nvPr/>
        </p:nvGrpSpPr>
        <p:grpSpPr>
          <a:xfrm>
            <a:off x="7609755" y="1319991"/>
            <a:ext cx="1834200" cy="436680"/>
            <a:chOff x="7609755" y="1319991"/>
            <a:chExt cx="1834200" cy="436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AAB0B7-DAAA-4864-91E7-E88F2A969701}"/>
                    </a:ext>
                  </a:extLst>
                </p14:cNvPr>
                <p14:cNvContentPartPr/>
                <p14:nvPr/>
              </p14:nvContentPartPr>
              <p14:xfrm>
                <a:off x="7666635" y="1353831"/>
                <a:ext cx="23760" cy="358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AAB0B7-DAAA-4864-91E7-E88F2A9697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57635" y="1344831"/>
                  <a:ext cx="41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C0E31F5-D55A-40A3-869D-5326CAD6B2DA}"/>
                    </a:ext>
                  </a:extLst>
                </p14:cNvPr>
                <p14:cNvContentPartPr/>
                <p14:nvPr/>
              </p14:nvContentPartPr>
              <p14:xfrm>
                <a:off x="7609755" y="1335471"/>
                <a:ext cx="286200" cy="352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C0E31F5-D55A-40A3-869D-5326CAD6B2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01115" y="1326471"/>
                  <a:ext cx="3038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9A4B66-C127-4433-B97F-5842034E2339}"/>
                    </a:ext>
                  </a:extLst>
                </p14:cNvPr>
                <p14:cNvContentPartPr/>
                <p14:nvPr/>
              </p14:nvContentPartPr>
              <p14:xfrm>
                <a:off x="7992795" y="1507191"/>
                <a:ext cx="113400" cy="153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9A4B66-C127-4433-B97F-5842034E233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83795" y="1498551"/>
                  <a:ext cx="131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A07267-A4ED-4CF4-B45D-A5AB3398BD07}"/>
                    </a:ext>
                  </a:extLst>
                </p14:cNvPr>
                <p14:cNvContentPartPr/>
                <p14:nvPr/>
              </p14:nvContentPartPr>
              <p14:xfrm>
                <a:off x="8082795" y="1400271"/>
                <a:ext cx="53640" cy="32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A07267-A4ED-4CF4-B45D-A5AB3398BD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74155" y="1391631"/>
                  <a:ext cx="71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AD1072-27B3-40B7-8819-7195B60057BB}"/>
                    </a:ext>
                  </a:extLst>
                </p14:cNvPr>
                <p14:cNvContentPartPr/>
                <p14:nvPr/>
              </p14:nvContentPartPr>
              <p14:xfrm>
                <a:off x="8228235" y="1501791"/>
                <a:ext cx="219240" cy="22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AD1072-27B3-40B7-8819-7195B60057B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19595" y="1492791"/>
                  <a:ext cx="236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EEEF81-D970-4685-B2C5-D997AA426E73}"/>
                    </a:ext>
                  </a:extLst>
                </p14:cNvPr>
                <p14:cNvContentPartPr/>
                <p14:nvPr/>
              </p14:nvContentPartPr>
              <p14:xfrm>
                <a:off x="8341995" y="1511511"/>
                <a:ext cx="129600" cy="9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EEEF81-D970-4685-B2C5-D997AA426E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33355" y="1502871"/>
                  <a:ext cx="147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EEEB82F-2789-4482-AB72-C1629CB3B95A}"/>
                    </a:ext>
                  </a:extLst>
                </p14:cNvPr>
                <p14:cNvContentPartPr/>
                <p14:nvPr/>
              </p14:nvContentPartPr>
              <p14:xfrm>
                <a:off x="8394195" y="1552191"/>
                <a:ext cx="58680" cy="168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EEEB82F-2789-4482-AB72-C1629CB3B9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85195" y="1543191"/>
                  <a:ext cx="76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111C6D-8F54-49C0-936F-729765CFEF49}"/>
                    </a:ext>
                  </a:extLst>
                </p14:cNvPr>
                <p14:cNvContentPartPr/>
                <p14:nvPr/>
              </p14:nvContentPartPr>
              <p14:xfrm>
                <a:off x="8553315" y="1319991"/>
                <a:ext cx="598680" cy="384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111C6D-8F54-49C0-936F-729765CFEF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44675" y="1310991"/>
                  <a:ext cx="6163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EB7D70E-F514-4B1E-A648-A7DDAD6A68CF}"/>
                    </a:ext>
                  </a:extLst>
                </p14:cNvPr>
                <p14:cNvContentPartPr/>
                <p14:nvPr/>
              </p14:nvContentPartPr>
              <p14:xfrm>
                <a:off x="9209955" y="1441671"/>
                <a:ext cx="234000" cy="315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EB7D70E-F514-4B1E-A648-A7DDAD6A68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00955" y="1433031"/>
                  <a:ext cx="251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173ACD-8CC5-4B96-B9C2-8CD1A2AB1CF8}"/>
                    </a:ext>
                  </a:extLst>
                </p14:cNvPr>
                <p14:cNvContentPartPr/>
                <p14:nvPr/>
              </p14:nvContentPartPr>
              <p14:xfrm>
                <a:off x="8429835" y="1579911"/>
                <a:ext cx="45360" cy="119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173ACD-8CC5-4B96-B9C2-8CD1A2AB1C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20835" y="1570911"/>
                  <a:ext cx="63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63B8DD5-9030-46BA-A038-BC37E4E98FA8}"/>
                    </a:ext>
                  </a:extLst>
                </p14:cNvPr>
                <p14:cNvContentPartPr/>
                <p14:nvPr/>
              </p14:nvContentPartPr>
              <p14:xfrm>
                <a:off x="7626675" y="1653711"/>
                <a:ext cx="150840" cy="5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63B8DD5-9030-46BA-A038-BC37E4E98F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18035" y="1644711"/>
                  <a:ext cx="16848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037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B6779D2-6DC7-4FA0-A13A-63AC06BFADF5}"/>
                  </a:ext>
                </a:extLst>
              </p14:cNvPr>
              <p14:cNvContentPartPr/>
              <p14:nvPr/>
            </p14:nvContentPartPr>
            <p14:xfrm>
              <a:off x="682545" y="3707931"/>
              <a:ext cx="1851840" cy="1467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B6779D2-6DC7-4FA0-A13A-63AC06BFA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545" y="3672291"/>
                <a:ext cx="1923480" cy="15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B6C3E9-EA7E-4540-BA54-6D784ECAF7B7}"/>
                  </a:ext>
                </a:extLst>
              </p14:cNvPr>
              <p14:cNvContentPartPr/>
              <p14:nvPr/>
            </p14:nvContentPartPr>
            <p14:xfrm>
              <a:off x="6194505" y="502491"/>
              <a:ext cx="239760" cy="299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B6C3E9-EA7E-4540-BA54-6D784ECAF7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8865" y="466491"/>
                <a:ext cx="3114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875B23-52B8-4776-8B27-EADE343C5542}"/>
                  </a:ext>
                </a:extLst>
              </p14:cNvPr>
              <p14:cNvContentPartPr/>
              <p14:nvPr/>
            </p14:nvContentPartPr>
            <p14:xfrm>
              <a:off x="6449385" y="570891"/>
              <a:ext cx="214920" cy="22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875B23-52B8-4776-8B27-EADE343C55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3385" y="535251"/>
                <a:ext cx="2865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8C3051-5686-4C22-9D37-12797FDA738C}"/>
                  </a:ext>
                </a:extLst>
              </p14:cNvPr>
              <p14:cNvContentPartPr/>
              <p14:nvPr/>
            </p14:nvContentPartPr>
            <p14:xfrm>
              <a:off x="6749625" y="560451"/>
              <a:ext cx="181800" cy="239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8C3051-5686-4C22-9D37-12797FDA73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13985" y="524811"/>
                <a:ext cx="2534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1E8C62-72E1-4623-8AC9-937C9A587E49}"/>
                  </a:ext>
                </a:extLst>
              </p14:cNvPr>
              <p14:cNvContentPartPr/>
              <p14:nvPr/>
            </p14:nvContentPartPr>
            <p14:xfrm>
              <a:off x="7016745" y="286851"/>
              <a:ext cx="193680" cy="448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1E8C62-72E1-4623-8AC9-937C9A587E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0745" y="250851"/>
                <a:ext cx="2653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560C26A-DC5A-4E83-81F1-8C7280F3E3EF}"/>
                  </a:ext>
                </a:extLst>
              </p14:cNvPr>
              <p14:cNvContentPartPr/>
              <p14:nvPr/>
            </p14:nvContentPartPr>
            <p14:xfrm>
              <a:off x="7483305" y="206571"/>
              <a:ext cx="192600" cy="378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560C26A-DC5A-4E83-81F1-8C7280F3E3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7665" y="170571"/>
                <a:ext cx="2642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184CED-3DEA-45C5-89CA-1E540FD8124A}"/>
                  </a:ext>
                </a:extLst>
              </p14:cNvPr>
              <p14:cNvContentPartPr/>
              <p14:nvPr/>
            </p14:nvContentPartPr>
            <p14:xfrm>
              <a:off x="7392225" y="447411"/>
              <a:ext cx="152280" cy="6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184CED-3DEA-45C5-89CA-1E540FD812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56585" y="411411"/>
                <a:ext cx="223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40C8E3-A8E3-4556-B088-C5D96C5624AB}"/>
                  </a:ext>
                </a:extLst>
              </p14:cNvPr>
              <p14:cNvContentPartPr/>
              <p14:nvPr/>
            </p14:nvContentPartPr>
            <p14:xfrm>
              <a:off x="2853345" y="379371"/>
              <a:ext cx="61920" cy="61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40C8E3-A8E3-4556-B088-C5D96C5624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17345" y="343731"/>
                <a:ext cx="13356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D8D6FE-5158-4F50-A6B4-BEAED9AD76DC}"/>
                  </a:ext>
                </a:extLst>
              </p14:cNvPr>
              <p14:cNvContentPartPr/>
              <p14:nvPr/>
            </p14:nvContentPartPr>
            <p14:xfrm>
              <a:off x="3155745" y="372531"/>
              <a:ext cx="19080" cy="54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D8D6FE-5158-4F50-A6B4-BEAED9AD76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0105" y="336891"/>
                <a:ext cx="9072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AB165C-0E4B-4D9C-9F01-B5EE5A639C78}"/>
                  </a:ext>
                </a:extLst>
              </p14:cNvPr>
              <p14:cNvContentPartPr/>
              <p14:nvPr/>
            </p14:nvContentPartPr>
            <p14:xfrm>
              <a:off x="2931465" y="632811"/>
              <a:ext cx="219600" cy="34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AB165C-0E4B-4D9C-9F01-B5EE5A639C7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95825" y="596811"/>
                <a:ext cx="2912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DFBA9B-B6F3-4F85-86D4-29F62659CE44}"/>
                  </a:ext>
                </a:extLst>
              </p14:cNvPr>
              <p14:cNvContentPartPr/>
              <p14:nvPr/>
            </p14:nvContentPartPr>
            <p14:xfrm>
              <a:off x="3247545" y="607611"/>
              <a:ext cx="289440" cy="230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DFBA9B-B6F3-4F85-86D4-29F62659CE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11905" y="571611"/>
                <a:ext cx="3610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24CC30-9FF9-4896-BDAA-F10A3B6A78C6}"/>
                  </a:ext>
                </a:extLst>
              </p14:cNvPr>
              <p14:cNvContentPartPr/>
              <p14:nvPr/>
            </p14:nvContentPartPr>
            <p14:xfrm>
              <a:off x="3716265" y="394491"/>
              <a:ext cx="26280" cy="434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24CC30-9FF9-4896-BDAA-F10A3B6A78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80625" y="358851"/>
                <a:ext cx="979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F58A41-800B-4343-A8C5-2001042C8FA8}"/>
                  </a:ext>
                </a:extLst>
              </p14:cNvPr>
              <p14:cNvContentPartPr/>
              <p14:nvPr/>
            </p14:nvContentPartPr>
            <p14:xfrm>
              <a:off x="3970425" y="395211"/>
              <a:ext cx="213840" cy="676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F58A41-800B-4343-A8C5-2001042C8F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4785" y="359571"/>
                <a:ext cx="28548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7DBE00-C08A-44B5-9530-833B6DDD6089}"/>
                  </a:ext>
                </a:extLst>
              </p14:cNvPr>
              <p14:cNvContentPartPr/>
              <p14:nvPr/>
            </p14:nvContentPartPr>
            <p14:xfrm>
              <a:off x="3847665" y="719571"/>
              <a:ext cx="294840" cy="14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7DBE00-C08A-44B5-9530-833B6DDD60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11665" y="683571"/>
                <a:ext cx="366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4A5B85-AD00-4EAD-B699-06F6A947AA7A}"/>
                  </a:ext>
                </a:extLst>
              </p14:cNvPr>
              <p14:cNvContentPartPr/>
              <p14:nvPr/>
            </p14:nvContentPartPr>
            <p14:xfrm>
              <a:off x="4502865" y="633171"/>
              <a:ext cx="327960" cy="19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4A5B85-AD00-4EAD-B699-06F6A947AA7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66865" y="597531"/>
                <a:ext cx="3996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45AACE-E425-497D-898B-A3A87EF5704E}"/>
                  </a:ext>
                </a:extLst>
              </p14:cNvPr>
              <p14:cNvContentPartPr/>
              <p14:nvPr/>
            </p14:nvContentPartPr>
            <p14:xfrm>
              <a:off x="4940985" y="615891"/>
              <a:ext cx="554400" cy="20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45AACE-E425-497D-898B-A3A87EF570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04985" y="580251"/>
                <a:ext cx="626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8FBA9E-60FA-4726-881E-7F0A38AC6F0E}"/>
                  </a:ext>
                </a:extLst>
              </p14:cNvPr>
              <p14:cNvContentPartPr/>
              <p14:nvPr/>
            </p14:nvContentPartPr>
            <p14:xfrm>
              <a:off x="5616705" y="657651"/>
              <a:ext cx="192240" cy="206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8FBA9E-60FA-4726-881E-7F0A38AC6F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81065" y="621651"/>
                <a:ext cx="2638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DEDDA0-C184-4362-8177-4FDD28278910}"/>
                  </a:ext>
                </a:extLst>
              </p14:cNvPr>
              <p14:cNvContentPartPr/>
              <p14:nvPr/>
            </p14:nvContentPartPr>
            <p14:xfrm>
              <a:off x="569505" y="1535331"/>
              <a:ext cx="467640" cy="20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DEDDA0-C184-4362-8177-4FDD282789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865" y="1499691"/>
                <a:ext cx="539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E517D3-114D-4BD2-AD84-CCA9E53A4C52}"/>
                  </a:ext>
                </a:extLst>
              </p14:cNvPr>
              <p14:cNvContentPartPr/>
              <p14:nvPr/>
            </p14:nvContentPartPr>
            <p14:xfrm>
              <a:off x="1026345" y="1288731"/>
              <a:ext cx="48600" cy="540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E517D3-114D-4BD2-AD84-CCA9E53A4C5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0345" y="1252731"/>
                <a:ext cx="1202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F669A12-4B74-4EC7-83B1-945FF1C05FD1}"/>
                  </a:ext>
                </a:extLst>
              </p14:cNvPr>
              <p14:cNvContentPartPr/>
              <p14:nvPr/>
            </p14:nvContentPartPr>
            <p14:xfrm>
              <a:off x="1061985" y="1314291"/>
              <a:ext cx="398880" cy="54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F669A12-4B74-4EC7-83B1-945FF1C05F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5985" y="1278651"/>
                <a:ext cx="4705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8AA2071-3E18-4B55-B016-8131D2441D6A}"/>
                  </a:ext>
                </a:extLst>
              </p14:cNvPr>
              <p14:cNvContentPartPr/>
              <p14:nvPr/>
            </p14:nvContentPartPr>
            <p14:xfrm>
              <a:off x="1468785" y="1243011"/>
              <a:ext cx="17280" cy="700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8AA2071-3E18-4B55-B016-8131D2441D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3145" y="1207011"/>
                <a:ext cx="8892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584B04-56E8-4D92-A839-0B36D550F632}"/>
                  </a:ext>
                </a:extLst>
              </p14:cNvPr>
              <p14:cNvContentPartPr/>
              <p14:nvPr/>
            </p14:nvContentPartPr>
            <p14:xfrm>
              <a:off x="1517745" y="1532451"/>
              <a:ext cx="571680" cy="45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584B04-56E8-4D92-A839-0B36D550F6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82105" y="1496811"/>
                <a:ext cx="643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E55D29B-0E3C-4ECB-8E34-F7CAA268434D}"/>
                  </a:ext>
                </a:extLst>
              </p14:cNvPr>
              <p14:cNvContentPartPr/>
              <p14:nvPr/>
            </p14:nvContentPartPr>
            <p14:xfrm>
              <a:off x="1788465" y="1496091"/>
              <a:ext cx="127440" cy="10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E55D29B-0E3C-4ECB-8E34-F7CAA26843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52465" y="1460451"/>
                <a:ext cx="1990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ED88A7-0B77-4647-B91B-2A7F79C69AA1}"/>
                  </a:ext>
                </a:extLst>
              </p14:cNvPr>
              <p14:cNvContentPartPr/>
              <p14:nvPr/>
            </p14:nvContentPartPr>
            <p14:xfrm>
              <a:off x="1762545" y="1510491"/>
              <a:ext cx="297000" cy="1318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ED88A7-0B77-4647-B91B-2A7F79C69A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26905" y="1474851"/>
                <a:ext cx="368640" cy="13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AE38C0-08C9-4CF6-B065-A8796E13B99C}"/>
                  </a:ext>
                </a:extLst>
              </p14:cNvPr>
              <p14:cNvContentPartPr/>
              <p14:nvPr/>
            </p14:nvContentPartPr>
            <p14:xfrm>
              <a:off x="696585" y="2897211"/>
              <a:ext cx="1614600" cy="48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AE38C0-08C9-4CF6-B065-A8796E13B9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0945" y="2861211"/>
                <a:ext cx="16862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9A02C3-8DEC-4D76-A703-77E3025E29E0}"/>
                  </a:ext>
                </a:extLst>
              </p14:cNvPr>
              <p14:cNvContentPartPr/>
              <p14:nvPr/>
            </p14:nvContentPartPr>
            <p14:xfrm>
              <a:off x="1870185" y="2797491"/>
              <a:ext cx="130680" cy="135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9A02C3-8DEC-4D76-A703-77E3025E29E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34545" y="2761851"/>
                <a:ext cx="202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DE799DD-56E7-44F2-8EFE-CCB72034AA4C}"/>
                  </a:ext>
                </a:extLst>
              </p14:cNvPr>
              <p14:cNvContentPartPr/>
              <p14:nvPr/>
            </p14:nvContentPartPr>
            <p14:xfrm>
              <a:off x="1805745" y="1497171"/>
              <a:ext cx="104760" cy="118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DE799DD-56E7-44F2-8EFE-CCB72034AA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70105" y="1461531"/>
                <a:ext cx="1764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0B87C29-180E-49DC-954C-BAD4036E1C47}"/>
                  </a:ext>
                </a:extLst>
              </p14:cNvPr>
              <p14:cNvContentPartPr/>
              <p14:nvPr/>
            </p14:nvContentPartPr>
            <p14:xfrm>
              <a:off x="1856505" y="145397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0B87C29-180E-49DC-954C-BAD4036E1C4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20505" y="14179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45490AA-30C7-42B0-9096-BCE9B166A7BB}"/>
                  </a:ext>
                </a:extLst>
              </p14:cNvPr>
              <p14:cNvContentPartPr/>
              <p14:nvPr/>
            </p14:nvContentPartPr>
            <p14:xfrm>
              <a:off x="2111385" y="1479891"/>
              <a:ext cx="155160" cy="169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45490AA-30C7-42B0-9096-BCE9B166A7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75385" y="1443891"/>
                <a:ext cx="226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5A11EDE-B0D7-4F85-ABAC-0F4995850718}"/>
                  </a:ext>
                </a:extLst>
              </p14:cNvPr>
              <p14:cNvContentPartPr/>
              <p14:nvPr/>
            </p14:nvContentPartPr>
            <p14:xfrm>
              <a:off x="2280225" y="2795691"/>
              <a:ext cx="131400" cy="155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5A11EDE-B0D7-4F85-ABAC-0F49958507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44225" y="2759691"/>
                <a:ext cx="203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442FD74-FCAC-4E68-B2C7-091FA2AEAA6D}"/>
                  </a:ext>
                </a:extLst>
              </p14:cNvPr>
              <p14:cNvContentPartPr/>
              <p14:nvPr/>
            </p14:nvContentPartPr>
            <p14:xfrm>
              <a:off x="463665" y="1478811"/>
              <a:ext cx="150840" cy="188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442FD74-FCAC-4E68-B2C7-091FA2AEAA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8025" y="1442811"/>
                <a:ext cx="2224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D2A58EA-82C1-45E5-9825-CCD18EE259EA}"/>
                  </a:ext>
                </a:extLst>
              </p14:cNvPr>
              <p14:cNvContentPartPr/>
              <p14:nvPr/>
            </p14:nvContentPartPr>
            <p14:xfrm>
              <a:off x="578865" y="2848971"/>
              <a:ext cx="155520" cy="15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D2A58EA-82C1-45E5-9825-CCD18EE259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2865" y="2812971"/>
                <a:ext cx="2271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CCF397F-4F4A-4293-A3FE-0D0C4185A60F}"/>
                  </a:ext>
                </a:extLst>
              </p14:cNvPr>
              <p14:cNvContentPartPr/>
              <p14:nvPr/>
            </p14:nvContentPartPr>
            <p14:xfrm>
              <a:off x="293745" y="2113851"/>
              <a:ext cx="502920" cy="418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CCF397F-4F4A-4293-A3FE-0D0C4185A60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8105" y="2078211"/>
                <a:ext cx="5745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E2ABB9D-5B34-420C-A35B-1BD58DEF15CD}"/>
                  </a:ext>
                </a:extLst>
              </p14:cNvPr>
              <p14:cNvContentPartPr/>
              <p14:nvPr/>
            </p14:nvContentPartPr>
            <p14:xfrm>
              <a:off x="756705" y="2575371"/>
              <a:ext cx="45000" cy="138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E2ABB9D-5B34-420C-A35B-1BD58DEF15C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0705" y="2539731"/>
                <a:ext cx="116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DEF860F-083B-4A27-9DA5-C80447C257EF}"/>
                  </a:ext>
                </a:extLst>
              </p14:cNvPr>
              <p14:cNvContentPartPr/>
              <p14:nvPr/>
            </p14:nvContentPartPr>
            <p14:xfrm>
              <a:off x="777585" y="2441811"/>
              <a:ext cx="42840" cy="23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DEF860F-083B-4A27-9DA5-C80447C257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1945" y="2405811"/>
                <a:ext cx="1144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2BAFA12-0B62-429F-9E65-1FBC760FA4AD}"/>
                  </a:ext>
                </a:extLst>
              </p14:cNvPr>
              <p14:cNvContentPartPr/>
              <p14:nvPr/>
            </p14:nvContentPartPr>
            <p14:xfrm>
              <a:off x="2467425" y="1556931"/>
              <a:ext cx="271080" cy="7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2BAFA12-0B62-429F-9E65-1FBC760FA4A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31785" y="1520931"/>
                <a:ext cx="3427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32E711D-5A68-4616-8CD5-8B62D90D74C5}"/>
                  </a:ext>
                </a:extLst>
              </p14:cNvPr>
              <p14:cNvContentPartPr/>
              <p14:nvPr/>
            </p14:nvContentPartPr>
            <p14:xfrm>
              <a:off x="2610345" y="1433451"/>
              <a:ext cx="39960" cy="296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32E711D-5A68-4616-8CD5-8B62D90D74C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74705" y="1397451"/>
                <a:ext cx="1116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EF83833-EE96-488F-880D-C9498C413364}"/>
                  </a:ext>
                </a:extLst>
              </p14:cNvPr>
              <p14:cNvContentPartPr/>
              <p14:nvPr/>
            </p14:nvContentPartPr>
            <p14:xfrm>
              <a:off x="2520345" y="2928531"/>
              <a:ext cx="217440" cy="7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EF83833-EE96-488F-880D-C9498C41336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84345" y="2892891"/>
                <a:ext cx="289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6219F1-6562-498D-9788-A09980859A73}"/>
                  </a:ext>
                </a:extLst>
              </p14:cNvPr>
              <p14:cNvContentPartPr/>
              <p14:nvPr/>
            </p14:nvContentPartPr>
            <p14:xfrm>
              <a:off x="23745" y="1329411"/>
              <a:ext cx="510840" cy="203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6219F1-6562-498D-9788-A09980859A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-11895" y="1293771"/>
                <a:ext cx="5824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31406C5-3CCA-4079-A760-64EFD5D6CF88}"/>
                  </a:ext>
                </a:extLst>
              </p14:cNvPr>
              <p14:cNvContentPartPr/>
              <p14:nvPr/>
            </p14:nvContentPartPr>
            <p14:xfrm>
              <a:off x="172785" y="3028251"/>
              <a:ext cx="554760" cy="211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31406C5-3CCA-4079-A760-64EFD5D6CF8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6785" y="2992251"/>
                <a:ext cx="626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7C71E69-E47C-4B65-A49C-33CA1179BF3B}"/>
                  </a:ext>
                </a:extLst>
              </p14:cNvPr>
              <p14:cNvContentPartPr/>
              <p14:nvPr/>
            </p14:nvContentPartPr>
            <p14:xfrm>
              <a:off x="1150185" y="876531"/>
              <a:ext cx="35640" cy="258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7C71E69-E47C-4B65-A49C-33CA1179BF3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14545" y="840531"/>
                <a:ext cx="1072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2F019C1-583E-4018-9012-43FE29C07190}"/>
                  </a:ext>
                </a:extLst>
              </p14:cNvPr>
              <p14:cNvContentPartPr/>
              <p14:nvPr/>
            </p14:nvContentPartPr>
            <p14:xfrm>
              <a:off x="1105185" y="836211"/>
              <a:ext cx="301320" cy="354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2F019C1-583E-4018-9012-43FE29C071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9185" y="800571"/>
                <a:ext cx="3729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E85A27B-4F5B-4414-A47E-EE512EDA0196}"/>
                  </a:ext>
                </a:extLst>
              </p14:cNvPr>
              <p14:cNvContentPartPr/>
              <p14:nvPr/>
            </p14:nvContentPartPr>
            <p14:xfrm>
              <a:off x="2591625" y="2003691"/>
              <a:ext cx="372600" cy="397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E85A27B-4F5B-4414-A47E-EE512EDA019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55625" y="1968051"/>
                <a:ext cx="44424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D907433-CCE2-4E1F-AD05-E65CFBD2DD77}"/>
                  </a:ext>
                </a:extLst>
              </p14:cNvPr>
              <p14:cNvContentPartPr/>
              <p14:nvPr/>
            </p14:nvContentPartPr>
            <p14:xfrm>
              <a:off x="2825625" y="2378451"/>
              <a:ext cx="109800" cy="130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D907433-CCE2-4E1F-AD05-E65CFBD2DD7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789625" y="2342451"/>
                <a:ext cx="1814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0E2D781-E7F1-410D-B46F-D21FB982866F}"/>
                  </a:ext>
                </a:extLst>
              </p14:cNvPr>
              <p14:cNvContentPartPr/>
              <p14:nvPr/>
            </p14:nvContentPartPr>
            <p14:xfrm>
              <a:off x="2160345" y="2355051"/>
              <a:ext cx="38880" cy="226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0E2D781-E7F1-410D-B46F-D21FB982866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24705" y="2319051"/>
                <a:ext cx="1105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A01020D-9761-484A-B800-FECE9ACDB71C}"/>
                  </a:ext>
                </a:extLst>
              </p14:cNvPr>
              <p14:cNvContentPartPr/>
              <p14:nvPr/>
            </p14:nvContentPartPr>
            <p14:xfrm>
              <a:off x="2155665" y="2222571"/>
              <a:ext cx="242280" cy="361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A01020D-9761-484A-B800-FECE9ACDB7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20025" y="2186571"/>
                <a:ext cx="313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4995E9E-3F6C-499F-863B-F24BDC760B90}"/>
                  </a:ext>
                </a:extLst>
              </p14:cNvPr>
              <p14:cNvContentPartPr/>
              <p14:nvPr/>
            </p14:nvContentPartPr>
            <p14:xfrm>
              <a:off x="2435745" y="2523171"/>
              <a:ext cx="91080" cy="174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4995E9E-3F6C-499F-863B-F24BDC760B9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00105" y="2487531"/>
                <a:ext cx="162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550F91D-2A01-4DC7-9607-F85BC00657DF}"/>
                  </a:ext>
                </a:extLst>
              </p14:cNvPr>
              <p14:cNvContentPartPr/>
              <p14:nvPr/>
            </p14:nvContentPartPr>
            <p14:xfrm>
              <a:off x="5156625" y="1275051"/>
              <a:ext cx="211320" cy="51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550F91D-2A01-4DC7-9607-F85BC00657D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20625" y="1239051"/>
                <a:ext cx="2829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38B9B0-603A-4D3C-8C3B-747EAF5CBD4B}"/>
                  </a:ext>
                </a:extLst>
              </p14:cNvPr>
              <p14:cNvContentPartPr/>
              <p14:nvPr/>
            </p14:nvContentPartPr>
            <p14:xfrm>
              <a:off x="5112705" y="1321131"/>
              <a:ext cx="27720" cy="385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38B9B0-603A-4D3C-8C3B-747EAF5CBD4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76705" y="1285131"/>
                <a:ext cx="993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EBCF50D-521A-492F-BD39-76911AF8198A}"/>
                  </a:ext>
                </a:extLst>
              </p14:cNvPr>
              <p14:cNvContentPartPr/>
              <p14:nvPr/>
            </p14:nvContentPartPr>
            <p14:xfrm>
              <a:off x="5141865" y="1538211"/>
              <a:ext cx="218160" cy="70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EBCF50D-521A-492F-BD39-76911AF8198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05865" y="1502211"/>
                <a:ext cx="2898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04F449C-1FE6-465D-96D7-99A4544BD069}"/>
                  </a:ext>
                </a:extLst>
              </p14:cNvPr>
              <p14:cNvContentPartPr/>
              <p14:nvPr/>
            </p14:nvContentPartPr>
            <p14:xfrm>
              <a:off x="5520225" y="1353891"/>
              <a:ext cx="170640" cy="366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04F449C-1FE6-465D-96D7-99A4544BD06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484585" y="1317891"/>
                <a:ext cx="2422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A660C3F-528D-466D-AC38-F7DDACFFD535}"/>
                  </a:ext>
                </a:extLst>
              </p14:cNvPr>
              <p14:cNvContentPartPr/>
              <p14:nvPr/>
            </p14:nvContentPartPr>
            <p14:xfrm>
              <a:off x="717105" y="4459971"/>
              <a:ext cx="833040" cy="124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A660C3F-528D-466D-AC38-F7DDACFFD53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1105" y="4423971"/>
                <a:ext cx="904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630C91C-62B3-4592-8171-C4F733CB8C2D}"/>
                  </a:ext>
                </a:extLst>
              </p14:cNvPr>
              <p14:cNvContentPartPr/>
              <p14:nvPr/>
            </p14:nvContentPartPr>
            <p14:xfrm>
              <a:off x="1461585" y="4382931"/>
              <a:ext cx="142200" cy="130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630C91C-62B3-4592-8171-C4F733CB8C2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25945" y="4347291"/>
                <a:ext cx="2138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0B5D18E-1FA8-4FCF-BDAC-34F61E3FC317}"/>
                  </a:ext>
                </a:extLst>
              </p14:cNvPr>
              <p14:cNvContentPartPr/>
              <p14:nvPr/>
            </p14:nvContentPartPr>
            <p14:xfrm>
              <a:off x="783345" y="4404531"/>
              <a:ext cx="164880" cy="224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0B5D18E-1FA8-4FCF-BDAC-34F61E3FC31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47705" y="4368891"/>
                <a:ext cx="2365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336DB28-FC73-4CE6-A0A0-E4D08E10C666}"/>
                  </a:ext>
                </a:extLst>
              </p14:cNvPr>
              <p14:cNvContentPartPr/>
              <p14:nvPr/>
            </p14:nvContentPartPr>
            <p14:xfrm>
              <a:off x="1219305" y="3059931"/>
              <a:ext cx="4171320" cy="1407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336DB28-FC73-4CE6-A0A0-E4D08E10C66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83665" y="3023931"/>
                <a:ext cx="4242960" cy="14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35AD40E-DB52-4AF6-AB79-018268AF8CB1}"/>
                  </a:ext>
                </a:extLst>
              </p14:cNvPr>
              <p14:cNvContentPartPr/>
              <p14:nvPr/>
            </p14:nvContentPartPr>
            <p14:xfrm>
              <a:off x="5248065" y="3040851"/>
              <a:ext cx="158040" cy="1684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35AD40E-DB52-4AF6-AB79-018268AF8CB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12065" y="3004851"/>
                <a:ext cx="2296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185FF5B-9179-49CC-B3C7-C70A17283972}"/>
                  </a:ext>
                </a:extLst>
              </p14:cNvPr>
              <p14:cNvContentPartPr/>
              <p14:nvPr/>
            </p14:nvContentPartPr>
            <p14:xfrm>
              <a:off x="5072745" y="2278371"/>
              <a:ext cx="1068840" cy="640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185FF5B-9179-49CC-B3C7-C70A1728397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36745" y="2242371"/>
                <a:ext cx="114048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BBA47B4-E3CA-4CEF-8CB6-D48A1EDBCA89}"/>
                  </a:ext>
                </a:extLst>
              </p14:cNvPr>
              <p14:cNvContentPartPr/>
              <p14:nvPr/>
            </p14:nvContentPartPr>
            <p14:xfrm>
              <a:off x="5060145" y="2878851"/>
              <a:ext cx="27000" cy="105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BBA47B4-E3CA-4CEF-8CB6-D48A1EDBCA8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24145" y="2843211"/>
                <a:ext cx="986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04630B8-32B4-4D91-8BA4-165E93178B9C}"/>
                  </a:ext>
                </a:extLst>
              </p14:cNvPr>
              <p14:cNvContentPartPr/>
              <p14:nvPr/>
            </p14:nvContentPartPr>
            <p14:xfrm>
              <a:off x="4981305" y="2952651"/>
              <a:ext cx="123480" cy="21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04630B8-32B4-4D91-8BA4-165E93178B9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45305" y="2917011"/>
                <a:ext cx="1951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FC67F0-ADE4-4E94-B875-8562FE27A163}"/>
                  </a:ext>
                </a:extLst>
              </p14:cNvPr>
              <p14:cNvContentPartPr/>
              <p14:nvPr/>
            </p14:nvContentPartPr>
            <p14:xfrm>
              <a:off x="4657305" y="2870211"/>
              <a:ext cx="165960" cy="178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FC67F0-ADE4-4E94-B875-8562FE27A16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21665" y="2834211"/>
                <a:ext cx="237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FBEC447-25BA-4C2A-BAC8-547D424E0976}"/>
                  </a:ext>
                </a:extLst>
              </p14:cNvPr>
              <p14:cNvContentPartPr/>
              <p14:nvPr/>
            </p14:nvContentPartPr>
            <p14:xfrm>
              <a:off x="387345" y="4422531"/>
              <a:ext cx="173880" cy="153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FBEC447-25BA-4C2A-BAC8-547D424E097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1345" y="4386531"/>
                <a:ext cx="2455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390F3DB-B27B-4557-8D92-5082991EE83E}"/>
                  </a:ext>
                </a:extLst>
              </p14:cNvPr>
              <p14:cNvContentPartPr/>
              <p14:nvPr/>
            </p14:nvContentPartPr>
            <p14:xfrm>
              <a:off x="2752185" y="4314171"/>
              <a:ext cx="28656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390F3DB-B27B-4557-8D92-5082991EE83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16185" y="4278171"/>
                <a:ext cx="358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899FBB2-EC7C-411C-8A1A-6EAE11AC38B3}"/>
                  </a:ext>
                </a:extLst>
              </p14:cNvPr>
              <p14:cNvContentPartPr/>
              <p14:nvPr/>
            </p14:nvContentPartPr>
            <p14:xfrm>
              <a:off x="2976465" y="4231011"/>
              <a:ext cx="116280" cy="136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899FBB2-EC7C-411C-8A1A-6EAE11AC38B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940825" y="4195371"/>
                <a:ext cx="1879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256B5C0-A537-499F-9F7D-F2FCDBF7EA59}"/>
                  </a:ext>
                </a:extLst>
              </p14:cNvPr>
              <p14:cNvContentPartPr/>
              <p14:nvPr/>
            </p14:nvContentPartPr>
            <p14:xfrm>
              <a:off x="3272745" y="4067211"/>
              <a:ext cx="111960" cy="3092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256B5C0-A537-499F-9F7D-F2FCDBF7EA5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37105" y="4031211"/>
                <a:ext cx="1836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332D719-7556-4EB9-B7C5-9B1594CA6596}"/>
                  </a:ext>
                </a:extLst>
              </p14:cNvPr>
              <p14:cNvContentPartPr/>
              <p14:nvPr/>
            </p14:nvContentPartPr>
            <p14:xfrm>
              <a:off x="3278505" y="4197891"/>
              <a:ext cx="111240" cy="56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332D719-7556-4EB9-B7C5-9B1594CA659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42865" y="4161891"/>
                <a:ext cx="18288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B426DAF-7C05-481F-86DC-75761573BE92}"/>
              </a:ext>
            </a:extLst>
          </p:cNvPr>
          <p:cNvGrpSpPr/>
          <p:nvPr/>
        </p:nvGrpSpPr>
        <p:grpSpPr>
          <a:xfrm>
            <a:off x="318585" y="3545211"/>
            <a:ext cx="728640" cy="343440"/>
            <a:chOff x="318585" y="3545211"/>
            <a:chExt cx="72864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77EBFC2-7D61-43BE-837A-0888EC662004}"/>
                    </a:ext>
                  </a:extLst>
                </p14:cNvPr>
                <p14:cNvContentPartPr/>
                <p14:nvPr/>
              </p14:nvContentPartPr>
              <p14:xfrm>
                <a:off x="787305" y="3730251"/>
                <a:ext cx="259920" cy="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77EBFC2-7D61-43BE-837A-0888EC66200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1665" y="3694611"/>
                  <a:ext cx="331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C0B6207-F45A-415B-9091-E2C4EE8D0888}"/>
                    </a:ext>
                  </a:extLst>
                </p14:cNvPr>
                <p14:cNvContentPartPr/>
                <p14:nvPr/>
              </p14:nvContentPartPr>
              <p14:xfrm>
                <a:off x="318585" y="3545211"/>
                <a:ext cx="325800" cy="244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C0B6207-F45A-415B-9091-E2C4EE8D088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2585" y="3509211"/>
                  <a:ext cx="397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612400-10F7-46F4-BD9F-EB5E5DCA53E1}"/>
                    </a:ext>
                  </a:extLst>
                </p14:cNvPr>
                <p14:cNvContentPartPr/>
                <p14:nvPr/>
              </p14:nvContentPartPr>
              <p14:xfrm>
                <a:off x="689745" y="3722691"/>
                <a:ext cx="261720" cy="165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612400-10F7-46F4-BD9F-EB5E5DCA53E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3745" y="3686691"/>
                  <a:ext cx="3333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0039A35-AF3E-445F-8644-85A1A118CEF2}"/>
              </a:ext>
            </a:extLst>
          </p:cNvPr>
          <p:cNvGrpSpPr/>
          <p:nvPr/>
        </p:nvGrpSpPr>
        <p:grpSpPr>
          <a:xfrm>
            <a:off x="1854705" y="5176731"/>
            <a:ext cx="1044360" cy="509760"/>
            <a:chOff x="1854705" y="5176731"/>
            <a:chExt cx="1044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36DCE3-ADDD-45D1-A9AE-AE1C640A1CE1}"/>
                    </a:ext>
                  </a:extLst>
                </p14:cNvPr>
                <p14:cNvContentPartPr/>
                <p14:nvPr/>
              </p14:nvContentPartPr>
              <p14:xfrm>
                <a:off x="1966665" y="5176731"/>
                <a:ext cx="327960" cy="68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36DCE3-ADDD-45D1-A9AE-AE1C640A1C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30665" y="5141091"/>
                  <a:ext cx="399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CB58F8E-57AF-4FBF-A7B6-ED7536E654FD}"/>
                    </a:ext>
                  </a:extLst>
                </p14:cNvPr>
                <p14:cNvContentPartPr/>
                <p14:nvPr/>
              </p14:nvContentPartPr>
              <p14:xfrm>
                <a:off x="1854705" y="5574171"/>
                <a:ext cx="171720" cy="31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CB58F8E-57AF-4FBF-A7B6-ED7536E654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19065" y="5538171"/>
                  <a:ext cx="243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B63173-132C-4D5B-8B9C-FD2EE16A361E}"/>
                    </a:ext>
                  </a:extLst>
                </p14:cNvPr>
                <p14:cNvContentPartPr/>
                <p14:nvPr/>
              </p14:nvContentPartPr>
              <p14:xfrm>
                <a:off x="2228385" y="5310291"/>
                <a:ext cx="232200" cy="376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B63173-132C-4D5B-8B9C-FD2EE16A361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92745" y="5274651"/>
                  <a:ext cx="303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116DF5-D3CC-4D20-9783-447EA978EE65}"/>
                    </a:ext>
                  </a:extLst>
                </p14:cNvPr>
                <p14:cNvContentPartPr/>
                <p14:nvPr/>
              </p14:nvContentPartPr>
              <p14:xfrm>
                <a:off x="2584425" y="5518011"/>
                <a:ext cx="314640" cy="142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116DF5-D3CC-4D20-9783-447EA978EE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48785" y="5482371"/>
                  <a:ext cx="3862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A217A64-D79E-4402-A21A-019C162CFE47}"/>
              </a:ext>
            </a:extLst>
          </p:cNvPr>
          <p:cNvGrpSpPr/>
          <p:nvPr/>
        </p:nvGrpSpPr>
        <p:grpSpPr>
          <a:xfrm>
            <a:off x="4322865" y="2010171"/>
            <a:ext cx="1322280" cy="500760"/>
            <a:chOff x="4322865" y="2010171"/>
            <a:chExt cx="132228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CA046D-85E7-4B21-AAB5-22562E56F024}"/>
                    </a:ext>
                  </a:extLst>
                </p14:cNvPr>
                <p14:cNvContentPartPr/>
                <p14:nvPr/>
              </p14:nvContentPartPr>
              <p14:xfrm>
                <a:off x="5365065" y="2244891"/>
                <a:ext cx="280080" cy="1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CA046D-85E7-4B21-AAB5-22562E56F0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29065" y="2208891"/>
                  <a:ext cx="351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3F94DE-A271-4C22-8691-706D34E2A7A1}"/>
                    </a:ext>
                  </a:extLst>
                </p14:cNvPr>
                <p14:cNvContentPartPr/>
                <p14:nvPr/>
              </p14:nvContentPartPr>
              <p14:xfrm>
                <a:off x="4322865" y="2010171"/>
                <a:ext cx="382680" cy="423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3F94DE-A271-4C22-8691-706D34E2A7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86865" y="1974531"/>
                  <a:ext cx="4543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92FD7D-B6B1-4BBC-8C97-605BC0AB4DE2}"/>
                    </a:ext>
                  </a:extLst>
                </p14:cNvPr>
                <p14:cNvContentPartPr/>
                <p14:nvPr/>
              </p14:nvContentPartPr>
              <p14:xfrm>
                <a:off x="4689705" y="2304651"/>
                <a:ext cx="425880" cy="206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92FD7D-B6B1-4BBC-8C97-605BC0AB4D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54065" y="2269011"/>
                  <a:ext cx="49752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D19A159-910B-4C8B-95A8-3617E12A29A8}"/>
              </a:ext>
            </a:extLst>
          </p:cNvPr>
          <p:cNvGrpSpPr/>
          <p:nvPr/>
        </p:nvGrpSpPr>
        <p:grpSpPr>
          <a:xfrm>
            <a:off x="6073545" y="1441011"/>
            <a:ext cx="4490280" cy="1990440"/>
            <a:chOff x="6073545" y="1441011"/>
            <a:chExt cx="4490280" cy="19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393057-1DA8-4E6D-A1E6-61552655689E}"/>
                    </a:ext>
                  </a:extLst>
                </p14:cNvPr>
                <p14:cNvContentPartPr/>
                <p14:nvPr/>
              </p14:nvContentPartPr>
              <p14:xfrm>
                <a:off x="8727105" y="1697331"/>
                <a:ext cx="225360" cy="1378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393057-1DA8-4E6D-A1E6-6155265568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91465" y="1661331"/>
                  <a:ext cx="297000" cy="14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D2486C-719A-4143-80C7-8976003B6B93}"/>
                    </a:ext>
                  </a:extLst>
                </p14:cNvPr>
                <p14:cNvContentPartPr/>
                <p14:nvPr/>
              </p14:nvContentPartPr>
              <p14:xfrm>
                <a:off x="6741705" y="3108171"/>
                <a:ext cx="285120" cy="22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D2486C-719A-4143-80C7-8976003B6B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06065" y="3072171"/>
                  <a:ext cx="356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26BDF1-4F17-49C8-95B1-9E4A21263155}"/>
                    </a:ext>
                  </a:extLst>
                </p14:cNvPr>
                <p14:cNvContentPartPr/>
                <p14:nvPr/>
              </p14:nvContentPartPr>
              <p14:xfrm>
                <a:off x="6998025" y="3191331"/>
                <a:ext cx="2651040" cy="41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26BDF1-4F17-49C8-95B1-9E4A212631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62385" y="3155331"/>
                  <a:ext cx="2722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392C8FD-B36C-4DDE-8C11-EC1AC7910D8C}"/>
                    </a:ext>
                  </a:extLst>
                </p14:cNvPr>
                <p14:cNvContentPartPr/>
                <p14:nvPr/>
              </p14:nvContentPartPr>
              <p14:xfrm>
                <a:off x="9544665" y="3160371"/>
                <a:ext cx="161640" cy="13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92C8FD-B36C-4DDE-8C11-EC1AC7910D8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09025" y="3124371"/>
                  <a:ext cx="233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068318-42B6-4078-AD58-7BF6B475F34D}"/>
                    </a:ext>
                  </a:extLst>
                </p14:cNvPr>
                <p14:cNvContentPartPr/>
                <p14:nvPr/>
              </p14:nvContentPartPr>
              <p14:xfrm>
                <a:off x="8904225" y="3017091"/>
                <a:ext cx="15480" cy="219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068318-42B6-4078-AD58-7BF6B475F34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68585" y="2981451"/>
                  <a:ext cx="87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470AF4F-52AC-459A-80A1-60849F964E6F}"/>
                    </a:ext>
                  </a:extLst>
                </p14:cNvPr>
                <p14:cNvContentPartPr/>
                <p14:nvPr/>
              </p14:nvContentPartPr>
              <p14:xfrm>
                <a:off x="9977385" y="2223651"/>
                <a:ext cx="431640" cy="333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470AF4F-52AC-459A-80A1-60849F964E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41385" y="2187651"/>
                  <a:ext cx="503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9082AB-8716-4CAC-BDCB-0F179E7F3D54}"/>
                    </a:ext>
                  </a:extLst>
                </p14:cNvPr>
                <p14:cNvContentPartPr/>
                <p14:nvPr/>
              </p14:nvContentPartPr>
              <p14:xfrm>
                <a:off x="10419825" y="2544771"/>
                <a:ext cx="144000" cy="132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9082AB-8716-4CAC-BDCB-0F179E7F3D5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83825" y="2509131"/>
                  <a:ext cx="215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6E8DEB9-89B6-4FF5-8037-84191AAE73C0}"/>
                    </a:ext>
                  </a:extLst>
                </p14:cNvPr>
                <p14:cNvContentPartPr/>
                <p14:nvPr/>
              </p14:nvContentPartPr>
              <p14:xfrm>
                <a:off x="8866425" y="1712451"/>
                <a:ext cx="892440" cy="176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6E8DEB9-89B6-4FF5-8037-84191AAE73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30785" y="1676451"/>
                  <a:ext cx="964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E7BEDF-F7F4-4AC4-8E5B-95BFBD9E4BFB}"/>
                    </a:ext>
                  </a:extLst>
                </p14:cNvPr>
                <p14:cNvContentPartPr/>
                <p14:nvPr/>
              </p14:nvContentPartPr>
              <p14:xfrm>
                <a:off x="10188345" y="1496811"/>
                <a:ext cx="239760" cy="52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E7BEDF-F7F4-4AC4-8E5B-95BFBD9E4BF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52345" y="1460811"/>
                  <a:ext cx="311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ADBBA6-C66D-4DB4-8DCE-3FDCE6F27770}"/>
                    </a:ext>
                  </a:extLst>
                </p14:cNvPr>
                <p14:cNvContentPartPr/>
                <p14:nvPr/>
              </p14:nvContentPartPr>
              <p14:xfrm>
                <a:off x="10320825" y="1441011"/>
                <a:ext cx="53280" cy="308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ADBBA6-C66D-4DB4-8DCE-3FDCE6F2777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84825" y="1405371"/>
                  <a:ext cx="1249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A0348B0-2301-4898-BFC5-C302FB7644B9}"/>
                    </a:ext>
                  </a:extLst>
                </p14:cNvPr>
                <p14:cNvContentPartPr/>
                <p14:nvPr/>
              </p14:nvContentPartPr>
              <p14:xfrm>
                <a:off x="10205985" y="3221931"/>
                <a:ext cx="200160" cy="41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A0348B0-2301-4898-BFC5-C302FB7644B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69985" y="3186291"/>
                  <a:ext cx="271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FECC81-FDA3-440F-9681-CD2ED856B8C9}"/>
                    </a:ext>
                  </a:extLst>
                </p14:cNvPr>
                <p14:cNvContentPartPr/>
                <p14:nvPr/>
              </p14:nvContentPartPr>
              <p14:xfrm>
                <a:off x="6632625" y="1631091"/>
                <a:ext cx="146880" cy="126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FECC81-FDA3-440F-9681-CD2ED856B8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96985" y="1595451"/>
                  <a:ext cx="218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BD8C87-EBAE-46F1-A682-671E1AE4B252}"/>
                    </a:ext>
                  </a:extLst>
                </p14:cNvPr>
                <p14:cNvContentPartPr/>
                <p14:nvPr/>
              </p14:nvContentPartPr>
              <p14:xfrm>
                <a:off x="6547305" y="1625331"/>
                <a:ext cx="238680" cy="26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BD8C87-EBAE-46F1-A682-671E1AE4B25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11305" y="1589331"/>
                  <a:ext cx="310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834B49-4092-4772-8B14-BBB5865601C7}"/>
                    </a:ext>
                  </a:extLst>
                </p14:cNvPr>
                <p14:cNvContentPartPr/>
                <p14:nvPr/>
              </p14:nvContentPartPr>
              <p14:xfrm>
                <a:off x="6786345" y="1713171"/>
                <a:ext cx="804240" cy="87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834B49-4092-4772-8B14-BBB5865601C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50345" y="1677171"/>
                  <a:ext cx="875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F15A44-3D5F-40D8-A90D-A4C48E51F844}"/>
                    </a:ext>
                  </a:extLst>
                </p14:cNvPr>
                <p14:cNvContentPartPr/>
                <p14:nvPr/>
              </p14:nvContentPartPr>
              <p14:xfrm>
                <a:off x="7604625" y="1739091"/>
                <a:ext cx="581400" cy="75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F15A44-3D5F-40D8-A90D-A4C48E51F8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68985" y="1703451"/>
                  <a:ext cx="653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0A1950C-7C07-40F7-82AE-EF1937B21A69}"/>
                    </a:ext>
                  </a:extLst>
                </p14:cNvPr>
                <p14:cNvContentPartPr/>
                <p14:nvPr/>
              </p14:nvContentPartPr>
              <p14:xfrm>
                <a:off x="8152905" y="1731891"/>
                <a:ext cx="771480" cy="59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0A1950C-7C07-40F7-82AE-EF1937B21A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17265" y="1695891"/>
                  <a:ext cx="843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3E7BE65-C93C-46AE-8DAE-A4D74A58DDAE}"/>
                    </a:ext>
                  </a:extLst>
                </p14:cNvPr>
                <p14:cNvContentPartPr/>
                <p14:nvPr/>
              </p14:nvContentPartPr>
              <p14:xfrm>
                <a:off x="6073545" y="1884891"/>
                <a:ext cx="367560" cy="37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3E7BE65-C93C-46AE-8DAE-A4D74A58DDA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37905" y="1848891"/>
                  <a:ext cx="43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B827CF3-CE67-40B5-8E85-F145E5131B7A}"/>
                    </a:ext>
                  </a:extLst>
                </p14:cNvPr>
                <p14:cNvContentPartPr/>
                <p14:nvPr/>
              </p14:nvContentPartPr>
              <p14:xfrm>
                <a:off x="6195945" y="1688331"/>
                <a:ext cx="69840" cy="474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B827CF3-CE67-40B5-8E85-F145E5131B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60305" y="1652331"/>
                  <a:ext cx="1414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028D3D-9744-4456-82F4-DE1B95389100}"/>
                    </a:ext>
                  </a:extLst>
                </p14:cNvPr>
                <p14:cNvContentPartPr/>
                <p14:nvPr/>
              </p14:nvContentPartPr>
              <p14:xfrm>
                <a:off x="6305745" y="3422451"/>
                <a:ext cx="390600" cy="9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028D3D-9744-4456-82F4-DE1B953891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0105" y="3386811"/>
                  <a:ext cx="462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302E834-34F5-4C7B-B9D1-328D4FD5CA3A}"/>
                    </a:ext>
                  </a:extLst>
                </p14:cNvPr>
                <p14:cNvContentPartPr/>
                <p14:nvPr/>
              </p14:nvContentPartPr>
              <p14:xfrm>
                <a:off x="7345785" y="2055891"/>
                <a:ext cx="37440" cy="2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302E834-34F5-4C7B-B9D1-328D4FD5CA3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10145" y="2019891"/>
                  <a:ext cx="109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F7AB7F9-BAB4-4D48-BBCD-4D46DE77394D}"/>
                    </a:ext>
                  </a:extLst>
                </p14:cNvPr>
                <p14:cNvContentPartPr/>
                <p14:nvPr/>
              </p14:nvContentPartPr>
              <p14:xfrm>
                <a:off x="7609665" y="2037531"/>
                <a:ext cx="47880" cy="2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F7AB7F9-BAB4-4D48-BBCD-4D46DE7739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4025" y="2001891"/>
                  <a:ext cx="119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2EDF352-02F5-4FC4-94F5-4BB071A1DA82}"/>
                    </a:ext>
                  </a:extLst>
                </p14:cNvPr>
                <p14:cNvContentPartPr/>
                <p14:nvPr/>
              </p14:nvContentPartPr>
              <p14:xfrm>
                <a:off x="7919985" y="2043291"/>
                <a:ext cx="316800" cy="57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2EDF352-02F5-4FC4-94F5-4BB071A1DA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83985" y="2007651"/>
                  <a:ext cx="388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4774E9E-28F7-403B-A2C0-5330497E1E86}"/>
                    </a:ext>
                  </a:extLst>
                </p14:cNvPr>
                <p14:cNvContentPartPr/>
                <p14:nvPr/>
              </p14:nvContentPartPr>
              <p14:xfrm>
                <a:off x="8339385" y="2204931"/>
                <a:ext cx="84240" cy="309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4774E9E-28F7-403B-A2C0-5330497E1E8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03745" y="2168931"/>
                  <a:ext cx="155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DB352E-2158-417C-831A-6570F0B20AF4}"/>
                    </a:ext>
                  </a:extLst>
                </p14:cNvPr>
                <p14:cNvContentPartPr/>
                <p14:nvPr/>
              </p14:nvContentPartPr>
              <p14:xfrm>
                <a:off x="8306625" y="2629371"/>
                <a:ext cx="115560" cy="294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DB352E-2158-417C-831A-6570F0B20AF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70625" y="2593731"/>
                  <a:ext cx="187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35626D9-A99D-437B-863B-836EC2607286}"/>
                    </a:ext>
                  </a:extLst>
                </p14:cNvPr>
                <p14:cNvContentPartPr/>
                <p14:nvPr/>
              </p14:nvContentPartPr>
              <p14:xfrm>
                <a:off x="7555305" y="2903331"/>
                <a:ext cx="535680" cy="99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35626D9-A99D-437B-863B-836EC260728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19665" y="2867691"/>
                  <a:ext cx="607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60F595E-3C77-4392-94D5-A8E2DDB5FFDD}"/>
                    </a:ext>
                  </a:extLst>
                </p14:cNvPr>
                <p14:cNvContentPartPr/>
                <p14:nvPr/>
              </p14:nvContentPartPr>
              <p14:xfrm>
                <a:off x="7541985" y="2743851"/>
                <a:ext cx="172800" cy="257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60F595E-3C77-4392-94D5-A8E2DDB5FFD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05985" y="2708211"/>
                  <a:ext cx="2444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286D29C-95E8-4CBA-81F4-677CA1A92DCA}"/>
                    </a:ext>
                  </a:extLst>
                </p14:cNvPr>
                <p14:cNvContentPartPr/>
                <p14:nvPr/>
              </p14:nvContentPartPr>
              <p14:xfrm>
                <a:off x="7466025" y="2360811"/>
                <a:ext cx="48240" cy="268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286D29C-95E8-4CBA-81F4-677CA1A92DC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30025" y="2325171"/>
                  <a:ext cx="119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054885B-B1FD-4E30-9AEF-6598821DAD51}"/>
                    </a:ext>
                  </a:extLst>
                </p14:cNvPr>
                <p14:cNvContentPartPr/>
                <p14:nvPr/>
              </p14:nvContentPartPr>
              <p14:xfrm>
                <a:off x="7474305" y="2175771"/>
                <a:ext cx="14040" cy="10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054885B-B1FD-4E30-9AEF-6598821DAD5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38305" y="2140131"/>
                  <a:ext cx="85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841426D-AB3D-49F7-852F-C92677FC3CFB}"/>
                    </a:ext>
                  </a:extLst>
                </p14:cNvPr>
                <p14:cNvContentPartPr/>
                <p14:nvPr/>
              </p14:nvContentPartPr>
              <p14:xfrm>
                <a:off x="7667985" y="2514531"/>
                <a:ext cx="8280" cy="141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841426D-AB3D-49F7-852F-C92677FC3CF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31985" y="2478891"/>
                  <a:ext cx="79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5972D2D-EED8-4FF1-9D66-30B8235C6D2A}"/>
                    </a:ext>
                  </a:extLst>
                </p14:cNvPr>
                <p14:cNvContentPartPr/>
                <p14:nvPr/>
              </p14:nvContentPartPr>
              <p14:xfrm>
                <a:off x="7627665" y="2454411"/>
                <a:ext cx="162360" cy="223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5972D2D-EED8-4FF1-9D66-30B8235C6D2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91665" y="2418411"/>
                  <a:ext cx="234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927BBA6-394F-413E-B31A-67E6CD95C8F7}"/>
                    </a:ext>
                  </a:extLst>
                </p14:cNvPr>
                <p14:cNvContentPartPr/>
                <p14:nvPr/>
              </p14:nvContentPartPr>
              <p14:xfrm>
                <a:off x="7341105" y="2044011"/>
                <a:ext cx="1049760" cy="937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927BBA6-394F-413E-B31A-67E6CD95C8F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05105" y="2008371"/>
                  <a:ext cx="1121400" cy="10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13EE670-AF0B-47B1-9172-944646629B60}"/>
                  </a:ext>
                </a:extLst>
              </p14:cNvPr>
              <p14:cNvContentPartPr/>
              <p14:nvPr/>
            </p14:nvContentPartPr>
            <p14:xfrm>
              <a:off x="3786465" y="5088891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13EE670-AF0B-47B1-9172-944646629B6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750465" y="50532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A8C7637-79C7-46C5-AF1D-338181E024F6}"/>
                  </a:ext>
                </a:extLst>
              </p14:cNvPr>
              <p14:cNvContentPartPr/>
              <p14:nvPr/>
            </p14:nvContentPartPr>
            <p14:xfrm>
              <a:off x="6382785" y="5332251"/>
              <a:ext cx="869400" cy="5958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A8C7637-79C7-46C5-AF1D-338181E024F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347145" y="5296611"/>
                <a:ext cx="94104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52B8200-43A0-481C-9930-D6F38E42923C}"/>
                  </a:ext>
                </a:extLst>
              </p14:cNvPr>
              <p14:cNvContentPartPr/>
              <p14:nvPr/>
            </p14:nvContentPartPr>
            <p14:xfrm>
              <a:off x="2107785" y="4445931"/>
              <a:ext cx="466560" cy="468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52B8200-43A0-481C-9930-D6F38E42923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071785" y="4410291"/>
                <a:ext cx="538200" cy="54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41988F2-53EF-4399-A9EC-85849DDE333B}"/>
              </a:ext>
            </a:extLst>
          </p:cNvPr>
          <p:cNvGrpSpPr/>
          <p:nvPr/>
        </p:nvGrpSpPr>
        <p:grpSpPr>
          <a:xfrm>
            <a:off x="7720905" y="1102611"/>
            <a:ext cx="316080" cy="452880"/>
            <a:chOff x="7720905" y="1102611"/>
            <a:chExt cx="31608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7C57FCF-36BF-4A66-9811-9F7F64EF1B75}"/>
                    </a:ext>
                  </a:extLst>
                </p14:cNvPr>
                <p14:cNvContentPartPr/>
                <p14:nvPr/>
              </p14:nvContentPartPr>
              <p14:xfrm>
                <a:off x="7792905" y="1149411"/>
                <a:ext cx="10800" cy="336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7C57FCF-36BF-4A66-9811-9F7F64EF1B7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56905" y="1113771"/>
                  <a:ext cx="824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5F60517-40E1-4107-A64C-645917544ADC}"/>
                    </a:ext>
                  </a:extLst>
                </p14:cNvPr>
                <p14:cNvContentPartPr/>
                <p14:nvPr/>
              </p14:nvContentPartPr>
              <p14:xfrm>
                <a:off x="7720905" y="1102611"/>
                <a:ext cx="316080" cy="452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5F60517-40E1-4107-A64C-645917544AD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84905" y="1066611"/>
                  <a:ext cx="387720" cy="52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CC688FF-BD18-4E5A-AE3D-C650ED252D6F}"/>
              </a:ext>
            </a:extLst>
          </p:cNvPr>
          <p:cNvGrpSpPr/>
          <p:nvPr/>
        </p:nvGrpSpPr>
        <p:grpSpPr>
          <a:xfrm>
            <a:off x="1706385" y="3904491"/>
            <a:ext cx="9982080" cy="2558520"/>
            <a:chOff x="1706385" y="3904491"/>
            <a:chExt cx="9982080" cy="25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73DBCB-3CCC-4B02-A59F-F96F14393863}"/>
                    </a:ext>
                  </a:extLst>
                </p14:cNvPr>
                <p14:cNvContentPartPr/>
                <p14:nvPr/>
              </p14:nvContentPartPr>
              <p14:xfrm>
                <a:off x="6833145" y="4642851"/>
                <a:ext cx="290160" cy="265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73DBCB-3CCC-4B02-A59F-F96F143938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97505" y="4606851"/>
                  <a:ext cx="361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DF68093-7535-4BEA-9656-2AEA89D08134}"/>
                    </a:ext>
                  </a:extLst>
                </p14:cNvPr>
                <p14:cNvContentPartPr/>
                <p14:nvPr/>
              </p14:nvContentPartPr>
              <p14:xfrm>
                <a:off x="7136625" y="4736091"/>
                <a:ext cx="935280" cy="103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DF68093-7535-4BEA-9656-2AEA89D0813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00625" y="4700451"/>
                  <a:ext cx="1006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7C75FD0-36A3-4598-96DB-C99C668B6DD1}"/>
                    </a:ext>
                  </a:extLst>
                </p14:cNvPr>
                <p14:cNvContentPartPr/>
                <p14:nvPr/>
              </p14:nvContentPartPr>
              <p14:xfrm>
                <a:off x="8023305" y="4438371"/>
                <a:ext cx="615600" cy="366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7C75FD0-36A3-4598-96DB-C99C668B6DD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87665" y="4402371"/>
                  <a:ext cx="687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DAC1B16-1348-4EAD-B68F-B8B4A0FE05F8}"/>
                    </a:ext>
                  </a:extLst>
                </p14:cNvPr>
                <p14:cNvContentPartPr/>
                <p14:nvPr/>
              </p14:nvContentPartPr>
              <p14:xfrm>
                <a:off x="8582025" y="4751211"/>
                <a:ext cx="104760" cy="110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DAC1B16-1348-4EAD-B68F-B8B4A0FE05F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46025" y="4715571"/>
                  <a:ext cx="176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720E89E-9587-40F8-B938-43F382D1339B}"/>
                    </a:ext>
                  </a:extLst>
                </p14:cNvPr>
                <p14:cNvContentPartPr/>
                <p14:nvPr/>
              </p14:nvContentPartPr>
              <p14:xfrm>
                <a:off x="8648625" y="4823571"/>
                <a:ext cx="1460520" cy="24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720E89E-9587-40F8-B938-43F382D1339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12985" y="4787931"/>
                  <a:ext cx="1532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D73B083-F1FF-4BBB-A3CB-C33C43FDE59E}"/>
                    </a:ext>
                  </a:extLst>
                </p14:cNvPr>
                <p14:cNvContentPartPr/>
                <p14:nvPr/>
              </p14:nvContentPartPr>
              <p14:xfrm>
                <a:off x="10016985" y="4781811"/>
                <a:ext cx="176040" cy="173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D73B083-F1FF-4BBB-A3CB-C33C43FDE5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80985" y="4745811"/>
                  <a:ext cx="247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9DD35F6-E94F-42FC-98E9-6F1CABB1F17C}"/>
                    </a:ext>
                  </a:extLst>
                </p14:cNvPr>
                <p14:cNvContentPartPr/>
                <p14:nvPr/>
              </p14:nvContentPartPr>
              <p14:xfrm>
                <a:off x="9264585" y="4794411"/>
                <a:ext cx="115200" cy="110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9DD35F6-E94F-42FC-98E9-6F1CABB1F17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28585" y="4758771"/>
                  <a:ext cx="186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36526A-ED96-4FA5-8857-0A4ACA193530}"/>
                    </a:ext>
                  </a:extLst>
                </p14:cNvPr>
                <p14:cNvContentPartPr/>
                <p14:nvPr/>
              </p14:nvContentPartPr>
              <p14:xfrm>
                <a:off x="9139665" y="4835091"/>
                <a:ext cx="261360" cy="1411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36526A-ED96-4FA5-8857-0A4ACA1935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03665" y="4799451"/>
                  <a:ext cx="333000" cy="14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7ACDA13-DFBC-462E-A815-F63725AB7322}"/>
                    </a:ext>
                  </a:extLst>
                </p14:cNvPr>
                <p14:cNvContentPartPr/>
                <p14:nvPr/>
              </p14:nvContentPartPr>
              <p14:xfrm>
                <a:off x="7026825" y="6072771"/>
                <a:ext cx="265680" cy="241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7ACDA13-DFBC-462E-A815-F63725AB732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91185" y="6036771"/>
                  <a:ext cx="337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05E7828-6F36-4873-86C9-D776D0224D77}"/>
                    </a:ext>
                  </a:extLst>
                </p14:cNvPr>
                <p14:cNvContentPartPr/>
                <p14:nvPr/>
              </p14:nvContentPartPr>
              <p14:xfrm>
                <a:off x="7296465" y="6131091"/>
                <a:ext cx="3047400" cy="184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05E7828-6F36-4873-86C9-D776D0224D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60465" y="6095451"/>
                  <a:ext cx="3119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A467170-B48B-4033-A082-F875B899AD0F}"/>
                    </a:ext>
                  </a:extLst>
                </p14:cNvPr>
                <p14:cNvContentPartPr/>
                <p14:nvPr/>
              </p14:nvContentPartPr>
              <p14:xfrm>
                <a:off x="6449025" y="4850931"/>
                <a:ext cx="257760" cy="33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A467170-B48B-4033-A082-F875B899AD0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13385" y="4814931"/>
                  <a:ext cx="329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42607AA-747B-4BA7-892C-DAE6C58B25D1}"/>
                    </a:ext>
                  </a:extLst>
                </p14:cNvPr>
                <p14:cNvContentPartPr/>
                <p14:nvPr/>
              </p14:nvContentPartPr>
              <p14:xfrm>
                <a:off x="6561345" y="6260691"/>
                <a:ext cx="329400" cy="20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42607AA-747B-4BA7-892C-DAE6C58B25D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25345" y="6224691"/>
                  <a:ext cx="401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20FB4C-3899-4E9E-95E4-9F0D1F07BBAB}"/>
                    </a:ext>
                  </a:extLst>
                </p14:cNvPr>
                <p14:cNvContentPartPr/>
                <p14:nvPr/>
              </p14:nvContentPartPr>
              <p14:xfrm>
                <a:off x="6672945" y="6113811"/>
                <a:ext cx="45000" cy="349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20FB4C-3899-4E9E-95E4-9F0D1F07BB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36945" y="6078171"/>
                  <a:ext cx="1166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5E078C0-C7CF-4855-AD43-F6126FD9901B}"/>
                    </a:ext>
                  </a:extLst>
                </p14:cNvPr>
                <p14:cNvContentPartPr/>
                <p14:nvPr/>
              </p14:nvContentPartPr>
              <p14:xfrm>
                <a:off x="6363705" y="5351691"/>
                <a:ext cx="818640" cy="658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5E078C0-C7CF-4855-AD43-F6126FD990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28065" y="5315691"/>
                  <a:ext cx="89028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F5A4901-6CA4-4A47-86D4-D9F8BA3FEC1F}"/>
                    </a:ext>
                  </a:extLst>
                </p14:cNvPr>
                <p14:cNvContentPartPr/>
                <p14:nvPr/>
              </p14:nvContentPartPr>
              <p14:xfrm>
                <a:off x="6451905" y="5994291"/>
                <a:ext cx="1548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F5A4901-6CA4-4A47-86D4-D9F8BA3FEC1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416265" y="5958291"/>
                  <a:ext cx="226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1C266EB-56EC-42E5-AACD-BC88C6F9F4EF}"/>
                    </a:ext>
                  </a:extLst>
                </p14:cNvPr>
                <p14:cNvContentPartPr/>
                <p14:nvPr/>
              </p14:nvContentPartPr>
              <p14:xfrm>
                <a:off x="5712105" y="6077091"/>
                <a:ext cx="216360" cy="9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1C266EB-56EC-42E5-AACD-BC88C6F9F4E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76465" y="6041451"/>
                  <a:ext cx="288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5601641-76D5-405C-8756-64E83EB217E1}"/>
                    </a:ext>
                  </a:extLst>
                </p14:cNvPr>
                <p14:cNvContentPartPr/>
                <p14:nvPr/>
              </p14:nvContentPartPr>
              <p14:xfrm>
                <a:off x="5974545" y="5925531"/>
                <a:ext cx="236880" cy="261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5601641-76D5-405C-8756-64E83EB217E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38545" y="5889531"/>
                  <a:ext cx="308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795F7E4-6615-4C1B-81E5-47C115DE4622}"/>
                    </a:ext>
                  </a:extLst>
                </p14:cNvPr>
                <p14:cNvContentPartPr/>
                <p14:nvPr/>
              </p14:nvContentPartPr>
              <p14:xfrm>
                <a:off x="6262545" y="6110571"/>
                <a:ext cx="190440" cy="119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795F7E4-6615-4C1B-81E5-47C115DE462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26545" y="6074571"/>
                  <a:ext cx="262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E6C593-F301-46FE-A94E-BE1DE79A628D}"/>
                    </a:ext>
                  </a:extLst>
                </p14:cNvPr>
                <p14:cNvContentPartPr/>
                <p14:nvPr/>
              </p14:nvContentPartPr>
              <p14:xfrm>
                <a:off x="5414025" y="4474371"/>
                <a:ext cx="54360" cy="515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E6C593-F301-46FE-A94E-BE1DE79A628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378385" y="4438371"/>
                  <a:ext cx="12600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7E1E6A-0BE8-44F7-9ACC-78F2C4A508C8}"/>
                    </a:ext>
                  </a:extLst>
                </p14:cNvPr>
                <p14:cNvContentPartPr/>
                <p14:nvPr/>
              </p14:nvContentPartPr>
              <p14:xfrm>
                <a:off x="5441025" y="4425411"/>
                <a:ext cx="276840" cy="524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7E1E6A-0BE8-44F7-9ACC-78F2C4A508C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05385" y="4389771"/>
                  <a:ext cx="34848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29A9B5B-1FB2-4A89-9BC8-37B980713D6B}"/>
                    </a:ext>
                  </a:extLst>
                </p14:cNvPr>
                <p14:cNvContentPartPr/>
                <p14:nvPr/>
              </p14:nvContentPartPr>
              <p14:xfrm>
                <a:off x="5873385" y="4410291"/>
                <a:ext cx="260640" cy="492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29A9B5B-1FB2-4A89-9BC8-37B980713D6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37385" y="4374651"/>
                  <a:ext cx="3322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26E6519-349E-4E39-A2C5-185879CF877D}"/>
                    </a:ext>
                  </a:extLst>
                </p14:cNvPr>
                <p14:cNvContentPartPr/>
                <p14:nvPr/>
              </p14:nvContentPartPr>
              <p14:xfrm>
                <a:off x="6251025" y="5339091"/>
                <a:ext cx="165240" cy="20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26E6519-349E-4E39-A2C5-185879CF877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15385" y="5303451"/>
                  <a:ext cx="236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A829748-C912-40F9-BA90-DAA8424976C9}"/>
                    </a:ext>
                  </a:extLst>
                </p14:cNvPr>
                <p14:cNvContentPartPr/>
                <p14:nvPr/>
              </p14:nvContentPartPr>
              <p14:xfrm>
                <a:off x="5950065" y="5304531"/>
                <a:ext cx="176400" cy="18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A829748-C912-40F9-BA90-DAA8424976C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14425" y="5268531"/>
                  <a:ext cx="248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5B21ACB-7D09-4201-AE49-BA7CDACB09C1}"/>
                    </a:ext>
                  </a:extLst>
                </p14:cNvPr>
                <p14:cNvContentPartPr/>
                <p14:nvPr/>
              </p14:nvContentPartPr>
              <p14:xfrm>
                <a:off x="2517465" y="4897011"/>
                <a:ext cx="2999160" cy="547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5B21ACB-7D09-4201-AE49-BA7CDACB09C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81825" y="4861371"/>
                  <a:ext cx="307080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EC2A8C4-D0D6-4B10-BA76-9F9900E3DF06}"/>
                    </a:ext>
                  </a:extLst>
                </p14:cNvPr>
                <p14:cNvContentPartPr/>
                <p14:nvPr/>
              </p14:nvContentPartPr>
              <p14:xfrm>
                <a:off x="5387745" y="5284371"/>
                <a:ext cx="194040" cy="213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EC2A8C4-D0D6-4B10-BA76-9F9900E3DF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52105" y="5248371"/>
                  <a:ext cx="265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A08A9D6-B71B-457B-98A4-EF2AEA1D8E46}"/>
                    </a:ext>
                  </a:extLst>
                </p14:cNvPr>
                <p14:cNvContentPartPr/>
                <p14:nvPr/>
              </p14:nvContentPartPr>
              <p14:xfrm>
                <a:off x="1706385" y="4362411"/>
                <a:ext cx="818280" cy="40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A08A9D6-B71B-457B-98A4-EF2AEA1D8E4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70385" y="4326771"/>
                  <a:ext cx="889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A9F24F7-4CDD-4CEB-B93C-939429389FE9}"/>
                    </a:ext>
                  </a:extLst>
                </p14:cNvPr>
                <p14:cNvContentPartPr/>
                <p14:nvPr/>
              </p14:nvContentPartPr>
              <p14:xfrm>
                <a:off x="2390025" y="4243971"/>
                <a:ext cx="106560" cy="204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A9F24F7-4CDD-4CEB-B93C-939429389FE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354025" y="4207971"/>
                  <a:ext cx="178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8FBC807-76F5-4A2D-A81A-4CFF4820C575}"/>
                    </a:ext>
                  </a:extLst>
                </p14:cNvPr>
                <p14:cNvContentPartPr/>
                <p14:nvPr/>
              </p14:nvContentPartPr>
              <p14:xfrm>
                <a:off x="1748145" y="4240371"/>
                <a:ext cx="155880" cy="285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FBC807-76F5-4A2D-A81A-4CFF4820C57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12505" y="4204731"/>
                  <a:ext cx="2275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87FCBE0-EEC8-428F-801B-5B8F87F0E791}"/>
                    </a:ext>
                  </a:extLst>
                </p14:cNvPr>
                <p14:cNvContentPartPr/>
                <p14:nvPr/>
              </p14:nvContentPartPr>
              <p14:xfrm>
                <a:off x="10511985" y="6256371"/>
                <a:ext cx="182880" cy="23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87FCBE0-EEC8-428F-801B-5B8F87F0E79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76345" y="6220731"/>
                  <a:ext cx="254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0BA0256-5EA8-4DDB-ACE3-67DEF14478AB}"/>
                    </a:ext>
                  </a:extLst>
                </p14:cNvPr>
                <p14:cNvContentPartPr/>
                <p14:nvPr/>
              </p14:nvContentPartPr>
              <p14:xfrm>
                <a:off x="10622145" y="6158091"/>
                <a:ext cx="24120" cy="240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0BA0256-5EA8-4DDB-ACE3-67DEF14478A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586505" y="6122451"/>
                  <a:ext cx="95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3C35718-09B8-4BFC-9E06-17B1F4FB12C6}"/>
                    </a:ext>
                  </a:extLst>
                </p14:cNvPr>
                <p14:cNvContentPartPr/>
                <p14:nvPr/>
              </p14:nvContentPartPr>
              <p14:xfrm>
                <a:off x="10497945" y="4799811"/>
                <a:ext cx="175320" cy="29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3C35718-09B8-4BFC-9E06-17B1F4FB12C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62305" y="4763811"/>
                  <a:ext cx="246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18A660B-7861-4F13-A4C3-4DF0A77D0FCD}"/>
                    </a:ext>
                  </a:extLst>
                </p14:cNvPr>
                <p14:cNvContentPartPr/>
                <p14:nvPr/>
              </p14:nvContentPartPr>
              <p14:xfrm>
                <a:off x="10594425" y="4725291"/>
                <a:ext cx="22680" cy="264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18A660B-7861-4F13-A4C3-4DF0A77D0FC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558425" y="4689291"/>
                  <a:ext cx="94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2058A9A-4638-447D-8590-DB15AED4D286}"/>
                    </a:ext>
                  </a:extLst>
                </p14:cNvPr>
                <p14:cNvContentPartPr/>
                <p14:nvPr/>
              </p14:nvContentPartPr>
              <p14:xfrm>
                <a:off x="10715745" y="5474091"/>
                <a:ext cx="1800" cy="11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2058A9A-4638-447D-8590-DB15AED4D28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680105" y="5438091"/>
                  <a:ext cx="73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A789872-0682-42BD-AE30-AA49272A3468}"/>
                    </a:ext>
                  </a:extLst>
                </p14:cNvPr>
                <p14:cNvContentPartPr/>
                <p14:nvPr/>
              </p14:nvContentPartPr>
              <p14:xfrm>
                <a:off x="10776225" y="5093571"/>
                <a:ext cx="140760" cy="917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A789872-0682-42BD-AE30-AA49272A346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740225" y="5057571"/>
                  <a:ext cx="212400" cy="9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3BF05ED-9ED9-4067-8944-9BE0541D22D4}"/>
                    </a:ext>
                  </a:extLst>
                </p14:cNvPr>
                <p14:cNvContentPartPr/>
                <p14:nvPr/>
              </p14:nvContentPartPr>
              <p14:xfrm>
                <a:off x="10749585" y="5883771"/>
                <a:ext cx="275400" cy="181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3BF05ED-9ED9-4067-8944-9BE0541D22D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13585" y="5847771"/>
                  <a:ext cx="347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B497810-3A3F-44DE-B37B-F794A808EE80}"/>
                    </a:ext>
                  </a:extLst>
                </p14:cNvPr>
                <p14:cNvContentPartPr/>
                <p14:nvPr/>
              </p14:nvContentPartPr>
              <p14:xfrm>
                <a:off x="10749585" y="5042091"/>
                <a:ext cx="259920" cy="248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B497810-3A3F-44DE-B37B-F794A808EE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713945" y="5006091"/>
                  <a:ext cx="331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FBDDAAA-839E-418C-B702-45D0C962AD4B}"/>
                    </a:ext>
                  </a:extLst>
                </p14:cNvPr>
                <p14:cNvContentPartPr/>
                <p14:nvPr/>
              </p14:nvContentPartPr>
              <p14:xfrm>
                <a:off x="11107065" y="5447451"/>
                <a:ext cx="241560" cy="337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FBDDAAA-839E-418C-B702-45D0C962AD4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071065" y="5411811"/>
                  <a:ext cx="3132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7CE5E8C-4BD5-49BB-9C86-5C4D68FD2C6E}"/>
                    </a:ext>
                  </a:extLst>
                </p14:cNvPr>
                <p14:cNvContentPartPr/>
                <p14:nvPr/>
              </p14:nvContentPartPr>
              <p14:xfrm>
                <a:off x="11429985" y="5469771"/>
                <a:ext cx="258480" cy="365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7CE5E8C-4BD5-49BB-9C86-5C4D68FD2C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394345" y="5434131"/>
                  <a:ext cx="330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49049CC-28D1-4CDB-8168-E0BEE49A75EC}"/>
                    </a:ext>
                  </a:extLst>
                </p14:cNvPr>
                <p14:cNvContentPartPr/>
                <p14:nvPr/>
              </p14:nvContentPartPr>
              <p14:xfrm>
                <a:off x="11128665" y="4701171"/>
                <a:ext cx="449280" cy="451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49049CC-28D1-4CDB-8168-E0BEE49A75E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092665" y="4665171"/>
                  <a:ext cx="5209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8948636-3AB3-40A9-A615-C7CC2999D455}"/>
                    </a:ext>
                  </a:extLst>
                </p14:cNvPr>
                <p14:cNvContentPartPr/>
                <p14:nvPr/>
              </p14:nvContentPartPr>
              <p14:xfrm>
                <a:off x="11504505" y="5056851"/>
                <a:ext cx="147600" cy="169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8948636-3AB3-40A9-A615-C7CC2999D45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468505" y="5021211"/>
                  <a:ext cx="219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44703C6-2FAC-4201-BB59-50C8D5F6AF45}"/>
                    </a:ext>
                  </a:extLst>
                </p14:cNvPr>
                <p14:cNvContentPartPr/>
                <p14:nvPr/>
              </p14:nvContentPartPr>
              <p14:xfrm>
                <a:off x="8234625" y="3915651"/>
                <a:ext cx="32400" cy="362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44703C6-2FAC-4201-BB59-50C8D5F6AF4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198985" y="3879651"/>
                  <a:ext cx="1040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CE6EA2D-EFD7-4A53-A555-DD62976F05B6}"/>
                    </a:ext>
                  </a:extLst>
                </p14:cNvPr>
                <p14:cNvContentPartPr/>
                <p14:nvPr/>
              </p14:nvContentPartPr>
              <p14:xfrm>
                <a:off x="8196105" y="3904491"/>
                <a:ext cx="288000" cy="420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CE6EA2D-EFD7-4A53-A555-DD62976F05B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160465" y="3868491"/>
                  <a:ext cx="3596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191F6EB-B5FB-4191-A0CE-E5442029159F}"/>
                    </a:ext>
                  </a:extLst>
                </p14:cNvPr>
                <p14:cNvContentPartPr/>
                <p14:nvPr/>
              </p14:nvContentPartPr>
              <p14:xfrm>
                <a:off x="7655385" y="5069451"/>
                <a:ext cx="210960" cy="2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191F6EB-B5FB-4191-A0CE-E5442029159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19385" y="5033811"/>
                  <a:ext cx="282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A20683A-A3F7-422A-B3B0-F9FC1CB2EEEC}"/>
                    </a:ext>
                  </a:extLst>
                </p14:cNvPr>
                <p14:cNvContentPartPr/>
                <p14:nvPr/>
              </p14:nvContentPartPr>
              <p14:xfrm>
                <a:off x="8632785" y="5116611"/>
                <a:ext cx="148320" cy="6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A20683A-A3F7-422A-B3B0-F9FC1CB2EEE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596785" y="5080611"/>
                  <a:ext cx="219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35E427-21A7-4DD5-8CC5-F3E6E2DC6CEE}"/>
                    </a:ext>
                  </a:extLst>
                </p14:cNvPr>
                <p14:cNvContentPartPr/>
                <p14:nvPr/>
              </p14:nvContentPartPr>
              <p14:xfrm>
                <a:off x="8708745" y="5008971"/>
                <a:ext cx="12960" cy="285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35E427-21A7-4DD5-8CC5-F3E6E2DC6CE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73105" y="4972971"/>
                  <a:ext cx="84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B239865-882C-47B0-9AB1-CA85A0799C53}"/>
                    </a:ext>
                  </a:extLst>
                </p14:cNvPr>
                <p14:cNvContentPartPr/>
                <p14:nvPr/>
              </p14:nvContentPartPr>
              <p14:xfrm>
                <a:off x="6811185" y="5781171"/>
                <a:ext cx="41400" cy="182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B239865-882C-47B0-9AB1-CA85A0799C5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75185" y="5745531"/>
                  <a:ext cx="11304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42CDF45-1F3F-40E1-8BDC-3B7F13F568C6}"/>
              </a:ext>
            </a:extLst>
          </p:cNvPr>
          <p:cNvGrpSpPr/>
          <p:nvPr/>
        </p:nvGrpSpPr>
        <p:grpSpPr>
          <a:xfrm>
            <a:off x="7723065" y="5327571"/>
            <a:ext cx="1068480" cy="829080"/>
            <a:chOff x="7723065" y="5327571"/>
            <a:chExt cx="106848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968138C-0EC7-487B-832D-66C2285D770C}"/>
                    </a:ext>
                  </a:extLst>
                </p14:cNvPr>
                <p14:cNvContentPartPr/>
                <p14:nvPr/>
              </p14:nvContentPartPr>
              <p14:xfrm>
                <a:off x="8083785" y="5327571"/>
                <a:ext cx="707760" cy="790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968138C-0EC7-487B-832D-66C2285D770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048145" y="5291571"/>
                  <a:ext cx="77940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2F11C35-5973-4018-BF97-2909AEAA2DA6}"/>
                    </a:ext>
                  </a:extLst>
                </p14:cNvPr>
                <p14:cNvContentPartPr/>
                <p14:nvPr/>
              </p14:nvContentPartPr>
              <p14:xfrm>
                <a:off x="8330745" y="5979171"/>
                <a:ext cx="140760" cy="177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2F11C35-5973-4018-BF97-2909AEAA2DA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94745" y="5943531"/>
                  <a:ext cx="212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7D9264D-0160-4A1E-9D59-BBD0A5DC43D9}"/>
                    </a:ext>
                  </a:extLst>
                </p14:cNvPr>
                <p14:cNvContentPartPr/>
                <p14:nvPr/>
              </p14:nvContentPartPr>
              <p14:xfrm>
                <a:off x="7748985" y="5657331"/>
                <a:ext cx="78840" cy="237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7D9264D-0160-4A1E-9D59-BBD0A5DC43D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13345" y="5621691"/>
                  <a:ext cx="150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833BAC4-DE1C-47F4-BDAB-F89300C87CF0}"/>
                    </a:ext>
                  </a:extLst>
                </p14:cNvPr>
                <p14:cNvContentPartPr/>
                <p14:nvPr/>
              </p14:nvContentPartPr>
              <p14:xfrm>
                <a:off x="7723065" y="5446371"/>
                <a:ext cx="29160" cy="48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833BAC4-DE1C-47F4-BDAB-F89300C87CF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87065" y="5410371"/>
                  <a:ext cx="100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F9C8053-A5E1-46D9-BB45-350EB332427E}"/>
                    </a:ext>
                  </a:extLst>
                </p14:cNvPr>
                <p14:cNvContentPartPr/>
                <p14:nvPr/>
              </p14:nvContentPartPr>
              <p14:xfrm>
                <a:off x="7880745" y="5786571"/>
                <a:ext cx="160560" cy="188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F9C8053-A5E1-46D9-BB45-350EB332427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844745" y="5750931"/>
                  <a:ext cx="232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CF11A80-8D41-4B33-B387-03E37453A2D0}"/>
                    </a:ext>
                  </a:extLst>
                </p14:cNvPr>
                <p14:cNvContentPartPr/>
                <p14:nvPr/>
              </p14:nvContentPartPr>
              <p14:xfrm>
                <a:off x="8157945" y="5720331"/>
                <a:ext cx="108720" cy="34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CF11A80-8D41-4B33-B387-03E37453A2D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121945" y="5684331"/>
                  <a:ext cx="180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2AB942C-DB65-4F82-9253-4204089EF04B}"/>
                    </a:ext>
                  </a:extLst>
                </p14:cNvPr>
                <p14:cNvContentPartPr/>
                <p14:nvPr/>
              </p14:nvContentPartPr>
              <p14:xfrm>
                <a:off x="8178105" y="5844531"/>
                <a:ext cx="92520" cy="22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2AB942C-DB65-4F82-9253-4204089EF04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142465" y="5808891"/>
                  <a:ext cx="164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E687456-307F-4145-84A1-5FE6D05633B8}"/>
                    </a:ext>
                  </a:extLst>
                </p14:cNvPr>
                <p14:cNvContentPartPr/>
                <p14:nvPr/>
              </p14:nvContentPartPr>
              <p14:xfrm>
                <a:off x="8350545" y="5653371"/>
                <a:ext cx="227160" cy="246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E687456-307F-4145-84A1-5FE6D05633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314905" y="5617371"/>
                  <a:ext cx="298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DA9014F-76AD-4B74-A05B-033C24572A2B}"/>
                    </a:ext>
                  </a:extLst>
                </p14:cNvPr>
                <p14:cNvContentPartPr/>
                <p14:nvPr/>
              </p14:nvContentPartPr>
              <p14:xfrm>
                <a:off x="8170545" y="5847771"/>
                <a:ext cx="173520" cy="9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DA9014F-76AD-4B74-A05B-033C24572A2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134545" y="5812131"/>
                  <a:ext cx="245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494A7F7-C954-4AC5-A00C-6E1F7BECAAD9}"/>
                    </a:ext>
                  </a:extLst>
                </p14:cNvPr>
                <p14:cNvContentPartPr/>
                <p14:nvPr/>
              </p14:nvContentPartPr>
              <p14:xfrm>
                <a:off x="8132025" y="5716011"/>
                <a:ext cx="124920" cy="11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494A7F7-C954-4AC5-A00C-6E1F7BECAAD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96385" y="5680011"/>
                  <a:ext cx="19656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22B0073-453E-4A9B-BFB5-7E2F9B3C35EB}"/>
                  </a:ext>
                </a:extLst>
              </p14:cNvPr>
              <p14:cNvContentPartPr/>
              <p14:nvPr/>
            </p14:nvContentPartPr>
            <p14:xfrm>
              <a:off x="9222825" y="6112731"/>
              <a:ext cx="136800" cy="1314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22B0073-453E-4A9B-BFB5-7E2F9B3C35E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187185" y="6077091"/>
                <a:ext cx="20844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94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DC104E8-636D-4026-8082-1677D3DD5831}"/>
                  </a:ext>
                </a:extLst>
              </p14:cNvPr>
              <p14:cNvContentPartPr/>
              <p14:nvPr/>
            </p14:nvContentPartPr>
            <p14:xfrm>
              <a:off x="8126985" y="977218"/>
              <a:ext cx="14040" cy="82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DC104E8-636D-4026-8082-1677D3DD5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1345" y="941578"/>
                <a:ext cx="8568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4B9B208-DFED-459E-8DA0-D9C6F9A6ACC1}"/>
              </a:ext>
            </a:extLst>
          </p:cNvPr>
          <p:cNvGrpSpPr/>
          <p:nvPr/>
        </p:nvGrpSpPr>
        <p:grpSpPr>
          <a:xfrm>
            <a:off x="741225" y="-5942"/>
            <a:ext cx="8895600" cy="4712153"/>
            <a:chOff x="741225" y="-5942"/>
            <a:chExt cx="8895600" cy="47121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5B1D03-5C97-43F7-B4DB-690B7E1A8C8A}"/>
                    </a:ext>
                  </a:extLst>
                </p14:cNvPr>
                <p14:cNvContentPartPr/>
                <p14:nvPr/>
              </p14:nvContentPartPr>
              <p14:xfrm>
                <a:off x="2120385" y="879411"/>
                <a:ext cx="1069560" cy="1614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5B1D03-5C97-43F7-B4DB-690B7E1A8C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4385" y="843771"/>
                  <a:ext cx="1141200" cy="16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F7D3DD-555B-4346-8A60-CD9A416EE89C}"/>
                    </a:ext>
                  </a:extLst>
                </p14:cNvPr>
                <p14:cNvContentPartPr/>
                <p14:nvPr/>
              </p14:nvContentPartPr>
              <p14:xfrm>
                <a:off x="2385345" y="1941051"/>
                <a:ext cx="538560" cy="25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F7D3DD-555B-4346-8A60-CD9A416EE8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9345" y="1905051"/>
                  <a:ext cx="610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BC2731-DC47-4A2E-8E06-8BC7A1973D4C}"/>
                    </a:ext>
                  </a:extLst>
                </p14:cNvPr>
                <p14:cNvContentPartPr/>
                <p14:nvPr/>
              </p14:nvContentPartPr>
              <p14:xfrm>
                <a:off x="2731305" y="2488971"/>
                <a:ext cx="128520" cy="1104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BC2731-DC47-4A2E-8E06-8BC7A1973D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5305" y="2452971"/>
                  <a:ext cx="200160" cy="11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F42625-C498-453C-8BB3-94038587069F}"/>
                    </a:ext>
                  </a:extLst>
                </p14:cNvPr>
                <p14:cNvContentPartPr/>
                <p14:nvPr/>
              </p14:nvContentPartPr>
              <p14:xfrm>
                <a:off x="2548785" y="826851"/>
                <a:ext cx="1512360" cy="13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F42625-C498-453C-8BB3-9403858706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3145" y="791211"/>
                  <a:ext cx="1584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6A5239-3519-420F-BED6-0F1F9318D781}"/>
                    </a:ext>
                  </a:extLst>
                </p14:cNvPr>
                <p14:cNvContentPartPr/>
                <p14:nvPr/>
              </p14:nvContentPartPr>
              <p14:xfrm>
                <a:off x="4040985" y="557571"/>
                <a:ext cx="529560" cy="387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6A5239-3519-420F-BED6-0F1F9318D7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4985" y="521931"/>
                  <a:ext cx="6012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11A88F-62F2-4ED6-A277-EA4EC713F889}"/>
                    </a:ext>
                  </a:extLst>
                </p14:cNvPr>
                <p14:cNvContentPartPr/>
                <p14:nvPr/>
              </p14:nvContentPartPr>
              <p14:xfrm>
                <a:off x="4597905" y="850611"/>
                <a:ext cx="134640" cy="128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11A88F-62F2-4ED6-A277-EA4EC713F8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1905" y="814611"/>
                  <a:ext cx="206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826D37-06D2-46BB-8BDB-31C675889C1D}"/>
                    </a:ext>
                  </a:extLst>
                </p14:cNvPr>
                <p14:cNvContentPartPr/>
                <p14:nvPr/>
              </p14:nvContentPartPr>
              <p14:xfrm>
                <a:off x="4693665" y="916131"/>
                <a:ext cx="900360" cy="93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826D37-06D2-46BB-8BDB-31C675889C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7665" y="880131"/>
                  <a:ext cx="97200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40BFF4-8C7F-4AA1-8DC5-BF74747978C9}"/>
                    </a:ext>
                  </a:extLst>
                </p14:cNvPr>
                <p14:cNvContentPartPr/>
                <p14:nvPr/>
              </p14:nvContentPartPr>
              <p14:xfrm>
                <a:off x="5639745" y="1857531"/>
                <a:ext cx="56520" cy="15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40BFF4-8C7F-4AA1-8DC5-BF74747978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03745" y="1821891"/>
                  <a:ext cx="128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DE23CD-AC22-47AA-9728-7F190EB68203}"/>
                    </a:ext>
                  </a:extLst>
                </p14:cNvPr>
                <p14:cNvContentPartPr/>
                <p14:nvPr/>
              </p14:nvContentPartPr>
              <p14:xfrm>
                <a:off x="5075625" y="1801011"/>
                <a:ext cx="965880" cy="862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DE23CD-AC22-47AA-9728-7F190EB682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39625" y="1765011"/>
                  <a:ext cx="103752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9F34E6-2E4E-4F81-BABE-AB87FB89E790}"/>
                    </a:ext>
                  </a:extLst>
                </p14:cNvPr>
                <p14:cNvContentPartPr/>
                <p14:nvPr/>
              </p14:nvContentPartPr>
              <p14:xfrm>
                <a:off x="5358585" y="1652331"/>
                <a:ext cx="414360" cy="22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9F34E6-2E4E-4F81-BABE-AB87FB89E7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2945" y="1616331"/>
                  <a:ext cx="4860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3127C8-0CED-4BAA-88C2-A8A358CA0EBC}"/>
                    </a:ext>
                  </a:extLst>
                </p14:cNvPr>
                <p14:cNvContentPartPr/>
                <p14:nvPr/>
              </p14:nvContentPartPr>
              <p14:xfrm>
                <a:off x="5447505" y="2664291"/>
                <a:ext cx="363960" cy="255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3127C8-0CED-4BAA-88C2-A8A358CA0E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11865" y="2628291"/>
                  <a:ext cx="4356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438795-F35E-460D-AABC-8ED1193F7ED3}"/>
                    </a:ext>
                  </a:extLst>
                </p14:cNvPr>
                <p14:cNvContentPartPr/>
                <p14:nvPr/>
              </p14:nvContentPartPr>
              <p14:xfrm>
                <a:off x="5613825" y="2695611"/>
                <a:ext cx="23040" cy="807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438795-F35E-460D-AABC-8ED1193F7E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8185" y="2659611"/>
                  <a:ext cx="9468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E45786-EBEF-42B1-A2C8-9AD527F331E8}"/>
                    </a:ext>
                  </a:extLst>
                </p14:cNvPr>
                <p14:cNvContentPartPr/>
                <p14:nvPr/>
              </p14:nvContentPartPr>
              <p14:xfrm>
                <a:off x="2869905" y="3487611"/>
                <a:ext cx="2773800" cy="158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E45786-EBEF-42B1-A2C8-9AD527F331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34265" y="3451971"/>
                  <a:ext cx="2845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4D6E8B-0FD2-4077-8496-AA633FB6E3B5}"/>
                    </a:ext>
                  </a:extLst>
                </p14:cNvPr>
                <p14:cNvContentPartPr/>
                <p14:nvPr/>
              </p14:nvContentPartPr>
              <p14:xfrm>
                <a:off x="6576825" y="1889931"/>
                <a:ext cx="257760" cy="60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4D6E8B-0FD2-4077-8496-AA633FB6E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0825" y="1854291"/>
                  <a:ext cx="329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15E077-371D-4D87-B555-304710A22BF2}"/>
                    </a:ext>
                  </a:extLst>
                </p14:cNvPr>
                <p14:cNvContentPartPr/>
                <p14:nvPr/>
              </p14:nvContentPartPr>
              <p14:xfrm>
                <a:off x="6517065" y="1937091"/>
                <a:ext cx="60480" cy="519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15E077-371D-4D87-B555-304710A22B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81425" y="1901451"/>
                  <a:ext cx="1321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3300BE-97FB-465D-AB03-C454BB0A51BD}"/>
                    </a:ext>
                  </a:extLst>
                </p14:cNvPr>
                <p14:cNvContentPartPr/>
                <p14:nvPr/>
              </p14:nvContentPartPr>
              <p14:xfrm>
                <a:off x="6559905" y="2207811"/>
                <a:ext cx="216720" cy="10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3300BE-97FB-465D-AB03-C454BB0A51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23905" y="2172171"/>
                  <a:ext cx="288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833307-04BB-4342-92BB-B49DC8A50225}"/>
                    </a:ext>
                  </a:extLst>
                </p14:cNvPr>
                <p14:cNvContentPartPr/>
                <p14:nvPr/>
              </p14:nvContentPartPr>
              <p14:xfrm>
                <a:off x="6793545" y="2139411"/>
                <a:ext cx="729000" cy="30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833307-04BB-4342-92BB-B49DC8A502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7545" y="2103771"/>
                  <a:ext cx="8006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0712B4-64E0-41AB-A7C1-36514F5AE0A1}"/>
                    </a:ext>
                  </a:extLst>
                </p14:cNvPr>
                <p14:cNvContentPartPr/>
                <p14:nvPr/>
              </p14:nvContentPartPr>
              <p14:xfrm>
                <a:off x="3768465" y="167691"/>
                <a:ext cx="294120" cy="54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0712B4-64E0-41AB-A7C1-36514F5AE0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32825" y="131691"/>
                  <a:ext cx="3657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D9CD6E-B852-4413-A182-DD5DB60A8D8C}"/>
                    </a:ext>
                  </a:extLst>
                </p14:cNvPr>
                <p14:cNvContentPartPr/>
                <p14:nvPr/>
              </p14:nvContentPartPr>
              <p14:xfrm>
                <a:off x="4132785" y="314211"/>
                <a:ext cx="307800" cy="185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D9CD6E-B852-4413-A182-DD5DB60A8D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97145" y="278571"/>
                  <a:ext cx="379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1D7EF3-354D-4A75-863F-8CC26373DF7B}"/>
                    </a:ext>
                  </a:extLst>
                </p14:cNvPr>
                <p14:cNvContentPartPr/>
                <p14:nvPr/>
              </p14:nvContentPartPr>
              <p14:xfrm>
                <a:off x="4586025" y="344091"/>
                <a:ext cx="45720" cy="11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1D7EF3-354D-4A75-863F-8CC26373DF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0385" y="308451"/>
                  <a:ext cx="117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D5469C-75E7-44EF-9BBD-23DED54F12CE}"/>
                    </a:ext>
                  </a:extLst>
                </p14:cNvPr>
                <p14:cNvContentPartPr/>
                <p14:nvPr/>
              </p14:nvContentPartPr>
              <p14:xfrm>
                <a:off x="4593225" y="225651"/>
                <a:ext cx="33120" cy="2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D5469C-75E7-44EF-9BBD-23DED54F12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57225" y="189651"/>
                  <a:ext cx="104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E22A5D-E278-4A00-9A67-5D9692ABA6C4}"/>
                    </a:ext>
                  </a:extLst>
                </p14:cNvPr>
                <p14:cNvContentPartPr/>
                <p14:nvPr/>
              </p14:nvContentPartPr>
              <p14:xfrm>
                <a:off x="4768545" y="182451"/>
                <a:ext cx="185760" cy="339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E22A5D-E278-4A00-9A67-5D9692ABA6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32905" y="146451"/>
                  <a:ext cx="2574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A9E4AA-F926-4B1E-989D-1C4AD33E2AC7}"/>
                    </a:ext>
                  </a:extLst>
                </p14:cNvPr>
                <p14:cNvContentPartPr/>
                <p14:nvPr/>
              </p14:nvContentPartPr>
              <p14:xfrm>
                <a:off x="5037105" y="359571"/>
                <a:ext cx="129600" cy="17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A9E4AA-F926-4B1E-989D-1C4AD33E2A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01105" y="323931"/>
                  <a:ext cx="201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A31A8B-0AE7-4E44-8814-B124B4719091}"/>
                    </a:ext>
                  </a:extLst>
                </p14:cNvPr>
                <p14:cNvContentPartPr/>
                <p14:nvPr/>
              </p14:nvContentPartPr>
              <p14:xfrm>
                <a:off x="5255625" y="204051"/>
                <a:ext cx="387720" cy="449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A31A8B-0AE7-4E44-8814-B124B47190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19985" y="168411"/>
                  <a:ext cx="4593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96D575-1F31-4A70-9506-1897F163D30E}"/>
                    </a:ext>
                  </a:extLst>
                </p14:cNvPr>
                <p14:cNvContentPartPr/>
                <p14:nvPr/>
              </p14:nvContentPartPr>
              <p14:xfrm>
                <a:off x="890985" y="1807851"/>
                <a:ext cx="378360" cy="573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96D575-1F31-4A70-9506-1897F163D3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5345" y="1772211"/>
                  <a:ext cx="45000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6B128C-42C3-4FAA-B028-9C7BC62377E6}"/>
                    </a:ext>
                  </a:extLst>
                </p14:cNvPr>
                <p14:cNvContentPartPr/>
                <p14:nvPr/>
              </p14:nvContentPartPr>
              <p14:xfrm>
                <a:off x="1023825" y="2122491"/>
                <a:ext cx="149400" cy="58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6B128C-42C3-4FAA-B028-9C7BC62377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7825" y="2086491"/>
                  <a:ext cx="221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2CE875-1CBC-4CC7-9B6C-99FC645EDADE}"/>
                    </a:ext>
                  </a:extLst>
                </p14:cNvPr>
                <p14:cNvContentPartPr/>
                <p14:nvPr/>
              </p14:nvContentPartPr>
              <p14:xfrm>
                <a:off x="1310745" y="1924851"/>
                <a:ext cx="408960" cy="389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2CE875-1CBC-4CC7-9B6C-99FC645EDA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75105" y="1889211"/>
                  <a:ext cx="4806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2AFF48-7581-49A2-9F5F-D87142AD587C}"/>
                    </a:ext>
                  </a:extLst>
                </p14:cNvPr>
                <p14:cNvContentPartPr/>
                <p14:nvPr/>
              </p14:nvContentPartPr>
              <p14:xfrm>
                <a:off x="958665" y="2167131"/>
                <a:ext cx="105120" cy="2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2AFF48-7581-49A2-9F5F-D87142AD58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2665" y="2131131"/>
                  <a:ext cx="176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E3D865-59C8-4590-9CC6-4603CB057EE9}"/>
                    </a:ext>
                  </a:extLst>
                </p14:cNvPr>
                <p14:cNvContentPartPr/>
                <p14:nvPr/>
              </p14:nvContentPartPr>
              <p14:xfrm>
                <a:off x="741225" y="2692371"/>
                <a:ext cx="369000" cy="48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E3D865-59C8-4590-9CC6-4603CB057E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5585" y="2656731"/>
                  <a:ext cx="4406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3481E3F-A454-450C-A986-9881AE17A2FB}"/>
                    </a:ext>
                  </a:extLst>
                </p14:cNvPr>
                <p14:cNvContentPartPr/>
                <p14:nvPr/>
              </p14:nvContentPartPr>
              <p14:xfrm>
                <a:off x="1184385" y="2607051"/>
                <a:ext cx="245160" cy="48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3481E3F-A454-450C-A986-9881AE17A2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8745" y="2571051"/>
                  <a:ext cx="3168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5F7A1C-2E81-43A5-9589-B6FF3435E343}"/>
                    </a:ext>
                  </a:extLst>
                </p14:cNvPr>
                <p14:cNvContentPartPr/>
                <p14:nvPr/>
              </p14:nvContentPartPr>
              <p14:xfrm>
                <a:off x="1521345" y="2628291"/>
                <a:ext cx="234720" cy="315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5F7A1C-2E81-43A5-9589-B6FF3435E3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85705" y="2592291"/>
                  <a:ext cx="3063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3AAA4B-CCFA-41D5-AA79-93F7A14F6428}"/>
                    </a:ext>
                  </a:extLst>
                </p14:cNvPr>
                <p14:cNvContentPartPr/>
                <p14:nvPr/>
              </p14:nvContentPartPr>
              <p14:xfrm>
                <a:off x="1822665" y="2577531"/>
                <a:ext cx="226080" cy="354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3AAA4B-CCFA-41D5-AA79-93F7A14F64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87025" y="2541891"/>
                  <a:ext cx="2977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86E852-B3BC-4971-991D-D9767DC790F3}"/>
                    </a:ext>
                  </a:extLst>
                </p14:cNvPr>
                <p14:cNvContentPartPr/>
                <p14:nvPr/>
              </p14:nvContentPartPr>
              <p14:xfrm>
                <a:off x="1365105" y="3543771"/>
                <a:ext cx="381600" cy="530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86E852-B3BC-4971-991D-D9767DC790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29105" y="3507771"/>
                  <a:ext cx="4532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369FB3-828D-46A5-B420-5DF1BABD0676}"/>
                    </a:ext>
                  </a:extLst>
                </p14:cNvPr>
                <p14:cNvContentPartPr/>
                <p14:nvPr/>
              </p14:nvContentPartPr>
              <p14:xfrm>
                <a:off x="1880265" y="3476091"/>
                <a:ext cx="241920" cy="30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369FB3-828D-46A5-B420-5DF1BABD06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44625" y="3440091"/>
                  <a:ext cx="313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0795D9-FE1E-42B3-86A0-B005D6FA9196}"/>
                    </a:ext>
                  </a:extLst>
                </p14:cNvPr>
                <p14:cNvContentPartPr/>
                <p14:nvPr/>
              </p14:nvContentPartPr>
              <p14:xfrm>
                <a:off x="2190585" y="3419931"/>
                <a:ext cx="98640" cy="27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0795D9-FE1E-42B3-86A0-B005D6FA91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4945" y="3384291"/>
                  <a:ext cx="1702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88497C-FED9-484B-95DE-121D1A9F0DF6}"/>
                    </a:ext>
                  </a:extLst>
                </p14:cNvPr>
                <p14:cNvContentPartPr/>
                <p14:nvPr/>
              </p14:nvContentPartPr>
              <p14:xfrm>
                <a:off x="2298585" y="3341451"/>
                <a:ext cx="196560" cy="27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88497C-FED9-484B-95DE-121D1A9F0D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62945" y="3305451"/>
                  <a:ext cx="2682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E923BC-E2A1-4A18-9B10-86D86846D8D1}"/>
                    </a:ext>
                  </a:extLst>
                </p14:cNvPr>
                <p14:cNvContentPartPr/>
                <p14:nvPr/>
              </p14:nvContentPartPr>
              <p14:xfrm>
                <a:off x="2565705" y="3389331"/>
                <a:ext cx="185040" cy="19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E923BC-E2A1-4A18-9B10-86D86846D8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29705" y="3353331"/>
                  <a:ext cx="256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5CD903-568C-4DA8-BE41-520CBF8BB68A}"/>
                    </a:ext>
                  </a:extLst>
                </p14:cNvPr>
                <p14:cNvContentPartPr/>
                <p14:nvPr/>
              </p14:nvContentPartPr>
              <p14:xfrm>
                <a:off x="3108945" y="856011"/>
                <a:ext cx="847440" cy="677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5CD903-568C-4DA8-BE41-520CBF8BB6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72945" y="820011"/>
                  <a:ext cx="9190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CEA5D9-EEC5-465D-9D44-D61928D7FF2E}"/>
                    </a:ext>
                  </a:extLst>
                </p14:cNvPr>
                <p14:cNvContentPartPr/>
                <p14:nvPr/>
              </p14:nvContentPartPr>
              <p14:xfrm>
                <a:off x="3936945" y="1141131"/>
                <a:ext cx="468720" cy="354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CEA5D9-EEC5-465D-9D44-D61928D7FF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01305" y="1105131"/>
                  <a:ext cx="5403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CE8AF1-32DA-4460-BA8A-CAF999C404B3}"/>
                    </a:ext>
                  </a:extLst>
                </p14:cNvPr>
                <p14:cNvContentPartPr/>
                <p14:nvPr/>
              </p14:nvContentPartPr>
              <p14:xfrm>
                <a:off x="4357785" y="1488531"/>
                <a:ext cx="70200" cy="79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CE8AF1-32DA-4460-BA8A-CAF999C404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22145" y="1452891"/>
                  <a:ext cx="141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22E4B1-EACA-4054-A124-6C44C07D2FF8}"/>
                    </a:ext>
                  </a:extLst>
                </p14:cNvPr>
                <p14:cNvContentPartPr/>
                <p14:nvPr/>
              </p14:nvContentPartPr>
              <p14:xfrm>
                <a:off x="4412865" y="1534971"/>
                <a:ext cx="270720" cy="753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22E4B1-EACA-4054-A124-6C44C07D2F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77225" y="1498971"/>
                  <a:ext cx="34236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5B404C-C31C-4CCE-92BC-03C8B33A5DA7}"/>
                    </a:ext>
                  </a:extLst>
                </p14:cNvPr>
                <p14:cNvContentPartPr/>
                <p14:nvPr/>
              </p14:nvContentPartPr>
              <p14:xfrm>
                <a:off x="4550025" y="2283411"/>
                <a:ext cx="209520" cy="29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5B404C-C31C-4CCE-92BC-03C8B33A5D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14025" y="2247411"/>
                  <a:ext cx="281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E22AC9-5733-49FD-B0B3-D64BF1621FCE}"/>
                    </a:ext>
                  </a:extLst>
                </p14:cNvPr>
                <p14:cNvContentPartPr/>
                <p14:nvPr/>
              </p14:nvContentPartPr>
              <p14:xfrm>
                <a:off x="4224945" y="2285571"/>
                <a:ext cx="612720" cy="1262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E22AC9-5733-49FD-B0B3-D64BF1621F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88945" y="2249571"/>
                  <a:ext cx="684360" cy="13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31A668-4858-41D2-BCA2-861C010D319E}"/>
                    </a:ext>
                  </a:extLst>
                </p14:cNvPr>
                <p14:cNvContentPartPr/>
                <p14:nvPr/>
              </p14:nvContentPartPr>
              <p14:xfrm>
                <a:off x="4083825" y="3208251"/>
                <a:ext cx="128880" cy="98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31A668-4858-41D2-BCA2-861C010D31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47825" y="3172611"/>
                  <a:ext cx="20052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FB3A9E-131D-4A49-8D04-C38F9094261F}"/>
                    </a:ext>
                  </a:extLst>
                </p14:cNvPr>
                <p14:cNvContentPartPr/>
                <p14:nvPr/>
              </p14:nvContentPartPr>
              <p14:xfrm>
                <a:off x="4076625" y="3181251"/>
                <a:ext cx="223200" cy="235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FB3A9E-131D-4A49-8D04-C38F909426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40625" y="3145251"/>
                  <a:ext cx="294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A79153-A8F1-4944-88B5-E92D01A820F4}"/>
                    </a:ext>
                  </a:extLst>
                </p14:cNvPr>
                <p14:cNvContentPartPr/>
                <p14:nvPr/>
              </p14:nvContentPartPr>
              <p14:xfrm>
                <a:off x="4037385" y="4292211"/>
                <a:ext cx="76320" cy="399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A79153-A8F1-4944-88B5-E92D01A820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01385" y="4256211"/>
                  <a:ext cx="1479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51D38C-1052-42FE-B115-09A29ADFBFE5}"/>
                    </a:ext>
                  </a:extLst>
                </p14:cNvPr>
                <p14:cNvContentPartPr/>
                <p14:nvPr/>
              </p14:nvContentPartPr>
              <p14:xfrm>
                <a:off x="4089225" y="4189251"/>
                <a:ext cx="246960" cy="51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51D38C-1052-42FE-B115-09A29ADFBFE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53225" y="4153611"/>
                  <a:ext cx="3186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8B49F2-9836-4205-86FC-6B72D091F8FF}"/>
                    </a:ext>
                  </a:extLst>
                </p14:cNvPr>
                <p14:cNvContentPartPr/>
                <p14:nvPr/>
              </p14:nvContentPartPr>
              <p14:xfrm>
                <a:off x="4375425" y="4454211"/>
                <a:ext cx="335880" cy="14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8B49F2-9836-4205-86FC-6B72D091F8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39425" y="4418571"/>
                  <a:ext cx="407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E0C0257-6184-40F1-949E-63F9916166CA}"/>
                    </a:ext>
                  </a:extLst>
                </p14:cNvPr>
                <p14:cNvContentPartPr/>
                <p14:nvPr/>
              </p14:nvContentPartPr>
              <p14:xfrm>
                <a:off x="4802385" y="4152531"/>
                <a:ext cx="84960" cy="470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E0C0257-6184-40F1-949E-63F9916166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66745" y="4116891"/>
                  <a:ext cx="1566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F338DE8-8D36-48E1-AAEE-8B908072AB26}"/>
                    </a:ext>
                  </a:extLst>
                </p14:cNvPr>
                <p14:cNvContentPartPr/>
                <p14:nvPr/>
              </p14:nvContentPartPr>
              <p14:xfrm>
                <a:off x="4985265" y="4162971"/>
                <a:ext cx="192240" cy="438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F338DE8-8D36-48E1-AAEE-8B908072AB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49625" y="4127331"/>
                  <a:ext cx="263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9E989B-294C-42FF-BF10-9BBA6C1EC24E}"/>
                    </a:ext>
                  </a:extLst>
                </p14:cNvPr>
                <p14:cNvContentPartPr/>
                <p14:nvPr/>
              </p14:nvContentPartPr>
              <p14:xfrm>
                <a:off x="3136665" y="40251"/>
                <a:ext cx="4494960" cy="866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9E989B-294C-42FF-BF10-9BBA6C1EC2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01025" y="4251"/>
                  <a:ext cx="456660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85CD82-2381-41E3-9EAB-CEC9B8956C49}"/>
                    </a:ext>
                  </a:extLst>
                </p14:cNvPr>
                <p14:cNvContentPartPr/>
                <p14:nvPr/>
              </p14:nvContentPartPr>
              <p14:xfrm>
                <a:off x="7624425" y="180538"/>
                <a:ext cx="79920" cy="46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85CD82-2381-41E3-9EAB-CEC9B8956C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88785" y="144538"/>
                  <a:ext cx="1515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43349F-7F6C-4E41-8253-3A910CE79CF1}"/>
                    </a:ext>
                  </a:extLst>
                </p14:cNvPr>
                <p14:cNvContentPartPr/>
                <p14:nvPr/>
              </p14:nvContentPartPr>
              <p14:xfrm>
                <a:off x="7383945" y="602818"/>
                <a:ext cx="1211400" cy="83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43349F-7F6C-4E41-8253-3A910CE79C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47945" y="567178"/>
                  <a:ext cx="1283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032C15B-D431-4E3F-97B6-8B09CD8DAD7A}"/>
                    </a:ext>
                  </a:extLst>
                </p14:cNvPr>
                <p14:cNvContentPartPr/>
                <p14:nvPr/>
              </p14:nvContentPartPr>
              <p14:xfrm>
                <a:off x="6913785" y="557458"/>
                <a:ext cx="1834920" cy="932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032C15B-D431-4E3F-97B6-8B09CD8DAD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77785" y="521818"/>
                  <a:ext cx="1906560" cy="10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F5CAA7B-B390-4CBB-9D77-A9E281F75A93}"/>
                    </a:ext>
                  </a:extLst>
                </p14:cNvPr>
                <p14:cNvContentPartPr/>
                <p14:nvPr/>
              </p14:nvContentPartPr>
              <p14:xfrm>
                <a:off x="5984985" y="1876498"/>
                <a:ext cx="442800" cy="14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F5CAA7B-B390-4CBB-9D77-A9E281F75A9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48985" y="1840498"/>
                  <a:ext cx="514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18F499-6282-4430-8D7E-FE80D4CB5890}"/>
                    </a:ext>
                  </a:extLst>
                </p14:cNvPr>
                <p14:cNvContentPartPr/>
                <p14:nvPr/>
              </p14:nvContentPartPr>
              <p14:xfrm>
                <a:off x="6023505" y="1731058"/>
                <a:ext cx="220320" cy="27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18F499-6282-4430-8D7E-FE80D4CB589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87865" y="1695058"/>
                  <a:ext cx="291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67028E-43A4-4FA3-A5E8-06EE82F362A0}"/>
                    </a:ext>
                  </a:extLst>
                </p14:cNvPr>
                <p14:cNvContentPartPr/>
                <p14:nvPr/>
              </p14:nvContentPartPr>
              <p14:xfrm>
                <a:off x="7214745" y="809818"/>
                <a:ext cx="227880" cy="412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67028E-43A4-4FA3-A5E8-06EE82F362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78745" y="774178"/>
                  <a:ext cx="2995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901144-F861-46A6-B471-0CBED68080F3}"/>
                    </a:ext>
                  </a:extLst>
                </p14:cNvPr>
                <p14:cNvContentPartPr/>
                <p14:nvPr/>
              </p14:nvContentPartPr>
              <p14:xfrm>
                <a:off x="7553865" y="838258"/>
                <a:ext cx="249120" cy="238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901144-F861-46A6-B471-0CBED68080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18225" y="802618"/>
                  <a:ext cx="320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B2520E-21B1-4A88-A1B9-D8C07FBA48DC}"/>
                    </a:ext>
                  </a:extLst>
                </p14:cNvPr>
                <p14:cNvContentPartPr/>
                <p14:nvPr/>
              </p14:nvContentPartPr>
              <p14:xfrm>
                <a:off x="8107545" y="761578"/>
                <a:ext cx="201960" cy="308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B2520E-21B1-4A88-A1B9-D8C07FBA48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71545" y="725938"/>
                  <a:ext cx="2736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B8459F2-670F-472B-A190-488547C04C8E}"/>
                    </a:ext>
                  </a:extLst>
                </p14:cNvPr>
                <p14:cNvContentPartPr/>
                <p14:nvPr/>
              </p14:nvContentPartPr>
              <p14:xfrm>
                <a:off x="8403105" y="828538"/>
                <a:ext cx="223560" cy="28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B8459F2-670F-472B-A190-488547C04C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67105" y="792538"/>
                  <a:ext cx="2952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E77867-FFE3-477F-8231-13145A15942E}"/>
                    </a:ext>
                  </a:extLst>
                </p14:cNvPr>
                <p14:cNvContentPartPr/>
                <p14:nvPr/>
              </p14:nvContentPartPr>
              <p14:xfrm>
                <a:off x="7888305" y="1114378"/>
                <a:ext cx="241200" cy="303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E77867-FFE3-477F-8231-13145A159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52665" y="1078378"/>
                  <a:ext cx="312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53C1B2-219D-4FF1-8652-FF4EC9CC3092}"/>
                    </a:ext>
                  </a:extLst>
                </p14:cNvPr>
                <p14:cNvContentPartPr/>
                <p14:nvPr/>
              </p14:nvContentPartPr>
              <p14:xfrm>
                <a:off x="8218065" y="1140298"/>
                <a:ext cx="207000" cy="275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53C1B2-219D-4FF1-8652-FF4EC9CC30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82065" y="1104298"/>
                  <a:ext cx="278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B42DE4-3502-42AA-97CB-F7882DBD3F6C}"/>
                    </a:ext>
                  </a:extLst>
                </p14:cNvPr>
                <p14:cNvContentPartPr/>
                <p14:nvPr/>
              </p14:nvContentPartPr>
              <p14:xfrm>
                <a:off x="7964625" y="1267018"/>
                <a:ext cx="64440" cy="12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B42DE4-3502-42AA-97CB-F7882DBD3F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28625" y="1231378"/>
                  <a:ext cx="136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5779500-C980-431D-B366-FD6725E762FD}"/>
                    </a:ext>
                  </a:extLst>
                </p14:cNvPr>
                <p14:cNvContentPartPr/>
                <p14:nvPr/>
              </p14:nvContentPartPr>
              <p14:xfrm>
                <a:off x="8099265" y="1450618"/>
                <a:ext cx="169560" cy="595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5779500-C980-431D-B366-FD6725E762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63265" y="1414978"/>
                  <a:ext cx="2412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F9265D-E9FA-4F81-BE8B-CD89059110AD}"/>
                    </a:ext>
                  </a:extLst>
                </p14:cNvPr>
                <p14:cNvContentPartPr/>
                <p14:nvPr/>
              </p14:nvContentPartPr>
              <p14:xfrm>
                <a:off x="8125905" y="2018698"/>
                <a:ext cx="340920" cy="4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F9265D-E9FA-4F81-BE8B-CD89059110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90265" y="1982698"/>
                  <a:ext cx="412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02D7C0-21F3-4BFD-BFB0-D165ADFB4C54}"/>
                    </a:ext>
                  </a:extLst>
                </p14:cNvPr>
                <p14:cNvContentPartPr/>
                <p14:nvPr/>
              </p14:nvContentPartPr>
              <p14:xfrm>
                <a:off x="8102145" y="2015098"/>
                <a:ext cx="398160" cy="322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02D7C0-21F3-4BFD-BFB0-D165ADFB4C5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66145" y="1979098"/>
                  <a:ext cx="469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45070B-80C1-42F2-8C8A-988AD8F28453}"/>
                    </a:ext>
                  </a:extLst>
                </p14:cNvPr>
                <p14:cNvContentPartPr/>
                <p14:nvPr/>
              </p14:nvContentPartPr>
              <p14:xfrm>
                <a:off x="8130225" y="2309938"/>
                <a:ext cx="635760" cy="149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45070B-80C1-42F2-8C8A-988AD8F284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94225" y="2274298"/>
                  <a:ext cx="707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AAC88E-E616-4DD5-8429-27EABBC5C0B4}"/>
                    </a:ext>
                  </a:extLst>
                </p14:cNvPr>
                <p14:cNvContentPartPr/>
                <p14:nvPr/>
              </p14:nvContentPartPr>
              <p14:xfrm>
                <a:off x="8471505" y="2420818"/>
                <a:ext cx="25560" cy="46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AAC88E-E616-4DD5-8429-27EABBC5C0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35505" y="2384818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EBCEF0-7ACA-41CF-820D-A91CEA2189EE}"/>
                    </a:ext>
                  </a:extLst>
                </p14:cNvPr>
                <p14:cNvContentPartPr/>
                <p14:nvPr/>
              </p14:nvContentPartPr>
              <p14:xfrm>
                <a:off x="8508225" y="2513698"/>
                <a:ext cx="91080" cy="181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EBCEF0-7ACA-41CF-820D-A91CEA2189E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72585" y="2477698"/>
                  <a:ext cx="162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96F5B44-FA52-4EE0-8F2D-4459B4A45526}"/>
                    </a:ext>
                  </a:extLst>
                </p14:cNvPr>
                <p14:cNvContentPartPr/>
                <p14:nvPr/>
              </p14:nvContentPartPr>
              <p14:xfrm>
                <a:off x="8631345" y="2739778"/>
                <a:ext cx="7920" cy="13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96F5B44-FA52-4EE0-8F2D-4459B4A4552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95345" y="2704138"/>
                  <a:ext cx="79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0751433-1F43-4312-817F-F1E38CDC654D}"/>
                    </a:ext>
                  </a:extLst>
                </p14:cNvPr>
                <p14:cNvContentPartPr/>
                <p14:nvPr/>
              </p14:nvContentPartPr>
              <p14:xfrm>
                <a:off x="8720625" y="1825738"/>
                <a:ext cx="344160" cy="274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0751433-1F43-4312-817F-F1E38CDC65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84625" y="1790098"/>
                  <a:ext cx="415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75D3FA0-14F8-4243-A22D-0E0770DA47FC}"/>
                    </a:ext>
                  </a:extLst>
                </p14:cNvPr>
                <p14:cNvContentPartPr/>
                <p14:nvPr/>
              </p14:nvContentPartPr>
              <p14:xfrm>
                <a:off x="8943465" y="1768498"/>
                <a:ext cx="202320" cy="9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75D3FA0-14F8-4243-A22D-0E0770DA47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07825" y="1732498"/>
                  <a:ext cx="273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9A1B978-E567-4D84-A39F-F4845D966EF5}"/>
                    </a:ext>
                  </a:extLst>
                </p14:cNvPr>
                <p14:cNvContentPartPr/>
                <p14:nvPr/>
              </p14:nvContentPartPr>
              <p14:xfrm>
                <a:off x="9010785" y="1996378"/>
                <a:ext cx="295920" cy="229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9A1B978-E567-4D84-A39F-F4845D966E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74785" y="1960738"/>
                  <a:ext cx="3675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20931FF-D8C5-49AF-9C3C-D72B4AE4D719}"/>
                    </a:ext>
                  </a:extLst>
                </p14:cNvPr>
                <p14:cNvContentPartPr/>
                <p14:nvPr/>
              </p14:nvContentPartPr>
              <p14:xfrm>
                <a:off x="9241185" y="1968298"/>
                <a:ext cx="126000" cy="132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20931FF-D8C5-49AF-9C3C-D72B4AE4D71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05185" y="1932298"/>
                  <a:ext cx="197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648723-D2BC-453F-BDC1-4A0FD7C17478}"/>
                    </a:ext>
                  </a:extLst>
                </p14:cNvPr>
                <p14:cNvContentPartPr/>
                <p14:nvPr/>
              </p14:nvContentPartPr>
              <p14:xfrm>
                <a:off x="8380065" y="2734018"/>
                <a:ext cx="507960" cy="132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648723-D2BC-453F-BDC1-4A0FD7C174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44425" y="2698378"/>
                  <a:ext cx="579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5217EA4-9406-4563-A996-388F13FB82EE}"/>
                    </a:ext>
                  </a:extLst>
                </p14:cNvPr>
                <p14:cNvContentPartPr/>
                <p14:nvPr/>
              </p14:nvContentPartPr>
              <p14:xfrm>
                <a:off x="8418225" y="2739058"/>
                <a:ext cx="537840" cy="438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5217EA4-9406-4563-A996-388F13FB82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82585" y="2703418"/>
                  <a:ext cx="6094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6E579DA-CCCC-4E2F-B874-4DBD30E78FEF}"/>
                    </a:ext>
                  </a:extLst>
                </p14:cNvPr>
                <p14:cNvContentPartPr/>
                <p14:nvPr/>
              </p14:nvContentPartPr>
              <p14:xfrm>
                <a:off x="8587425" y="3085738"/>
                <a:ext cx="610200" cy="216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6E579DA-CCCC-4E2F-B874-4DBD30E78FE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51425" y="3049738"/>
                  <a:ext cx="681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5B6F8F-6019-42F0-A95F-E11635C202C5}"/>
                    </a:ext>
                  </a:extLst>
                </p14:cNvPr>
                <p14:cNvContentPartPr/>
                <p14:nvPr/>
              </p14:nvContentPartPr>
              <p14:xfrm>
                <a:off x="8911785" y="3255658"/>
                <a:ext cx="171360" cy="383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5B6F8F-6019-42F0-A95F-E11635C202C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76145" y="3219658"/>
                  <a:ext cx="243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ABDBCC0-C1AE-4C47-8441-C35B9941F160}"/>
                    </a:ext>
                  </a:extLst>
                </p14:cNvPr>
                <p14:cNvContentPartPr/>
                <p14:nvPr/>
              </p14:nvContentPartPr>
              <p14:xfrm>
                <a:off x="9206265" y="2731138"/>
                <a:ext cx="252720" cy="165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ABDBCC0-C1AE-4C47-8441-C35B9941F16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70265" y="2695498"/>
                  <a:ext cx="324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CE82F7-A875-42F4-9A69-201B6CD31BA2}"/>
                    </a:ext>
                  </a:extLst>
                </p14:cNvPr>
                <p14:cNvContentPartPr/>
                <p14:nvPr/>
              </p14:nvContentPartPr>
              <p14:xfrm>
                <a:off x="9413985" y="2713138"/>
                <a:ext cx="112680" cy="95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CE82F7-A875-42F4-9A69-201B6CD31BA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78345" y="2677138"/>
                  <a:ext cx="184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D4894C7-55C7-424B-8692-6218267B069A}"/>
                    </a:ext>
                  </a:extLst>
                </p14:cNvPr>
                <p14:cNvContentPartPr/>
                <p14:nvPr/>
              </p14:nvContentPartPr>
              <p14:xfrm>
                <a:off x="9334425" y="2947138"/>
                <a:ext cx="282600" cy="18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D4894C7-55C7-424B-8692-6218267B06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98425" y="2911138"/>
                  <a:ext cx="354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D7E1BC4-8248-4D77-A9EA-F6CC40328EB9}"/>
                    </a:ext>
                  </a:extLst>
                </p14:cNvPr>
                <p14:cNvContentPartPr/>
                <p14:nvPr/>
              </p14:nvContentPartPr>
              <p14:xfrm>
                <a:off x="9548625" y="2925898"/>
                <a:ext cx="88200" cy="120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D7E1BC4-8248-4D77-A9EA-F6CC40328E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12625" y="2889898"/>
                  <a:ext cx="159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D70E04-1457-476F-B2B6-D6346EE71916}"/>
                    </a:ext>
                  </a:extLst>
                </p14:cNvPr>
                <p14:cNvContentPartPr/>
                <p14:nvPr/>
              </p14:nvContentPartPr>
              <p14:xfrm>
                <a:off x="5515545" y="3544738"/>
                <a:ext cx="3573720" cy="53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D70E04-1457-476F-B2B6-D6346EE719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79545" y="3508738"/>
                  <a:ext cx="36453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6190133-E624-45FB-ACC9-5ED479F1D76C}"/>
                    </a:ext>
                  </a:extLst>
                </p14:cNvPr>
                <p14:cNvContentPartPr/>
                <p14:nvPr/>
              </p14:nvContentPartPr>
              <p14:xfrm>
                <a:off x="6504465" y="-5942"/>
                <a:ext cx="64368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6190133-E624-45FB-ACC9-5ED479F1D76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68465" y="-41582"/>
                  <a:ext cx="715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C12BFFD-A4BF-4EB9-9E91-7108FDAE6197}"/>
                    </a:ext>
                  </a:extLst>
                </p14:cNvPr>
                <p14:cNvContentPartPr/>
                <p14:nvPr/>
              </p14:nvContentPartPr>
              <p14:xfrm>
                <a:off x="7107825" y="140342"/>
                <a:ext cx="139680" cy="12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C12BFFD-A4BF-4EB9-9E91-7108FDAE61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72185" y="104702"/>
                  <a:ext cx="211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F31DBF2-4F61-4119-A13D-F78D18CCAFF5}"/>
                    </a:ext>
                  </a:extLst>
                </p14:cNvPr>
                <p14:cNvContentPartPr/>
                <p14:nvPr/>
              </p14:nvContentPartPr>
              <p14:xfrm>
                <a:off x="5535705" y="1908302"/>
                <a:ext cx="68400" cy="796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F31DBF2-4F61-4119-A13D-F78D18CCAFF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99705" y="1872302"/>
                  <a:ext cx="14004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DAB7C5-264B-439F-98D1-43CBD316A766}"/>
                    </a:ext>
                  </a:extLst>
                </p14:cNvPr>
                <p14:cNvContentPartPr/>
                <p14:nvPr/>
              </p14:nvContentPartPr>
              <p14:xfrm>
                <a:off x="5584665" y="1852502"/>
                <a:ext cx="19800" cy="101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DAB7C5-264B-439F-98D1-43CBD316A76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48665" y="1816502"/>
                  <a:ext cx="91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29047AA-9A42-475E-935E-7C30AC1F4A8B}"/>
                    </a:ext>
                  </a:extLst>
                </p14:cNvPr>
                <p14:cNvContentPartPr/>
                <p14:nvPr/>
              </p14:nvContentPartPr>
              <p14:xfrm>
                <a:off x="4742625" y="889862"/>
                <a:ext cx="6840" cy="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29047AA-9A42-475E-935E-7C30AC1F4A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06625" y="854222"/>
                  <a:ext cx="78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50BC9E-CA3E-4200-9E1B-64B392B42C0D}"/>
                    </a:ext>
                  </a:extLst>
                </p14:cNvPr>
                <p14:cNvContentPartPr/>
                <p14:nvPr/>
              </p14:nvContentPartPr>
              <p14:xfrm>
                <a:off x="4006425" y="912902"/>
                <a:ext cx="1440" cy="4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50BC9E-CA3E-4200-9E1B-64B392B42C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70425" y="876902"/>
                  <a:ext cx="73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7A7E84-0320-4165-BF67-52A479225F8A}"/>
                    </a:ext>
                  </a:extLst>
                </p14:cNvPr>
                <p14:cNvContentPartPr/>
                <p14:nvPr/>
              </p14:nvContentPartPr>
              <p14:xfrm>
                <a:off x="4788705" y="875822"/>
                <a:ext cx="2520" cy="2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7A7E84-0320-4165-BF67-52A479225F8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2705" y="840182"/>
                  <a:ext cx="74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EC83898-A2BD-40BE-91D4-482BB4FA148A}"/>
                    </a:ext>
                  </a:extLst>
                </p14:cNvPr>
                <p14:cNvContentPartPr/>
                <p14:nvPr/>
              </p14:nvContentPartPr>
              <p14:xfrm>
                <a:off x="4642545" y="893462"/>
                <a:ext cx="12960" cy="16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EC83898-A2BD-40BE-91D4-482BB4FA148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06905" y="857462"/>
                  <a:ext cx="846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5A2D2A-1137-4A47-AAD7-012416D42050}"/>
              </a:ext>
            </a:extLst>
          </p:cNvPr>
          <p:cNvGrpSpPr/>
          <p:nvPr/>
        </p:nvGrpSpPr>
        <p:grpSpPr>
          <a:xfrm>
            <a:off x="6311595" y="4799432"/>
            <a:ext cx="1199160" cy="490320"/>
            <a:chOff x="6311595" y="4799432"/>
            <a:chExt cx="119916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0B1103-A242-4BC0-8AD5-8FC1F9B60B06}"/>
                    </a:ext>
                  </a:extLst>
                </p14:cNvPr>
                <p14:cNvContentPartPr/>
                <p14:nvPr/>
              </p14:nvContentPartPr>
              <p14:xfrm>
                <a:off x="6920715" y="4799432"/>
                <a:ext cx="68040" cy="485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0B1103-A242-4BC0-8AD5-8FC1F9B60B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84715" y="4763792"/>
                  <a:ext cx="1396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4065EE-3975-4CD9-9774-8DE1C2DF4689}"/>
                    </a:ext>
                  </a:extLst>
                </p14:cNvPr>
                <p14:cNvContentPartPr/>
                <p14:nvPr/>
              </p14:nvContentPartPr>
              <p14:xfrm>
                <a:off x="6311595" y="5264912"/>
                <a:ext cx="1199160" cy="24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4065EE-3975-4CD9-9774-8DE1C2DF468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5955" y="5229272"/>
                  <a:ext cx="127080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E561A6-175A-45D4-8099-6F0873EAC05D}"/>
                  </a:ext>
                </a:extLst>
              </p14:cNvPr>
              <p14:cNvContentPartPr/>
              <p14:nvPr/>
            </p14:nvContentPartPr>
            <p14:xfrm>
              <a:off x="6477555" y="5507192"/>
              <a:ext cx="669600" cy="18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E561A6-175A-45D4-8099-6F0873EAC05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441915" y="5471552"/>
                <a:ext cx="741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E4D30D-28BD-4386-B6F4-4837FD6A0178}"/>
                  </a:ext>
                </a:extLst>
              </p14:cNvPr>
              <p14:cNvContentPartPr/>
              <p14:nvPr/>
            </p14:nvContentPartPr>
            <p14:xfrm>
              <a:off x="6650715" y="5759192"/>
              <a:ext cx="233640" cy="46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E4D30D-28BD-4386-B6F4-4837FD6A017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615075" y="5723192"/>
                <a:ext cx="30528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AFF65829-7CFD-44B6-AF24-62E90C89EBA2}"/>
              </a:ext>
            </a:extLst>
          </p:cNvPr>
          <p:cNvGrpSpPr/>
          <p:nvPr/>
        </p:nvGrpSpPr>
        <p:grpSpPr>
          <a:xfrm>
            <a:off x="8849235" y="4574432"/>
            <a:ext cx="1170000" cy="944640"/>
            <a:chOff x="8849235" y="4574432"/>
            <a:chExt cx="1170000" cy="9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DF0B2D-B7CB-4CF9-AB9B-96BEE7244417}"/>
                    </a:ext>
                  </a:extLst>
                </p14:cNvPr>
                <p14:cNvContentPartPr/>
                <p14:nvPr/>
              </p14:nvContentPartPr>
              <p14:xfrm>
                <a:off x="9470235" y="4574432"/>
                <a:ext cx="38880" cy="502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DF0B2D-B7CB-4CF9-AB9B-96BEE724441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34235" y="4538432"/>
                  <a:ext cx="1105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121555-4556-49E6-B41E-C8B72413C082}"/>
                    </a:ext>
                  </a:extLst>
                </p14:cNvPr>
                <p14:cNvContentPartPr/>
                <p14:nvPr/>
              </p14:nvContentPartPr>
              <p14:xfrm>
                <a:off x="8849235" y="5136032"/>
                <a:ext cx="1170000" cy="9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121555-4556-49E6-B41E-C8B72413C08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13235" y="5100032"/>
                  <a:ext cx="1241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CE1C32-7ECA-4423-B5B6-622224C37469}"/>
                    </a:ext>
                  </a:extLst>
                </p14:cNvPr>
                <p14:cNvContentPartPr/>
                <p14:nvPr/>
              </p14:nvContentPartPr>
              <p14:xfrm>
                <a:off x="8911875" y="5156912"/>
                <a:ext cx="213840" cy="336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CE1C32-7ECA-4423-B5B6-622224C3746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75875" y="5121272"/>
                  <a:ext cx="285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ED6FB5-70DD-4FC6-8108-CE8A8BC648AC}"/>
                    </a:ext>
                  </a:extLst>
                </p14:cNvPr>
                <p14:cNvContentPartPr/>
                <p14:nvPr/>
              </p14:nvContentPartPr>
              <p14:xfrm>
                <a:off x="9293835" y="5109392"/>
                <a:ext cx="255600" cy="396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ED6FB5-70DD-4FC6-8108-CE8A8BC648A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58195" y="5073752"/>
                  <a:ext cx="3272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04FEDC-DA5F-4FBE-8AC4-389F6325D86F}"/>
                    </a:ext>
                  </a:extLst>
                </p14:cNvPr>
                <p14:cNvContentPartPr/>
                <p14:nvPr/>
              </p14:nvContentPartPr>
              <p14:xfrm>
                <a:off x="9707835" y="5154032"/>
                <a:ext cx="291240" cy="365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04FEDC-DA5F-4FBE-8AC4-389F6325D8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72195" y="5118392"/>
                  <a:ext cx="36288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A37F33-F5E5-47CC-9401-8DA199C12FEC}"/>
              </a:ext>
            </a:extLst>
          </p:cNvPr>
          <p:cNvGrpSpPr/>
          <p:nvPr/>
        </p:nvGrpSpPr>
        <p:grpSpPr>
          <a:xfrm>
            <a:off x="10940475" y="4566512"/>
            <a:ext cx="819360" cy="1134000"/>
            <a:chOff x="10940475" y="4566512"/>
            <a:chExt cx="819360" cy="11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4C33A2E-D892-455C-926F-532F97784918}"/>
                    </a:ext>
                  </a:extLst>
                </p14:cNvPr>
                <p14:cNvContentPartPr/>
                <p14:nvPr/>
              </p14:nvContentPartPr>
              <p14:xfrm>
                <a:off x="11310195" y="4566512"/>
                <a:ext cx="35640" cy="586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4C33A2E-D892-455C-926F-532F9778491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74555" y="4530872"/>
                  <a:ext cx="1072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E33331-D99B-45D8-B46B-966826B8CD77}"/>
                    </a:ext>
                  </a:extLst>
                </p14:cNvPr>
                <p14:cNvContentPartPr/>
                <p14:nvPr/>
              </p14:nvContentPartPr>
              <p14:xfrm>
                <a:off x="10940475" y="5201192"/>
                <a:ext cx="801000" cy="27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E33331-D99B-45D8-B46B-966826B8CD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04835" y="5165552"/>
                  <a:ext cx="872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20C2B0B-633A-4C22-A782-A2F609B5DBBD}"/>
                    </a:ext>
                  </a:extLst>
                </p14:cNvPr>
                <p14:cNvContentPartPr/>
                <p14:nvPr/>
              </p14:nvContentPartPr>
              <p14:xfrm>
                <a:off x="10943715" y="5227472"/>
                <a:ext cx="816120" cy="47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20C2B0B-633A-4C22-A782-A2F609B5DB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07715" y="5191472"/>
                  <a:ext cx="887760" cy="54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BBB1D3-D177-4893-8336-500CAE4952DA}"/>
              </a:ext>
            </a:extLst>
          </p:cNvPr>
          <p:cNvGrpSpPr/>
          <p:nvPr/>
        </p:nvGrpSpPr>
        <p:grpSpPr>
          <a:xfrm>
            <a:off x="805755" y="4756232"/>
            <a:ext cx="752760" cy="1230840"/>
            <a:chOff x="805755" y="4756232"/>
            <a:chExt cx="752760" cy="12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843970-A69C-4391-A5A0-39008072DA2E}"/>
                    </a:ext>
                  </a:extLst>
                </p14:cNvPr>
                <p14:cNvContentPartPr/>
                <p14:nvPr/>
              </p14:nvContentPartPr>
              <p14:xfrm>
                <a:off x="1131555" y="4756232"/>
                <a:ext cx="25920" cy="509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843970-A69C-4391-A5A0-39008072DA2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5915" y="4720232"/>
                  <a:ext cx="975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200C140-27DB-4D38-8FE4-D65B6658DD04}"/>
                    </a:ext>
                  </a:extLst>
                </p14:cNvPr>
                <p14:cNvContentPartPr/>
                <p14:nvPr/>
              </p14:nvContentPartPr>
              <p14:xfrm>
                <a:off x="856515" y="5282552"/>
                <a:ext cx="549360" cy="16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200C140-27DB-4D38-8FE4-D65B6658DD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0875" y="5246912"/>
                  <a:ext cx="62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F9002D-2838-414C-AC93-180CC0054E3F}"/>
                    </a:ext>
                  </a:extLst>
                </p14:cNvPr>
                <p14:cNvContentPartPr/>
                <p14:nvPr/>
              </p14:nvContentPartPr>
              <p14:xfrm>
                <a:off x="805755" y="5291552"/>
                <a:ext cx="598320" cy="380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F9002D-2838-414C-AC93-180CC0054E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0115" y="5255912"/>
                  <a:ext cx="6699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F8CCFEE-2C87-4D7F-953E-89AD31CCD559}"/>
                    </a:ext>
                  </a:extLst>
                </p14:cNvPr>
                <p14:cNvContentPartPr/>
                <p14:nvPr/>
              </p14:nvContentPartPr>
              <p14:xfrm>
                <a:off x="1321995" y="5616632"/>
                <a:ext cx="236520" cy="370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F8CCFEE-2C87-4D7F-953E-89AD31CCD5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86355" y="5580992"/>
                  <a:ext cx="30816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186D338-2774-47B1-8BF6-F62BDBA5EB4C}"/>
              </a:ext>
            </a:extLst>
          </p:cNvPr>
          <p:cNvGrpSpPr/>
          <p:nvPr/>
        </p:nvGrpSpPr>
        <p:grpSpPr>
          <a:xfrm>
            <a:off x="2120115" y="4812032"/>
            <a:ext cx="607320" cy="1116720"/>
            <a:chOff x="2120115" y="4812032"/>
            <a:chExt cx="607320" cy="11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16ECB27-7E93-4153-A2D4-B4832AEFBA07}"/>
                    </a:ext>
                  </a:extLst>
                </p14:cNvPr>
                <p14:cNvContentPartPr/>
                <p14:nvPr/>
              </p14:nvContentPartPr>
              <p14:xfrm>
                <a:off x="2332155" y="4812032"/>
                <a:ext cx="10080" cy="464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16ECB27-7E93-4153-A2D4-B4832AEFBA0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96155" y="4776032"/>
                  <a:ext cx="817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28F63EF-D29F-4E75-85A6-74F95CAEB031}"/>
                    </a:ext>
                  </a:extLst>
                </p14:cNvPr>
                <p14:cNvContentPartPr/>
                <p14:nvPr/>
              </p14:nvContentPartPr>
              <p14:xfrm>
                <a:off x="2143155" y="5273912"/>
                <a:ext cx="523440" cy="56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28F63EF-D29F-4E75-85A6-74F95CAEB0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07155" y="5237912"/>
                  <a:ext cx="595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0A2F765-B94F-4217-BCAD-F682404DBA5C}"/>
                    </a:ext>
                  </a:extLst>
                </p14:cNvPr>
                <p14:cNvContentPartPr/>
                <p14:nvPr/>
              </p14:nvContentPartPr>
              <p14:xfrm>
                <a:off x="2120115" y="5267792"/>
                <a:ext cx="511200" cy="378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0A2F765-B94F-4217-BCAD-F682404DBA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84115" y="5232152"/>
                  <a:ext cx="5828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84C3AB-50EB-4C98-9DBC-13C4FD42E265}"/>
                    </a:ext>
                  </a:extLst>
                </p14:cNvPr>
                <p14:cNvContentPartPr/>
                <p14:nvPr/>
              </p14:nvContentPartPr>
              <p14:xfrm>
                <a:off x="2459235" y="5697992"/>
                <a:ext cx="268200" cy="230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84C3AB-50EB-4C98-9DBC-13C4FD42E26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23595" y="5661992"/>
                  <a:ext cx="33984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E48CDC1-9A16-4130-B9D5-779BA36229C1}"/>
              </a:ext>
            </a:extLst>
          </p:cNvPr>
          <p:cNvGrpSpPr/>
          <p:nvPr/>
        </p:nvGrpSpPr>
        <p:grpSpPr>
          <a:xfrm>
            <a:off x="3455715" y="5604032"/>
            <a:ext cx="498240" cy="13320"/>
            <a:chOff x="3455715" y="5604032"/>
            <a:chExt cx="498240" cy="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135266F-C31E-4F56-B1EC-B78BB46969D1}"/>
                    </a:ext>
                  </a:extLst>
                </p14:cNvPr>
                <p14:cNvContentPartPr/>
                <p14:nvPr/>
              </p14:nvContentPartPr>
              <p14:xfrm>
                <a:off x="3455715" y="5604032"/>
                <a:ext cx="3600" cy="13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135266F-C31E-4F56-B1EC-B78BB46969D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19715" y="5568392"/>
                  <a:ext cx="75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26EFD0-A77A-475F-9655-806906EE2F20}"/>
                    </a:ext>
                  </a:extLst>
                </p14:cNvPr>
                <p14:cNvContentPartPr/>
                <p14:nvPr/>
              </p14:nvContentPartPr>
              <p14:xfrm>
                <a:off x="3747675" y="5607632"/>
                <a:ext cx="206280" cy="5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26EFD0-A77A-475F-9655-806906EE2F2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12035" y="5571992"/>
                  <a:ext cx="27792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0206518-1720-46D4-BB91-DC7A36759D74}"/>
                  </a:ext>
                </a:extLst>
              </p14:cNvPr>
              <p14:cNvContentPartPr/>
              <p14:nvPr/>
            </p14:nvContentPartPr>
            <p14:xfrm>
              <a:off x="9331995" y="5754152"/>
              <a:ext cx="424800" cy="3006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0206518-1720-46D4-BB91-DC7A36759D7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295995" y="5718152"/>
                <a:ext cx="496440" cy="3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20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533033-8F07-4788-9A67-AB847258E5B4}"/>
                  </a:ext>
                </a:extLst>
              </p14:cNvPr>
              <p14:cNvContentPartPr/>
              <p14:nvPr/>
            </p14:nvContentPartPr>
            <p14:xfrm>
              <a:off x="6325112" y="973046"/>
              <a:ext cx="60480" cy="2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533033-8F07-4788-9A67-AB847258E5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6112" y="964406"/>
                <a:ext cx="781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DAC43C-17AB-494B-BF85-22142D567DFF}"/>
                  </a:ext>
                </a:extLst>
              </p14:cNvPr>
              <p14:cNvContentPartPr/>
              <p14:nvPr/>
            </p14:nvContentPartPr>
            <p14:xfrm>
              <a:off x="4270035" y="-13836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DAC43C-17AB-494B-BF85-22142D567D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4035" y="-174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F66CF38-415E-4843-BC4E-593B29DCB44E}"/>
                  </a:ext>
                </a:extLst>
              </p14:cNvPr>
              <p14:cNvContentPartPr/>
              <p14:nvPr/>
            </p14:nvContentPartPr>
            <p14:xfrm>
              <a:off x="6950072" y="5013367"/>
              <a:ext cx="133560" cy="151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F66CF38-415E-4843-BC4E-593B29DCB4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4432" y="4977727"/>
                <a:ext cx="20520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33EF4F6-D88D-4225-B206-EB1EECDEB1B2}"/>
              </a:ext>
            </a:extLst>
          </p:cNvPr>
          <p:cNvGrpSpPr/>
          <p:nvPr/>
        </p:nvGrpSpPr>
        <p:grpSpPr>
          <a:xfrm>
            <a:off x="7055192" y="3587767"/>
            <a:ext cx="2907000" cy="1956960"/>
            <a:chOff x="2379675" y="3648152"/>
            <a:chExt cx="2907000" cy="19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E0EE6E-19A6-49D7-84B7-BBAF197C98A0}"/>
                    </a:ext>
                  </a:extLst>
                </p14:cNvPr>
                <p14:cNvContentPartPr/>
                <p14:nvPr/>
              </p14:nvContentPartPr>
              <p14:xfrm>
                <a:off x="2379675" y="5111192"/>
                <a:ext cx="1097640" cy="2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E0EE6E-19A6-49D7-84B7-BBAF197C98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4035" y="5075192"/>
                  <a:ext cx="1169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F526D7-6DB1-48AE-AD6C-CABB1D7E0F74}"/>
                    </a:ext>
                  </a:extLst>
                </p14:cNvPr>
                <p14:cNvContentPartPr/>
                <p14:nvPr/>
              </p14:nvContentPartPr>
              <p14:xfrm>
                <a:off x="3459675" y="4843712"/>
                <a:ext cx="18360" cy="752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F526D7-6DB1-48AE-AD6C-CABB1D7E0F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24035" y="4808072"/>
                  <a:ext cx="9000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B198F6-B10A-4006-BA22-5D56953C966D}"/>
                    </a:ext>
                  </a:extLst>
                </p14:cNvPr>
                <p14:cNvContentPartPr/>
                <p14:nvPr/>
              </p14:nvContentPartPr>
              <p14:xfrm>
                <a:off x="3469395" y="4854152"/>
                <a:ext cx="607680" cy="72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B198F6-B10A-4006-BA22-5D56953C96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3395" y="4818152"/>
                  <a:ext cx="67932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B4F592-AEE7-4FD8-AEC6-FED9820BA07E}"/>
                    </a:ext>
                  </a:extLst>
                </p14:cNvPr>
                <p14:cNvContentPartPr/>
                <p14:nvPr/>
              </p14:nvContentPartPr>
              <p14:xfrm>
                <a:off x="4089675" y="4829312"/>
                <a:ext cx="25200" cy="775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B4F592-AEE7-4FD8-AEC6-FED9820BA0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54035" y="4793672"/>
                  <a:ext cx="9684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3B20A5-C364-4FFD-8315-D4E86E3B87ED}"/>
                    </a:ext>
                  </a:extLst>
                </p14:cNvPr>
                <p14:cNvContentPartPr/>
                <p14:nvPr/>
              </p14:nvContentPartPr>
              <p14:xfrm>
                <a:off x="4090755" y="5188592"/>
                <a:ext cx="1186920" cy="3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3B20A5-C364-4FFD-8315-D4E86E3B87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5115" y="5152952"/>
                  <a:ext cx="1258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1A5379-D907-4E59-9621-2EC621EC44C4}"/>
                    </a:ext>
                  </a:extLst>
                </p14:cNvPr>
                <p14:cNvContentPartPr/>
                <p14:nvPr/>
              </p14:nvContentPartPr>
              <p14:xfrm>
                <a:off x="5134755" y="3648152"/>
                <a:ext cx="151920" cy="158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1A5379-D907-4E59-9621-2EC621EC44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99115" y="3612512"/>
                  <a:ext cx="223560" cy="16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20FF202-9396-4D25-BE4F-0052C2A007CD}"/>
                  </a:ext>
                </a:extLst>
              </p14:cNvPr>
              <p14:cNvContentPartPr/>
              <p14:nvPr/>
            </p14:nvContentPartPr>
            <p14:xfrm>
              <a:off x="9550352" y="1276927"/>
              <a:ext cx="628560" cy="2328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20FF202-9396-4D25-BE4F-0052C2A007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14352" y="1240927"/>
                <a:ext cx="700200" cy="24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6E60B67-C382-432F-A41B-BF93C87D262D}"/>
                  </a:ext>
                </a:extLst>
              </p14:cNvPr>
              <p14:cNvContentPartPr/>
              <p14:nvPr/>
            </p14:nvContentPartPr>
            <p14:xfrm>
              <a:off x="9873632" y="1305367"/>
              <a:ext cx="169560" cy="143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6E60B67-C382-432F-A41B-BF93C87D26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7632" y="1269727"/>
                <a:ext cx="241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C6859C-D5EB-414C-9C02-61046B90D1C6}"/>
                  </a:ext>
                </a:extLst>
              </p14:cNvPr>
              <p14:cNvContentPartPr/>
              <p14:nvPr/>
            </p14:nvContentPartPr>
            <p14:xfrm>
              <a:off x="5827755" y="-138328"/>
              <a:ext cx="360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C6859C-D5EB-414C-9C02-61046B90D1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0115" y="-246328"/>
                <a:ext cx="3924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E97B8E0-1C39-4225-A8CE-4AC2A75C4F46}"/>
              </a:ext>
            </a:extLst>
          </p:cNvPr>
          <p:cNvGrpSpPr/>
          <p:nvPr/>
        </p:nvGrpSpPr>
        <p:grpSpPr>
          <a:xfrm>
            <a:off x="5573432" y="4902487"/>
            <a:ext cx="589320" cy="705240"/>
            <a:chOff x="897915" y="4962872"/>
            <a:chExt cx="589320" cy="705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FD03E2-FC49-4E79-9DCE-FA097669FC77}"/>
                    </a:ext>
                  </a:extLst>
                </p14:cNvPr>
                <p14:cNvContentPartPr/>
                <p14:nvPr/>
              </p14:nvContentPartPr>
              <p14:xfrm>
                <a:off x="897915" y="5212352"/>
                <a:ext cx="589320" cy="86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FD03E2-FC49-4E79-9DCE-FA097669FC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9275" y="5203352"/>
                  <a:ext cx="606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6A7F87-CE4F-4F15-978D-BA95E17B5566}"/>
                    </a:ext>
                  </a:extLst>
                </p14:cNvPr>
                <p14:cNvContentPartPr/>
                <p14:nvPr/>
              </p14:nvContentPartPr>
              <p14:xfrm>
                <a:off x="1161075" y="4962872"/>
                <a:ext cx="96840" cy="705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6A7F87-CE4F-4F15-978D-BA95E17B55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2435" y="4954232"/>
                  <a:ext cx="114480" cy="72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03B0BD1-96AB-4CB3-AD75-18E3D8F9C164}"/>
                  </a:ext>
                </a:extLst>
              </p14:cNvPr>
              <p14:cNvContentPartPr/>
              <p14:nvPr/>
            </p14:nvContentPartPr>
            <p14:xfrm>
              <a:off x="5534192" y="3272047"/>
              <a:ext cx="464400" cy="41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03B0BD1-96AB-4CB3-AD75-18E3D8F9C1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25552" y="3263407"/>
                <a:ext cx="48204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5722340-B996-4D2D-94AC-A76B0F3FA498}"/>
              </a:ext>
            </a:extLst>
          </p:cNvPr>
          <p:cNvGrpSpPr/>
          <p:nvPr/>
        </p:nvGrpSpPr>
        <p:grpSpPr>
          <a:xfrm>
            <a:off x="7256792" y="1780567"/>
            <a:ext cx="3407760" cy="2867760"/>
            <a:chOff x="2581275" y="1840952"/>
            <a:chExt cx="3407760" cy="286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BD696B-129A-432B-83B8-69F7D4A3E2AA}"/>
                    </a:ext>
                  </a:extLst>
                </p14:cNvPr>
                <p14:cNvContentPartPr/>
                <p14:nvPr/>
              </p14:nvContentPartPr>
              <p14:xfrm>
                <a:off x="2581275" y="1840952"/>
                <a:ext cx="3407760" cy="2867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BD696B-129A-432B-83B8-69F7D4A3E2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72275" y="1831952"/>
                  <a:ext cx="3425400" cy="28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03DC0A-2D36-4C25-BB4E-FC6DF9D67425}"/>
                    </a:ext>
                  </a:extLst>
                </p14:cNvPr>
                <p14:cNvContentPartPr/>
                <p14:nvPr/>
              </p14:nvContentPartPr>
              <p14:xfrm>
                <a:off x="3223515" y="3014552"/>
                <a:ext cx="392400" cy="29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03DC0A-2D36-4C25-BB4E-FC6DF9D674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4515" y="3005552"/>
                  <a:ext cx="41004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96F079-F58F-40F8-A7DB-B20185C969BE}"/>
              </a:ext>
            </a:extLst>
          </p:cNvPr>
          <p:cNvGrpSpPr/>
          <p:nvPr/>
        </p:nvGrpSpPr>
        <p:grpSpPr>
          <a:xfrm>
            <a:off x="7500512" y="3878287"/>
            <a:ext cx="1016280" cy="635400"/>
            <a:chOff x="2824995" y="3938672"/>
            <a:chExt cx="1016280" cy="635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C64CDB-9004-4E73-B7A4-934F5A85F24C}"/>
                    </a:ext>
                  </a:extLst>
                </p14:cNvPr>
                <p14:cNvContentPartPr/>
                <p14:nvPr/>
              </p14:nvContentPartPr>
              <p14:xfrm>
                <a:off x="2824995" y="4160792"/>
                <a:ext cx="256320" cy="266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C64CDB-9004-4E73-B7A4-934F5A85F2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16355" y="4151792"/>
                  <a:ext cx="273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A6EE75-BE88-4D87-832E-96F049878FAB}"/>
                    </a:ext>
                  </a:extLst>
                </p14:cNvPr>
                <p14:cNvContentPartPr/>
                <p14:nvPr/>
              </p14:nvContentPartPr>
              <p14:xfrm>
                <a:off x="2972235" y="3938672"/>
                <a:ext cx="46440" cy="25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A6EE75-BE88-4D87-832E-96F049878F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63235" y="3930032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FDFCAA-B40B-4C21-85FE-937999125B8B}"/>
                    </a:ext>
                  </a:extLst>
                </p14:cNvPr>
                <p14:cNvContentPartPr/>
                <p14:nvPr/>
              </p14:nvContentPartPr>
              <p14:xfrm>
                <a:off x="3126675" y="4284632"/>
                <a:ext cx="219240" cy="28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FDFCAA-B40B-4C21-85FE-937999125B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18035" y="4275992"/>
                  <a:ext cx="236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68CB04-E9F9-4BA5-8309-D325BD6231BE}"/>
                    </a:ext>
                  </a:extLst>
                </p14:cNvPr>
                <p14:cNvContentPartPr/>
                <p14:nvPr/>
              </p14:nvContentPartPr>
              <p14:xfrm>
                <a:off x="3461835" y="4313072"/>
                <a:ext cx="379440" cy="258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68CB04-E9F9-4BA5-8309-D325BD6231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53195" y="4304432"/>
                  <a:ext cx="39708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741F9C1-3F48-46A5-BC19-15BBF434C05C}"/>
                  </a:ext>
                </a:extLst>
              </p14:cNvPr>
              <p14:cNvContentPartPr/>
              <p14:nvPr/>
            </p14:nvContentPartPr>
            <p14:xfrm>
              <a:off x="10595792" y="2262607"/>
              <a:ext cx="360" cy="11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741F9C1-3F48-46A5-BC19-15BBF434C0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87152" y="2253967"/>
                <a:ext cx="18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CC8FEE8-4FD6-4031-9F9D-F37A07DAA5E4}"/>
                  </a:ext>
                </a:extLst>
              </p14:cNvPr>
              <p14:cNvContentPartPr/>
              <p14:nvPr/>
            </p14:nvContentPartPr>
            <p14:xfrm>
              <a:off x="10532072" y="2184127"/>
              <a:ext cx="271080" cy="264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CC8FEE8-4FD6-4031-9F9D-F37A07DAA5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3072" y="2175127"/>
                <a:ext cx="2887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C8450D7-12E6-4707-891B-1DE6388847B4}"/>
                  </a:ext>
                </a:extLst>
              </p14:cNvPr>
              <p14:cNvContentPartPr/>
              <p14:nvPr/>
            </p14:nvContentPartPr>
            <p14:xfrm>
              <a:off x="8844032" y="4488487"/>
              <a:ext cx="217800" cy="298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C8450D7-12E6-4707-891B-1DE6388847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35032" y="4479847"/>
                <a:ext cx="2354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1900A4C-2060-4FEC-8356-B6281FACDD7A}"/>
                  </a:ext>
                </a:extLst>
              </p14:cNvPr>
              <p14:cNvContentPartPr/>
              <p14:nvPr/>
            </p14:nvContentPartPr>
            <p14:xfrm>
              <a:off x="9192152" y="3688567"/>
              <a:ext cx="270360" cy="26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1900A4C-2060-4FEC-8356-B6281FACDD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83152" y="3679927"/>
                <a:ext cx="2880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DC49AED-6807-4C0E-8AA9-478428CE6D31}"/>
                  </a:ext>
                </a:extLst>
              </p14:cNvPr>
              <p14:cNvContentPartPr/>
              <p14:nvPr/>
            </p14:nvContentPartPr>
            <p14:xfrm>
              <a:off x="9515792" y="2307967"/>
              <a:ext cx="234000" cy="189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DC49AED-6807-4C0E-8AA9-478428CE6D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07152" y="2298967"/>
                <a:ext cx="2516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5CF1F08-CFE1-4A36-87A5-537A3245ABA5}"/>
                  </a:ext>
                </a:extLst>
              </p14:cNvPr>
              <p14:cNvContentPartPr/>
              <p14:nvPr/>
            </p14:nvContentPartPr>
            <p14:xfrm>
              <a:off x="4684035" y="-129688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5CF1F08-CFE1-4A36-87A5-537A3245AB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8035" y="-1656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1B7BB2B-EA0C-4A00-96F8-95F844A3E04B}"/>
                  </a:ext>
                </a:extLst>
              </p14:cNvPr>
              <p14:cNvContentPartPr/>
              <p14:nvPr/>
            </p14:nvContentPartPr>
            <p14:xfrm>
              <a:off x="4590795" y="1177472"/>
              <a:ext cx="154440" cy="142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1B7BB2B-EA0C-4A00-96F8-95F844A3E04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55155" y="1141832"/>
                <a:ext cx="226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7F93A4D-9A55-4A2C-AEC4-EA4597E16647}"/>
                  </a:ext>
                </a:extLst>
              </p14:cNvPr>
              <p14:cNvContentPartPr/>
              <p14:nvPr/>
            </p14:nvContentPartPr>
            <p14:xfrm>
              <a:off x="3886635" y="1232552"/>
              <a:ext cx="809640" cy="742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7F93A4D-9A55-4A2C-AEC4-EA4597E1664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0995" y="1196912"/>
                <a:ext cx="881280" cy="81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68C3B6A1-A416-4458-B602-89FA50FA4D0E}"/>
              </a:ext>
            </a:extLst>
          </p:cNvPr>
          <p:cNvGrpSpPr/>
          <p:nvPr/>
        </p:nvGrpSpPr>
        <p:grpSpPr>
          <a:xfrm>
            <a:off x="3559395" y="1977752"/>
            <a:ext cx="1332360" cy="3241800"/>
            <a:chOff x="3559395" y="1977752"/>
            <a:chExt cx="1332360" cy="32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E5772B-750C-4C24-88EC-455AE47CF59A}"/>
                    </a:ext>
                  </a:extLst>
                </p14:cNvPr>
                <p14:cNvContentPartPr/>
                <p14:nvPr/>
              </p14:nvContentPartPr>
              <p14:xfrm>
                <a:off x="4690875" y="3120752"/>
                <a:ext cx="12384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E5772B-750C-4C24-88EC-455AE47CF59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54875" y="3084752"/>
                  <a:ext cx="195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239CEA2-A576-45D8-832C-8B2849D72E3C}"/>
                    </a:ext>
                  </a:extLst>
                </p14:cNvPr>
                <p14:cNvContentPartPr/>
                <p14:nvPr/>
              </p14:nvContentPartPr>
              <p14:xfrm>
                <a:off x="4751355" y="5076992"/>
                <a:ext cx="140400" cy="124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239CEA2-A576-45D8-832C-8B2849D72E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715715" y="5040992"/>
                  <a:ext cx="212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7AC6EE-231B-4EE7-8D2F-86AA8ACB1B5F}"/>
                    </a:ext>
                  </a:extLst>
                </p14:cNvPr>
                <p14:cNvContentPartPr/>
                <p14:nvPr/>
              </p14:nvContentPartPr>
              <p14:xfrm>
                <a:off x="3559395" y="1977752"/>
                <a:ext cx="557640" cy="3114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7AC6EE-231B-4EE7-8D2F-86AA8ACB1B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23755" y="1942112"/>
                  <a:ext cx="629280" cy="31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ACBEAF-42A3-4396-A777-CAE7491D0378}"/>
                    </a:ext>
                  </a:extLst>
                </p14:cNvPr>
                <p14:cNvContentPartPr/>
                <p14:nvPr/>
              </p14:nvContentPartPr>
              <p14:xfrm>
                <a:off x="4083555" y="5089232"/>
                <a:ext cx="750240" cy="130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ACBEAF-42A3-4396-A777-CAE7491D037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47915" y="5053592"/>
                  <a:ext cx="8218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6CD8600-8159-4B4F-8F32-A60BC875E400}"/>
              </a:ext>
            </a:extLst>
          </p:cNvPr>
          <p:cNvGrpSpPr/>
          <p:nvPr/>
        </p:nvGrpSpPr>
        <p:grpSpPr>
          <a:xfrm>
            <a:off x="3133875" y="1998272"/>
            <a:ext cx="246600" cy="2431080"/>
            <a:chOff x="3133875" y="1998272"/>
            <a:chExt cx="246600" cy="24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FA51E9-D7E6-418A-A3C9-29EE2B5D8429}"/>
                    </a:ext>
                  </a:extLst>
                </p14:cNvPr>
                <p14:cNvContentPartPr/>
                <p14:nvPr/>
              </p14:nvContentPartPr>
              <p14:xfrm>
                <a:off x="3332595" y="1999352"/>
                <a:ext cx="47880" cy="2383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FA51E9-D7E6-418A-A3C9-29EE2B5D84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96595" y="1963352"/>
                  <a:ext cx="119520" cy="24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9870E83-40D4-4E19-8630-85293F25C386}"/>
                    </a:ext>
                  </a:extLst>
                </p14:cNvPr>
                <p14:cNvContentPartPr/>
                <p14:nvPr/>
              </p14:nvContentPartPr>
              <p14:xfrm>
                <a:off x="3133875" y="1998272"/>
                <a:ext cx="25560" cy="243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9870E83-40D4-4E19-8630-85293F25C3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97875" y="1962272"/>
                  <a:ext cx="97200" cy="250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2AC77A9-9B06-4044-B73E-EA1E85347612}"/>
                  </a:ext>
                </a:extLst>
              </p14:cNvPr>
              <p14:cNvContentPartPr/>
              <p14:nvPr/>
            </p14:nvContentPartPr>
            <p14:xfrm>
              <a:off x="4020195" y="1485632"/>
              <a:ext cx="118800" cy="101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2AC77A9-9B06-4044-B73E-EA1E8534761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84555" y="1449632"/>
                <a:ext cx="1904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2113AF3-89D8-4BF4-A6AC-2BE05629A161}"/>
                  </a:ext>
                </a:extLst>
              </p14:cNvPr>
              <p14:cNvContentPartPr/>
              <p14:nvPr/>
            </p14:nvContentPartPr>
            <p14:xfrm>
              <a:off x="254955" y="840512"/>
              <a:ext cx="1085040" cy="1488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2113AF3-89D8-4BF4-A6AC-2BE05629A16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19315" y="804512"/>
                <a:ext cx="1156680" cy="15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E093546-1C71-4F72-857A-E2597D84BC5D}"/>
                  </a:ext>
                </a:extLst>
              </p14:cNvPr>
              <p14:cNvContentPartPr/>
              <p14:nvPr/>
            </p14:nvContentPartPr>
            <p14:xfrm>
              <a:off x="4609875" y="1827992"/>
              <a:ext cx="689760" cy="6030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E093546-1C71-4F72-857A-E2597D84BC5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73875" y="1791992"/>
                <a:ext cx="76140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E124416-884A-4ADB-A3B3-9A8C8157E4D7}"/>
                  </a:ext>
                </a:extLst>
              </p14:cNvPr>
              <p14:cNvContentPartPr/>
              <p14:nvPr/>
            </p14:nvContentPartPr>
            <p14:xfrm>
              <a:off x="4778715" y="3790712"/>
              <a:ext cx="627840" cy="559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E124416-884A-4ADB-A3B3-9A8C8157E4D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742715" y="3754712"/>
                <a:ext cx="69948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D15292D-69D2-4DB5-BC31-3B7219502253}"/>
                  </a:ext>
                </a:extLst>
              </p14:cNvPr>
              <p14:cNvContentPartPr/>
              <p14:nvPr/>
            </p14:nvContentPartPr>
            <p14:xfrm>
              <a:off x="336315" y="779672"/>
              <a:ext cx="460800" cy="35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D15292D-69D2-4DB5-BC31-3B721950225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00315" y="744032"/>
                <a:ext cx="5324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3920EA7-04D2-42C9-946A-8337D69B0539}"/>
                  </a:ext>
                </a:extLst>
              </p14:cNvPr>
              <p14:cNvContentPartPr/>
              <p14:nvPr/>
            </p14:nvContentPartPr>
            <p14:xfrm>
              <a:off x="4631835" y="1775792"/>
              <a:ext cx="420840" cy="15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3920EA7-04D2-42C9-946A-8337D69B053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596195" y="1739792"/>
                <a:ext cx="49248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E68A31C-346D-440C-8956-14C22CF98B75}"/>
              </a:ext>
            </a:extLst>
          </p:cNvPr>
          <p:cNvGrpSpPr/>
          <p:nvPr/>
        </p:nvGrpSpPr>
        <p:grpSpPr>
          <a:xfrm>
            <a:off x="590475" y="412472"/>
            <a:ext cx="2231640" cy="6380280"/>
            <a:chOff x="590475" y="412472"/>
            <a:chExt cx="2231640" cy="63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A87E280-0783-4D68-8A59-D12ED1182EBA}"/>
                    </a:ext>
                  </a:extLst>
                </p14:cNvPr>
                <p14:cNvContentPartPr/>
                <p14:nvPr/>
              </p14:nvContentPartPr>
              <p14:xfrm>
                <a:off x="1633755" y="774632"/>
                <a:ext cx="1188360" cy="6018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A87E280-0783-4D68-8A59-D12ED1182E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8115" y="738632"/>
                  <a:ext cx="1260000" cy="60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85FBB6-B219-41F6-8CF5-83268072E42C}"/>
                    </a:ext>
                  </a:extLst>
                </p14:cNvPr>
                <p14:cNvContentPartPr/>
                <p14:nvPr/>
              </p14:nvContentPartPr>
              <p14:xfrm>
                <a:off x="1671195" y="722072"/>
                <a:ext cx="221400" cy="282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85FBB6-B219-41F6-8CF5-83268072E42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35555" y="686432"/>
                  <a:ext cx="293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3F92E35-D3FD-420C-AC86-4C161231249B}"/>
                    </a:ext>
                  </a:extLst>
                </p14:cNvPr>
                <p14:cNvContentPartPr/>
                <p14:nvPr/>
              </p14:nvContentPartPr>
              <p14:xfrm>
                <a:off x="835635" y="2965232"/>
                <a:ext cx="857880" cy="639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3F92E35-D3FD-420C-AC86-4C161231249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9995" y="2929592"/>
                  <a:ext cx="92952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F14FD5-5F10-4D4E-9F9D-65A5163FD28C}"/>
                    </a:ext>
                  </a:extLst>
                </p14:cNvPr>
                <p14:cNvContentPartPr/>
                <p14:nvPr/>
              </p14:nvContentPartPr>
              <p14:xfrm>
                <a:off x="590475" y="4041992"/>
                <a:ext cx="481680" cy="570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F14FD5-5F10-4D4E-9F9D-65A5163FD28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4475" y="4005992"/>
                  <a:ext cx="55332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25FDC1-5AFB-4ED3-BC9F-4676DB09D644}"/>
                    </a:ext>
                  </a:extLst>
                </p14:cNvPr>
                <p14:cNvContentPartPr/>
                <p14:nvPr/>
              </p14:nvContentPartPr>
              <p14:xfrm>
                <a:off x="1089435" y="3892232"/>
                <a:ext cx="273960" cy="66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25FDC1-5AFB-4ED3-BC9F-4676DB09D64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3435" y="3856232"/>
                  <a:ext cx="34560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143D64-D94E-492D-86D1-670610D9E649}"/>
                    </a:ext>
                  </a:extLst>
                </p14:cNvPr>
                <p14:cNvContentPartPr/>
                <p14:nvPr/>
              </p14:nvContentPartPr>
              <p14:xfrm>
                <a:off x="1466355" y="3959192"/>
                <a:ext cx="234360" cy="370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143D64-D94E-492D-86D1-670610D9E64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30715" y="3923552"/>
                  <a:ext cx="3060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6DF555-E5DD-4852-A46A-D7B91D0CD7F3}"/>
                    </a:ext>
                  </a:extLst>
                </p14:cNvPr>
                <p14:cNvContentPartPr/>
                <p14:nvPr/>
              </p14:nvContentPartPr>
              <p14:xfrm>
                <a:off x="1727715" y="3930752"/>
                <a:ext cx="311040" cy="37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6DF555-E5DD-4852-A46A-D7B91D0CD7F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92075" y="3894752"/>
                  <a:ext cx="3826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8D6906-6EA0-4FFE-80F1-B6D0D204F6BD}"/>
                    </a:ext>
                  </a:extLst>
                </p14:cNvPr>
                <p14:cNvContentPartPr/>
                <p14:nvPr/>
              </p14:nvContentPartPr>
              <p14:xfrm>
                <a:off x="635835" y="4875392"/>
                <a:ext cx="406080" cy="789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8D6906-6EA0-4FFE-80F1-B6D0D204F6B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99835" y="4839392"/>
                  <a:ext cx="47772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43FADE-F4AC-4A2C-8D9C-A0A3F890886D}"/>
                    </a:ext>
                  </a:extLst>
                </p14:cNvPr>
                <p14:cNvContentPartPr/>
                <p14:nvPr/>
              </p14:nvContentPartPr>
              <p14:xfrm>
                <a:off x="1150995" y="4873232"/>
                <a:ext cx="302760" cy="48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43FADE-F4AC-4A2C-8D9C-A0A3F890886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14995" y="4837592"/>
                  <a:ext cx="3744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0A8210-221C-4210-85D6-AC9771FA0665}"/>
                    </a:ext>
                  </a:extLst>
                </p14:cNvPr>
                <p14:cNvContentPartPr/>
                <p14:nvPr/>
              </p14:nvContentPartPr>
              <p14:xfrm>
                <a:off x="1552395" y="4801952"/>
                <a:ext cx="19440" cy="525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0A8210-221C-4210-85D6-AC9771FA06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516755" y="4766312"/>
                  <a:ext cx="910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54C36A-9F36-48C9-96BF-C1870AECC6F4}"/>
                    </a:ext>
                  </a:extLst>
                </p14:cNvPr>
                <p14:cNvContentPartPr/>
                <p14:nvPr/>
              </p14:nvContentPartPr>
              <p14:xfrm>
                <a:off x="1682715" y="4775312"/>
                <a:ext cx="117720" cy="437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54C36A-9F36-48C9-96BF-C1870AECC6F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647075" y="4739672"/>
                  <a:ext cx="1893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8187AA1-E0B7-44C5-AC5D-D138B7649BED}"/>
                    </a:ext>
                  </a:extLst>
                </p14:cNvPr>
                <p14:cNvContentPartPr/>
                <p14:nvPr/>
              </p14:nvContentPartPr>
              <p14:xfrm>
                <a:off x="1570035" y="4998152"/>
                <a:ext cx="149040" cy="70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8187AA1-E0B7-44C5-AC5D-D138B7649BE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34395" y="4962512"/>
                  <a:ext cx="220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582A2E4-E012-49FC-AD60-E64F91215F19}"/>
                    </a:ext>
                  </a:extLst>
                </p14:cNvPr>
                <p14:cNvContentPartPr/>
                <p14:nvPr/>
              </p14:nvContentPartPr>
              <p14:xfrm>
                <a:off x="1874595" y="4872152"/>
                <a:ext cx="275400" cy="278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582A2E4-E012-49FC-AD60-E64F91215F1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38595" y="4836512"/>
                  <a:ext cx="3470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130B1C-0755-41EE-A676-416463DF9917}"/>
                    </a:ext>
                  </a:extLst>
                </p14:cNvPr>
                <p14:cNvContentPartPr/>
                <p14:nvPr/>
              </p14:nvContentPartPr>
              <p14:xfrm>
                <a:off x="2120115" y="1325432"/>
                <a:ext cx="90720" cy="117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130B1C-0755-41EE-A676-416463DF991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84475" y="1289432"/>
                  <a:ext cx="162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7FC504B-9CD4-46C4-85E0-589477D87A5A}"/>
                    </a:ext>
                  </a:extLst>
                </p14:cNvPr>
                <p14:cNvContentPartPr/>
                <p14:nvPr/>
              </p14:nvContentPartPr>
              <p14:xfrm>
                <a:off x="2196435" y="1374032"/>
                <a:ext cx="36360" cy="56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7FC504B-9CD4-46C4-85E0-589477D87A5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60795" y="1338392"/>
                  <a:ext cx="108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7DCAB22-B5AD-4070-8CD6-42FEEAA595CB}"/>
                    </a:ext>
                  </a:extLst>
                </p14:cNvPr>
                <p14:cNvContentPartPr/>
                <p14:nvPr/>
              </p14:nvContentPartPr>
              <p14:xfrm>
                <a:off x="1334595" y="602912"/>
                <a:ext cx="32724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7DCAB22-B5AD-4070-8CD6-42FEEAA595C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98595" y="566912"/>
                  <a:ext cx="398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0875DD-7C16-41B0-A4E8-98EC4A8D3A09}"/>
                    </a:ext>
                  </a:extLst>
                </p14:cNvPr>
                <p14:cNvContentPartPr/>
                <p14:nvPr/>
              </p14:nvContentPartPr>
              <p14:xfrm>
                <a:off x="1488675" y="412472"/>
                <a:ext cx="22320" cy="491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0875DD-7C16-41B0-A4E8-98EC4A8D3A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52675" y="376832"/>
                  <a:ext cx="93960" cy="56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841E673-69C4-4DB7-99E2-78C49028A149}"/>
                  </a:ext>
                </a:extLst>
              </p14:cNvPr>
              <p14:cNvContentPartPr/>
              <p14:nvPr/>
            </p14:nvContentPartPr>
            <p14:xfrm>
              <a:off x="1209315" y="6565232"/>
              <a:ext cx="283680" cy="25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841E673-69C4-4DB7-99E2-78C49028A14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73675" y="6529592"/>
                <a:ext cx="355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77D9FCA-A1DF-4AE6-AF0C-4D13F7E23E33}"/>
                  </a:ext>
                </a:extLst>
              </p14:cNvPr>
              <p14:cNvContentPartPr/>
              <p14:nvPr/>
            </p14:nvContentPartPr>
            <p14:xfrm>
              <a:off x="4100115" y="5528072"/>
              <a:ext cx="251640" cy="19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77D9FCA-A1DF-4AE6-AF0C-4D13F7E23E3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064115" y="5492072"/>
                <a:ext cx="3232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65BC9AE-E04E-4BC6-818A-1771042A7FCB}"/>
                  </a:ext>
                </a:extLst>
              </p14:cNvPr>
              <p14:cNvContentPartPr/>
              <p14:nvPr/>
            </p14:nvContentPartPr>
            <p14:xfrm>
              <a:off x="4214595" y="2894672"/>
              <a:ext cx="246240" cy="219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65BC9AE-E04E-4BC6-818A-1771042A7FC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178955" y="2859032"/>
                <a:ext cx="3178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0946A7D-B4F4-4265-8F8F-874D3C330CE3}"/>
                  </a:ext>
                </a:extLst>
              </p14:cNvPr>
              <p14:cNvContentPartPr/>
              <p14:nvPr/>
            </p14:nvContentPartPr>
            <p14:xfrm>
              <a:off x="201315" y="1596152"/>
              <a:ext cx="171000" cy="26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0946A7D-B4F4-4265-8F8F-874D3C330CE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65315" y="1560152"/>
                <a:ext cx="2426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E87E06F-5D9A-498C-B800-A2D27F399730}"/>
                  </a:ext>
                </a:extLst>
              </p14:cNvPr>
              <p14:cNvContentPartPr/>
              <p14:nvPr/>
            </p14:nvContentPartPr>
            <p14:xfrm>
              <a:off x="550155" y="786872"/>
              <a:ext cx="6480" cy="5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E87E06F-5D9A-498C-B800-A2D27F39973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14155" y="750872"/>
                <a:ext cx="78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AE98875-F749-4ADD-A2B6-F81A0BF0D961}"/>
                  </a:ext>
                </a:extLst>
              </p14:cNvPr>
              <p14:cNvContentPartPr/>
              <p14:nvPr/>
            </p14:nvContentPartPr>
            <p14:xfrm>
              <a:off x="4850355" y="1754552"/>
              <a:ext cx="2520" cy="104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AE98875-F749-4ADD-A2B6-F81A0BF0D96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814355" y="1718912"/>
                <a:ext cx="741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216397A-2B26-4C36-B7E6-8D17A2025F01}"/>
                  </a:ext>
                </a:extLst>
              </p14:cNvPr>
              <p14:cNvContentPartPr/>
              <p14:nvPr/>
            </p14:nvContentPartPr>
            <p14:xfrm>
              <a:off x="4748115" y="4392992"/>
              <a:ext cx="6120" cy="2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216397A-2B26-4C36-B7E6-8D17A2025F0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712475" y="4356992"/>
                <a:ext cx="777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E7F6938-52FE-4E20-9535-A0F742D18501}"/>
                  </a:ext>
                </a:extLst>
              </p14:cNvPr>
              <p14:cNvContentPartPr/>
              <p14:nvPr/>
            </p14:nvContentPartPr>
            <p14:xfrm>
              <a:off x="4732275" y="4355192"/>
              <a:ext cx="393120" cy="51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E7F6938-52FE-4E20-9535-A0F742D1850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696275" y="4319552"/>
                <a:ext cx="464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7587EBE-049B-4C47-A84E-1FBB7A54C88A}"/>
                  </a:ext>
                </a:extLst>
              </p14:cNvPr>
              <p14:cNvContentPartPr/>
              <p14:nvPr/>
            </p14:nvContentPartPr>
            <p14:xfrm>
              <a:off x="5228715" y="3162152"/>
              <a:ext cx="124920" cy="799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7587EBE-049B-4C47-A84E-1FBB7A54C88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192715" y="3126152"/>
                <a:ext cx="1965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DF403CF-4CB3-44C2-86D4-FB76AE7B6717}"/>
                  </a:ext>
                </a:extLst>
              </p14:cNvPr>
              <p14:cNvContentPartPr/>
              <p14:nvPr/>
            </p14:nvContentPartPr>
            <p14:xfrm>
              <a:off x="5331675" y="3113552"/>
              <a:ext cx="1558080" cy="1090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DF403CF-4CB3-44C2-86D4-FB76AE7B671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296035" y="3077912"/>
                <a:ext cx="1629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DF1B91-E940-42BA-9E68-6421769D9340}"/>
                  </a:ext>
                </a:extLst>
              </p14:cNvPr>
              <p14:cNvContentPartPr/>
              <p14:nvPr/>
            </p14:nvContentPartPr>
            <p14:xfrm>
              <a:off x="6842432" y="1316887"/>
              <a:ext cx="1336680" cy="101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DF1B91-E940-42BA-9E68-6421769D934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806432" y="1280887"/>
                <a:ext cx="14083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F46CF8-D6D0-47C2-AAA5-E731040249D4}"/>
                  </a:ext>
                </a:extLst>
              </p14:cNvPr>
              <p14:cNvContentPartPr/>
              <p14:nvPr/>
            </p14:nvContentPartPr>
            <p14:xfrm>
              <a:off x="8037992" y="1051567"/>
              <a:ext cx="177120" cy="745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F46CF8-D6D0-47C2-AAA5-E731040249D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001992" y="1015927"/>
                <a:ext cx="24876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B10C95-18B0-443B-A609-3D736BEA277E}"/>
                  </a:ext>
                </a:extLst>
              </p14:cNvPr>
              <p14:cNvContentPartPr/>
              <p14:nvPr/>
            </p14:nvContentPartPr>
            <p14:xfrm>
              <a:off x="8036552" y="1051567"/>
              <a:ext cx="590400" cy="71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B10C95-18B0-443B-A609-3D736BEA277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00552" y="1015927"/>
                <a:ext cx="66204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181C06-58D1-4894-8604-26DA9B901F17}"/>
                  </a:ext>
                </a:extLst>
              </p14:cNvPr>
              <p14:cNvContentPartPr/>
              <p14:nvPr/>
            </p14:nvContentPartPr>
            <p14:xfrm>
              <a:off x="8680952" y="1006927"/>
              <a:ext cx="53280" cy="82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181C06-58D1-4894-8604-26DA9B901F1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644952" y="970927"/>
                <a:ext cx="1249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6BAA59-F197-497F-B159-954E57AD051E}"/>
                  </a:ext>
                </a:extLst>
              </p14:cNvPr>
              <p14:cNvContentPartPr/>
              <p14:nvPr/>
            </p14:nvContentPartPr>
            <p14:xfrm>
              <a:off x="8702552" y="1389967"/>
              <a:ext cx="1414800" cy="3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6BAA59-F197-497F-B159-954E57AD051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666552" y="1353967"/>
                <a:ext cx="14864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FBC275-CF6E-4AEB-BC64-90F5F2C00A39}"/>
                  </a:ext>
                </a:extLst>
              </p14:cNvPr>
              <p14:cNvContentPartPr/>
              <p14:nvPr/>
            </p14:nvContentPartPr>
            <p14:xfrm>
              <a:off x="6847112" y="1375567"/>
              <a:ext cx="4363560" cy="2087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FBC275-CF6E-4AEB-BC64-90F5F2C00A3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811112" y="1339567"/>
                <a:ext cx="4435200" cy="21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E60D29-4833-4902-A853-3EACDF2734E1}"/>
                  </a:ext>
                </a:extLst>
              </p14:cNvPr>
              <p14:cNvContentPartPr/>
              <p14:nvPr/>
            </p14:nvContentPartPr>
            <p14:xfrm>
              <a:off x="6801752" y="1280887"/>
              <a:ext cx="131400" cy="142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E60D29-4833-4902-A853-3EACDF2734E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766112" y="1245247"/>
                <a:ext cx="203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30BE2D-951B-4688-B0AE-37571BE3A6A4}"/>
                  </a:ext>
                </a:extLst>
              </p14:cNvPr>
              <p14:cNvContentPartPr/>
              <p14:nvPr/>
            </p14:nvContentPartPr>
            <p14:xfrm>
              <a:off x="7300352" y="1752847"/>
              <a:ext cx="3227760" cy="1257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30BE2D-951B-4688-B0AE-37571BE3A6A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264712" y="1716847"/>
                <a:ext cx="3299400" cy="13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D7D4DA-EAFF-4F71-9DAB-E0D1F1007620}"/>
                  </a:ext>
                </a:extLst>
              </p14:cNvPr>
              <p14:cNvContentPartPr/>
              <p14:nvPr/>
            </p14:nvContentPartPr>
            <p14:xfrm>
              <a:off x="7303592" y="2752927"/>
              <a:ext cx="252360" cy="290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D7D4DA-EAFF-4F71-9DAB-E0D1F100762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267952" y="2716927"/>
                <a:ext cx="3240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A936D10-41FE-4B6A-8318-EDD57446BD12}"/>
                  </a:ext>
                </a:extLst>
              </p14:cNvPr>
              <p14:cNvContentPartPr/>
              <p14:nvPr/>
            </p14:nvContentPartPr>
            <p14:xfrm>
              <a:off x="7199912" y="2294287"/>
              <a:ext cx="156240" cy="325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A936D10-41FE-4B6A-8318-EDD57446BD1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164272" y="2258647"/>
                <a:ext cx="2278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E6720C-D3B6-4057-91A6-06B2BDD7E56C}"/>
                  </a:ext>
                </a:extLst>
              </p14:cNvPr>
              <p14:cNvContentPartPr/>
              <p14:nvPr/>
            </p14:nvContentPartPr>
            <p14:xfrm>
              <a:off x="7269032" y="2132647"/>
              <a:ext cx="24480" cy="7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E6720C-D3B6-4057-91A6-06B2BDD7E56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233392" y="2096647"/>
                <a:ext cx="961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0D48A3-7078-41CE-9B77-3532D674F720}"/>
                  </a:ext>
                </a:extLst>
              </p14:cNvPr>
              <p14:cNvContentPartPr/>
              <p14:nvPr/>
            </p14:nvContentPartPr>
            <p14:xfrm>
              <a:off x="7461632" y="2555287"/>
              <a:ext cx="26640" cy="166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0D48A3-7078-41CE-9B77-3532D674F72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425632" y="2519287"/>
                <a:ext cx="982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CAC7EF-7DB5-420F-BCBC-3F9ADC6CBCD3}"/>
                  </a:ext>
                </a:extLst>
              </p14:cNvPr>
              <p14:cNvContentPartPr/>
              <p14:nvPr/>
            </p14:nvContentPartPr>
            <p14:xfrm>
              <a:off x="7455512" y="2512087"/>
              <a:ext cx="163800" cy="199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CAC7EF-7DB5-420F-BCBC-3F9ADC6CBCD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419872" y="2476087"/>
                <a:ext cx="235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5D9A4E6-124F-4643-B684-0F606E0E0702}"/>
                  </a:ext>
                </a:extLst>
              </p14:cNvPr>
              <p14:cNvContentPartPr/>
              <p14:nvPr/>
            </p14:nvContentPartPr>
            <p14:xfrm>
              <a:off x="6293072" y="1236247"/>
              <a:ext cx="456840" cy="21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5D9A4E6-124F-4643-B684-0F606E0E070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257072" y="1200607"/>
                <a:ext cx="528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8DE04D4-BF94-4DAB-A28A-988570F5AE46}"/>
                  </a:ext>
                </a:extLst>
              </p14:cNvPr>
              <p14:cNvContentPartPr/>
              <p14:nvPr/>
            </p14:nvContentPartPr>
            <p14:xfrm>
              <a:off x="6513752" y="993967"/>
              <a:ext cx="37800" cy="49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8DE04D4-BF94-4DAB-A28A-988570F5AE4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477752" y="958327"/>
                <a:ext cx="10944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571AFC-469B-485E-B84D-E2AB4638D91B}"/>
                  </a:ext>
                </a:extLst>
              </p14:cNvPr>
              <p14:cNvContentPartPr/>
              <p14:nvPr/>
            </p14:nvContentPartPr>
            <p14:xfrm>
              <a:off x="6199112" y="3251167"/>
              <a:ext cx="354240" cy="26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571AFC-469B-485E-B84D-E2AB4638D91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163472" y="3215167"/>
                <a:ext cx="4258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21A5DC4-FD77-40AB-B11D-A1321F956D19}"/>
                  </a:ext>
                </a:extLst>
              </p14:cNvPr>
              <p14:cNvContentPartPr/>
              <p14:nvPr/>
            </p14:nvContentPartPr>
            <p14:xfrm>
              <a:off x="7778432" y="2551687"/>
              <a:ext cx="130320" cy="303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21A5DC4-FD77-40AB-B11D-A1321F956D1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742432" y="2515687"/>
                <a:ext cx="2019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658F730-8A1A-4A61-A4BB-ABB43DC406C0}"/>
                  </a:ext>
                </a:extLst>
              </p14:cNvPr>
              <p14:cNvContentPartPr/>
              <p14:nvPr/>
            </p14:nvContentPartPr>
            <p14:xfrm>
              <a:off x="7590152" y="1675087"/>
              <a:ext cx="159840" cy="245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658F730-8A1A-4A61-A4BB-ABB43DC406C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554152" y="1639447"/>
                <a:ext cx="2314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7FA03E-F78F-4E2A-A59A-B9777C7F932C}"/>
                  </a:ext>
                </a:extLst>
              </p14:cNvPr>
              <p14:cNvContentPartPr/>
              <p14:nvPr/>
            </p14:nvContentPartPr>
            <p14:xfrm>
              <a:off x="9100712" y="1674367"/>
              <a:ext cx="185040" cy="198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7FA03E-F78F-4E2A-A59A-B9777C7F932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065072" y="1638367"/>
                <a:ext cx="2566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009BD9F-9642-4B79-95EB-BC20B6EFCBBD}"/>
                  </a:ext>
                </a:extLst>
              </p14:cNvPr>
              <p14:cNvContentPartPr/>
              <p14:nvPr/>
            </p14:nvContentPartPr>
            <p14:xfrm>
              <a:off x="10402112" y="2602447"/>
              <a:ext cx="183600" cy="146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009BD9F-9642-4B79-95EB-BC20B6EFCBB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366472" y="2566447"/>
                <a:ext cx="255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EF403DF-EA2B-403C-9625-121B542467B1}"/>
                  </a:ext>
                </a:extLst>
              </p14:cNvPr>
              <p14:cNvContentPartPr/>
              <p14:nvPr/>
            </p14:nvContentPartPr>
            <p14:xfrm>
              <a:off x="8768072" y="2884687"/>
              <a:ext cx="175680" cy="190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EF403DF-EA2B-403C-9625-121B542467B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732432" y="2848687"/>
                <a:ext cx="247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E18511C-AA66-49F5-9865-B7FA1CEDA491}"/>
                  </a:ext>
                </a:extLst>
              </p14:cNvPr>
              <p14:cNvContentPartPr/>
              <p14:nvPr/>
            </p14:nvContentPartPr>
            <p14:xfrm>
              <a:off x="11411552" y="2302927"/>
              <a:ext cx="65160" cy="459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E18511C-AA66-49F5-9865-B7FA1CEDA49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1375552" y="2266927"/>
                <a:ext cx="1368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3FBBA-A66C-4D32-B487-6938753B54DD}"/>
                  </a:ext>
                </a:extLst>
              </p14:cNvPr>
              <p14:cNvContentPartPr/>
              <p14:nvPr/>
            </p14:nvContentPartPr>
            <p14:xfrm>
              <a:off x="11449352" y="2275207"/>
              <a:ext cx="246240" cy="479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3FBBA-A66C-4D32-B487-6938753B54D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1413712" y="2239207"/>
                <a:ext cx="31788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A818C86-F5AA-40E3-974C-F5AFAD41D892}"/>
                  </a:ext>
                </a:extLst>
              </p14:cNvPr>
              <p14:cNvContentPartPr/>
              <p14:nvPr/>
            </p14:nvContentPartPr>
            <p14:xfrm>
              <a:off x="11791352" y="2607127"/>
              <a:ext cx="192960" cy="249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A818C86-F5AA-40E3-974C-F5AFAD41D892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1755712" y="2571487"/>
                <a:ext cx="2646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19E37FB-F004-48B7-ADA5-A8C853CF9BA9}"/>
                  </a:ext>
                </a:extLst>
              </p14:cNvPr>
              <p14:cNvContentPartPr/>
              <p14:nvPr/>
            </p14:nvContentPartPr>
            <p14:xfrm>
              <a:off x="11375912" y="1789927"/>
              <a:ext cx="236880" cy="12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19E37FB-F004-48B7-ADA5-A8C853CF9BA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339912" y="1753927"/>
                <a:ext cx="3085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7BD37E1-122F-4132-A8DF-06F982676E73}"/>
                  </a:ext>
                </a:extLst>
              </p14:cNvPr>
              <p14:cNvContentPartPr/>
              <p14:nvPr/>
            </p14:nvContentPartPr>
            <p14:xfrm>
              <a:off x="11543312" y="1581487"/>
              <a:ext cx="3600" cy="388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7BD37E1-122F-4132-A8DF-06F982676E7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507672" y="1545847"/>
                <a:ext cx="752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3EE3650-95FF-42DA-896F-42A431239BC4}"/>
                  </a:ext>
                </a:extLst>
              </p14:cNvPr>
              <p14:cNvContentPartPr/>
              <p14:nvPr/>
            </p14:nvContentPartPr>
            <p14:xfrm>
              <a:off x="11609912" y="1801087"/>
              <a:ext cx="131760" cy="15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3EE3650-95FF-42DA-896F-42A431239BC4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1573912" y="1765087"/>
                <a:ext cx="2034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C7CD3AD-7421-46CD-BB02-7D994BE57526}"/>
                  </a:ext>
                </a:extLst>
              </p14:cNvPr>
              <p14:cNvContentPartPr/>
              <p14:nvPr/>
            </p14:nvContentPartPr>
            <p14:xfrm>
              <a:off x="11170352" y="3058927"/>
              <a:ext cx="250560" cy="3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C7CD3AD-7421-46CD-BB02-7D994BE5752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1134352" y="3023287"/>
                <a:ext cx="322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15908A6-767C-44A2-9F6D-6599B19E745C}"/>
                  </a:ext>
                </a:extLst>
              </p14:cNvPr>
              <p14:cNvContentPartPr/>
              <p14:nvPr/>
            </p14:nvContentPartPr>
            <p14:xfrm>
              <a:off x="4027395" y="826112"/>
              <a:ext cx="281520" cy="8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15908A6-767C-44A2-9F6D-6599B19E745C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991755" y="790472"/>
                <a:ext cx="3531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8DB44D1-2F7F-4CC2-8453-8F7D0CE71A12}"/>
                  </a:ext>
                </a:extLst>
              </p14:cNvPr>
              <p14:cNvContentPartPr/>
              <p14:nvPr/>
            </p14:nvContentPartPr>
            <p14:xfrm>
              <a:off x="4160955" y="672392"/>
              <a:ext cx="14400" cy="3700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8DB44D1-2F7F-4CC2-8453-8F7D0CE71A12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124955" y="636392"/>
                <a:ext cx="860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0F54D7A-AEB5-41DD-AA6F-034C994329FD}"/>
                  </a:ext>
                </a:extLst>
              </p14:cNvPr>
              <p14:cNvContentPartPr/>
              <p14:nvPr/>
            </p14:nvContentPartPr>
            <p14:xfrm>
              <a:off x="7834395" y="3407672"/>
              <a:ext cx="152280" cy="163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0F54D7A-AEB5-41DD-AA6F-034C994329F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798395" y="3372032"/>
                <a:ext cx="223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E664886-8DD3-407A-812E-8A069C1DE567}"/>
                  </a:ext>
                </a:extLst>
              </p14:cNvPr>
              <p14:cNvContentPartPr/>
              <p14:nvPr/>
            </p14:nvContentPartPr>
            <p14:xfrm>
              <a:off x="8055795" y="3412712"/>
              <a:ext cx="154800" cy="140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E664886-8DD3-407A-812E-8A069C1DE56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020155" y="3376712"/>
                <a:ext cx="226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B2271BC-377B-4148-8F3E-6F04496A543F}"/>
                  </a:ext>
                </a:extLst>
              </p14:cNvPr>
              <p14:cNvContentPartPr/>
              <p14:nvPr/>
            </p14:nvContentPartPr>
            <p14:xfrm>
              <a:off x="4709595" y="732152"/>
              <a:ext cx="2145600" cy="619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B2271BC-377B-4148-8F3E-6F04496A543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673595" y="696512"/>
                <a:ext cx="221724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E8748A6-967C-410C-BA7A-236E8193400E}"/>
                  </a:ext>
                </a:extLst>
              </p14:cNvPr>
              <p14:cNvContentPartPr/>
              <p14:nvPr/>
            </p14:nvContentPartPr>
            <p14:xfrm>
              <a:off x="4800675" y="5097872"/>
              <a:ext cx="2160000" cy="4809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E8748A6-967C-410C-BA7A-236E8193400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765035" y="5061872"/>
                <a:ext cx="2231640" cy="55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5A9BB3D-4309-4528-8F9C-FE8ABC0DA60F}"/>
              </a:ext>
            </a:extLst>
          </p:cNvPr>
          <p:cNvGrpSpPr/>
          <p:nvPr/>
        </p:nvGrpSpPr>
        <p:grpSpPr>
          <a:xfrm>
            <a:off x="10746075" y="3415952"/>
            <a:ext cx="712800" cy="852840"/>
            <a:chOff x="10746075" y="3415952"/>
            <a:chExt cx="71280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5913EEB-1300-4721-B019-7A422BB9FE98}"/>
                    </a:ext>
                  </a:extLst>
                </p14:cNvPr>
                <p14:cNvContentPartPr/>
                <p14:nvPr/>
              </p14:nvContentPartPr>
              <p14:xfrm>
                <a:off x="10895115" y="3415952"/>
                <a:ext cx="126720" cy="366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5913EEB-1300-4721-B019-7A422BB9FE9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859115" y="3379952"/>
                  <a:ext cx="1983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7CF6245-760B-4430-AD80-227597F974E6}"/>
                    </a:ext>
                  </a:extLst>
                </p14:cNvPr>
                <p14:cNvContentPartPr/>
                <p14:nvPr/>
              </p14:nvContentPartPr>
              <p14:xfrm>
                <a:off x="10746075" y="3801872"/>
                <a:ext cx="712800" cy="14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7CF6245-760B-4430-AD80-227597F974E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710435" y="3766232"/>
                  <a:ext cx="784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8AC3FC-5464-4733-BEE7-45C1EFC79889}"/>
                    </a:ext>
                  </a:extLst>
                </p14:cNvPr>
                <p14:cNvContentPartPr/>
                <p14:nvPr/>
              </p14:nvContentPartPr>
              <p14:xfrm>
                <a:off x="10930755" y="4021472"/>
                <a:ext cx="300240" cy="11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8AC3FC-5464-4733-BEE7-45C1EFC798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895115" y="3985832"/>
                  <a:ext cx="371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62ECC5D-DFA2-4D91-91C5-73AB5B31EBAA}"/>
                    </a:ext>
                  </a:extLst>
                </p14:cNvPr>
                <p14:cNvContentPartPr/>
                <p14:nvPr/>
              </p14:nvContentPartPr>
              <p14:xfrm>
                <a:off x="10984755" y="4232072"/>
                <a:ext cx="142560" cy="36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62ECC5D-DFA2-4D91-91C5-73AB5B31EBA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49115" y="4196432"/>
                  <a:ext cx="21420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49EAF9B-8B2F-453B-BFF4-5623D005E1BE}"/>
                  </a:ext>
                </a:extLst>
              </p14:cNvPr>
              <p14:cNvContentPartPr/>
              <p14:nvPr/>
            </p14:nvContentPartPr>
            <p14:xfrm>
              <a:off x="4460835" y="6156632"/>
              <a:ext cx="148680" cy="134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49EAF9B-8B2F-453B-BFF4-5623D005E1B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425195" y="6120632"/>
                <a:ext cx="22032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61FCC8A-30AC-4D1C-B4B6-1C57C8EBCC3A}"/>
              </a:ext>
            </a:extLst>
          </p:cNvPr>
          <p:cNvGrpSpPr/>
          <p:nvPr/>
        </p:nvGrpSpPr>
        <p:grpSpPr>
          <a:xfrm>
            <a:off x="4099755" y="2816912"/>
            <a:ext cx="1459080" cy="905760"/>
            <a:chOff x="4099755" y="2816912"/>
            <a:chExt cx="1459080" cy="90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71E95F-7873-47C6-86D0-8F8461868183}"/>
                    </a:ext>
                  </a:extLst>
                </p14:cNvPr>
                <p14:cNvContentPartPr/>
                <p14:nvPr/>
              </p14:nvContentPartPr>
              <p14:xfrm>
                <a:off x="4099755" y="3118952"/>
                <a:ext cx="125280" cy="158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71E95F-7873-47C6-86D0-8F846186818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064115" y="3082952"/>
                  <a:ext cx="196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A1CB66-19C0-4F60-919B-9BE20D13D44A}"/>
                    </a:ext>
                  </a:extLst>
                </p14:cNvPr>
                <p14:cNvContentPartPr/>
                <p14:nvPr/>
              </p14:nvContentPartPr>
              <p14:xfrm>
                <a:off x="4194075" y="3181232"/>
                <a:ext cx="573840" cy="43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A1CB66-19C0-4F60-919B-9BE20D13D44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58435" y="3145232"/>
                  <a:ext cx="645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11E7F41-B2A0-4DCD-9808-5BF0AD109EE9}"/>
                    </a:ext>
                  </a:extLst>
                </p14:cNvPr>
                <p14:cNvContentPartPr/>
                <p14:nvPr/>
              </p14:nvContentPartPr>
              <p14:xfrm>
                <a:off x="4263555" y="3486512"/>
                <a:ext cx="267840" cy="5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11E7F41-B2A0-4DCD-9808-5BF0AD109EE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27915" y="3450512"/>
                  <a:ext cx="339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ABDE02C-DCA0-4124-A888-E3500E8A5233}"/>
                    </a:ext>
                  </a:extLst>
                </p14:cNvPr>
                <p14:cNvContentPartPr/>
                <p14:nvPr/>
              </p14:nvContentPartPr>
              <p14:xfrm>
                <a:off x="4400355" y="3361952"/>
                <a:ext cx="17640" cy="360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ABDE02C-DCA0-4124-A888-E3500E8A523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364715" y="3325952"/>
                  <a:ext cx="89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3219E8B-BD7A-483A-B186-45B9BFDCD9F6}"/>
                    </a:ext>
                  </a:extLst>
                </p14:cNvPr>
                <p14:cNvContentPartPr/>
                <p14:nvPr/>
              </p14:nvContentPartPr>
              <p14:xfrm>
                <a:off x="4835955" y="3191312"/>
                <a:ext cx="457200" cy="103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3219E8B-BD7A-483A-B186-45B9BFDCD9F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799955" y="3155312"/>
                  <a:ext cx="528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44F7AB0-34E3-4F12-A644-D564FA0581E0}"/>
                    </a:ext>
                  </a:extLst>
                </p14:cNvPr>
                <p14:cNvContentPartPr/>
                <p14:nvPr/>
              </p14:nvContentPartPr>
              <p14:xfrm>
                <a:off x="5080755" y="3314792"/>
                <a:ext cx="478080" cy="16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44F7AB0-34E3-4F12-A644-D564FA0581E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44755" y="3279152"/>
                  <a:ext cx="549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BE1725A-733A-4C11-B477-F421261DFA98}"/>
                    </a:ext>
                  </a:extLst>
                </p14:cNvPr>
                <p14:cNvContentPartPr/>
                <p14:nvPr/>
              </p14:nvContentPartPr>
              <p14:xfrm>
                <a:off x="5201355" y="3424232"/>
                <a:ext cx="278640" cy="6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BE1725A-733A-4C11-B477-F421261DFA9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65355" y="3388232"/>
                  <a:ext cx="350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82A22D5-93C7-415F-A26D-0B712CE46F07}"/>
                    </a:ext>
                  </a:extLst>
                </p14:cNvPr>
                <p14:cNvContentPartPr/>
                <p14:nvPr/>
              </p14:nvContentPartPr>
              <p14:xfrm>
                <a:off x="5272995" y="3550232"/>
                <a:ext cx="121680" cy="14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82A22D5-93C7-415F-A26D-0B712CE46F0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236995" y="3514592"/>
                  <a:ext cx="193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561CCE-06F1-45FD-831B-5ABED75AE35E}"/>
                    </a:ext>
                  </a:extLst>
                </p14:cNvPr>
                <p14:cNvContentPartPr/>
                <p14:nvPr/>
              </p14:nvContentPartPr>
              <p14:xfrm>
                <a:off x="4980315" y="2827352"/>
                <a:ext cx="235440" cy="281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561CCE-06F1-45FD-831B-5ABED75AE35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944315" y="2791352"/>
                  <a:ext cx="307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4549A4D-8961-4A35-B177-06744E6ABF02}"/>
                    </a:ext>
                  </a:extLst>
                </p14:cNvPr>
                <p14:cNvContentPartPr/>
                <p14:nvPr/>
              </p14:nvContentPartPr>
              <p14:xfrm>
                <a:off x="5302875" y="2816912"/>
                <a:ext cx="232560" cy="282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4549A4D-8961-4A35-B177-06744E6ABF0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266875" y="2780912"/>
                  <a:ext cx="304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93B064D-071A-4D43-90F7-3180A3693A02}"/>
                    </a:ext>
                  </a:extLst>
                </p14:cNvPr>
                <p14:cNvContentPartPr/>
                <p14:nvPr/>
              </p14:nvContentPartPr>
              <p14:xfrm>
                <a:off x="4783395" y="3178712"/>
                <a:ext cx="360" cy="5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93B064D-071A-4D43-90F7-3180A3693A0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747395" y="3143072"/>
                  <a:ext cx="720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DD90538-36D1-4564-9D61-FDE01448596F}"/>
              </a:ext>
            </a:extLst>
          </p:cNvPr>
          <p:cNvGrpSpPr/>
          <p:nvPr/>
        </p:nvGrpSpPr>
        <p:grpSpPr>
          <a:xfrm>
            <a:off x="4249155" y="6195152"/>
            <a:ext cx="721080" cy="414720"/>
            <a:chOff x="4249155" y="6195152"/>
            <a:chExt cx="72108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BDDDBE7-FA21-4749-975E-8C4A552CBF87}"/>
                    </a:ext>
                  </a:extLst>
                </p14:cNvPr>
                <p14:cNvContentPartPr/>
                <p14:nvPr/>
              </p14:nvContentPartPr>
              <p14:xfrm>
                <a:off x="4466955" y="6195152"/>
                <a:ext cx="60120" cy="219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BDDDBE7-FA21-4749-975E-8C4A552CBF8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31315" y="6159152"/>
                  <a:ext cx="131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FA5B52E-937D-49EC-BA22-7FDCF38DA65F}"/>
                    </a:ext>
                  </a:extLst>
                </p14:cNvPr>
                <p14:cNvContentPartPr/>
                <p14:nvPr/>
              </p14:nvContentPartPr>
              <p14:xfrm>
                <a:off x="4249155" y="6359312"/>
                <a:ext cx="721080" cy="84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FA5B52E-937D-49EC-BA22-7FDCF38DA65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213155" y="6323672"/>
                  <a:ext cx="792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C0CD365-40FA-4016-9DCF-482F24D86241}"/>
                    </a:ext>
                  </a:extLst>
                </p14:cNvPr>
                <p14:cNvContentPartPr/>
                <p14:nvPr/>
              </p14:nvContentPartPr>
              <p14:xfrm>
                <a:off x="4379115" y="6449312"/>
                <a:ext cx="64440" cy="160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C0CD365-40FA-4016-9DCF-482F24D8624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43475" y="6413312"/>
                  <a:ext cx="136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9626E64-25DC-462B-9B1F-3CEC8D00DB22}"/>
                    </a:ext>
                  </a:extLst>
                </p14:cNvPr>
                <p14:cNvContentPartPr/>
                <p14:nvPr/>
              </p14:nvContentPartPr>
              <p14:xfrm>
                <a:off x="4614555" y="6381272"/>
                <a:ext cx="94680" cy="174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9626E64-25DC-462B-9B1F-3CEC8D00DB2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578915" y="6345272"/>
                  <a:ext cx="166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76D19BF-3560-4273-A314-36A8D73A5CB5}"/>
                    </a:ext>
                  </a:extLst>
                </p14:cNvPr>
                <p14:cNvContentPartPr/>
                <p14:nvPr/>
              </p14:nvContentPartPr>
              <p14:xfrm>
                <a:off x="4853955" y="6343112"/>
                <a:ext cx="80280" cy="181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76D19BF-3560-4273-A314-36A8D73A5CB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817955" y="6307112"/>
                  <a:ext cx="151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5C82FC4-4096-4D7C-BB3C-5494620EC296}"/>
                    </a:ext>
                  </a:extLst>
                </p14:cNvPr>
                <p14:cNvContentPartPr/>
                <p14:nvPr/>
              </p14:nvContentPartPr>
              <p14:xfrm>
                <a:off x="4554435" y="6222512"/>
                <a:ext cx="1800" cy="3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5C82FC4-4096-4D7C-BB3C-5494620EC29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518435" y="6186512"/>
                  <a:ext cx="7344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421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1BB6CB-0F56-405A-820A-B11B93A2482F}"/>
                  </a:ext>
                </a:extLst>
              </p14:cNvPr>
              <p14:cNvContentPartPr/>
              <p14:nvPr/>
            </p14:nvContentPartPr>
            <p14:xfrm>
              <a:off x="6626595" y="2738031"/>
              <a:ext cx="16200" cy="17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1BB6CB-0F56-405A-820A-B11B93A24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0595" y="2702391"/>
                <a:ext cx="87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BE35D50-7ED1-455A-B3E8-3174A62F3182}"/>
                  </a:ext>
                </a:extLst>
              </p14:cNvPr>
              <p14:cNvContentPartPr/>
              <p14:nvPr/>
            </p14:nvContentPartPr>
            <p14:xfrm>
              <a:off x="6835755" y="2753151"/>
              <a:ext cx="43200" cy="11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BE35D50-7ED1-455A-B3E8-3174A62F31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0115" y="2717511"/>
                <a:ext cx="114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1456844-18FA-4ABA-83BA-49A6930C354E}"/>
                  </a:ext>
                </a:extLst>
              </p14:cNvPr>
              <p14:cNvContentPartPr/>
              <p14:nvPr/>
            </p14:nvContentPartPr>
            <p14:xfrm>
              <a:off x="7522635" y="1600791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1456844-18FA-4ABA-83BA-49A6930C35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6635" y="15651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C7D44FD-FDF3-4E2B-B05B-21538219BB81}"/>
                  </a:ext>
                </a:extLst>
              </p14:cNvPr>
              <p14:cNvContentPartPr/>
              <p14:nvPr/>
            </p14:nvContentPartPr>
            <p14:xfrm>
              <a:off x="7719915" y="2707071"/>
              <a:ext cx="25200" cy="220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C7D44FD-FDF3-4E2B-B05B-21538219BB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4275" y="2671431"/>
                <a:ext cx="968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1298711-169F-4939-AD3D-5E2E630B813E}"/>
                  </a:ext>
                </a:extLst>
              </p14:cNvPr>
              <p14:cNvContentPartPr/>
              <p14:nvPr/>
            </p14:nvContentPartPr>
            <p14:xfrm>
              <a:off x="7691835" y="1768191"/>
              <a:ext cx="70560" cy="22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1298711-169F-4939-AD3D-5E2E630B81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6195" y="1732551"/>
                <a:ext cx="1422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65DCD16-AD35-4892-AFC6-18683E68F329}"/>
                  </a:ext>
                </a:extLst>
              </p14:cNvPr>
              <p14:cNvContentPartPr/>
              <p14:nvPr/>
            </p14:nvContentPartPr>
            <p14:xfrm>
              <a:off x="1352955" y="5797257"/>
              <a:ext cx="2880" cy="5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65DCD16-AD35-4892-AFC6-18683E68F3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6955" y="5761257"/>
                <a:ext cx="7452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F4C5A2F-B21E-43CB-AB57-44D3402637E0}"/>
              </a:ext>
            </a:extLst>
          </p:cNvPr>
          <p:cNvGrpSpPr/>
          <p:nvPr/>
        </p:nvGrpSpPr>
        <p:grpSpPr>
          <a:xfrm>
            <a:off x="1385355" y="5445897"/>
            <a:ext cx="4172760" cy="547560"/>
            <a:chOff x="1385355" y="5445897"/>
            <a:chExt cx="417276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7C51581-8A7D-4633-AA29-B4A527182C4C}"/>
                    </a:ext>
                  </a:extLst>
                </p14:cNvPr>
                <p14:cNvContentPartPr/>
                <p14:nvPr/>
              </p14:nvContentPartPr>
              <p14:xfrm>
                <a:off x="4086075" y="5863857"/>
                <a:ext cx="786240" cy="24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7C51581-8A7D-4633-AA29-B4A527182C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50435" y="5828217"/>
                  <a:ext cx="857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8E4438A-B86A-4DF4-AF5F-1952D2355504}"/>
                    </a:ext>
                  </a:extLst>
                </p14:cNvPr>
                <p14:cNvContentPartPr/>
                <p14:nvPr/>
              </p14:nvContentPartPr>
              <p14:xfrm>
                <a:off x="4900035" y="5891217"/>
                <a:ext cx="101880" cy="12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8E4438A-B86A-4DF4-AF5F-1952D23555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4035" y="5855217"/>
                  <a:ext cx="173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60F219D-1E00-48F5-B179-2CC8BDB902E7}"/>
                    </a:ext>
                  </a:extLst>
                </p14:cNvPr>
                <p14:cNvContentPartPr/>
                <p14:nvPr/>
              </p14:nvContentPartPr>
              <p14:xfrm>
                <a:off x="5097675" y="5901657"/>
                <a:ext cx="113040" cy="4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60F219D-1E00-48F5-B179-2CC8BDB902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61675" y="5865657"/>
                  <a:ext cx="184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B72869D-6E4E-4DD6-822E-3FAB00E942CC}"/>
                    </a:ext>
                  </a:extLst>
                </p14:cNvPr>
                <p14:cNvContentPartPr/>
                <p14:nvPr/>
              </p14:nvContentPartPr>
              <p14:xfrm>
                <a:off x="5281275" y="5905617"/>
                <a:ext cx="160920" cy="4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B72869D-6E4E-4DD6-822E-3FAB00E942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5635" y="5869977"/>
                  <a:ext cx="232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95AFF23-FFA5-4C5A-A8DA-446718A8C8BF}"/>
                    </a:ext>
                  </a:extLst>
                </p14:cNvPr>
                <p14:cNvContentPartPr/>
                <p14:nvPr/>
              </p14:nvContentPartPr>
              <p14:xfrm>
                <a:off x="5547315" y="5913537"/>
                <a:ext cx="10800" cy="2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95AFF23-FFA5-4C5A-A8DA-446718A8C8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1675" y="5877537"/>
                  <a:ext cx="82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741A3CE-82F2-424F-8497-692634BBF7B0}"/>
                    </a:ext>
                  </a:extLst>
                </p14:cNvPr>
                <p14:cNvContentPartPr/>
                <p14:nvPr/>
              </p14:nvContentPartPr>
              <p14:xfrm>
                <a:off x="1385355" y="5848377"/>
                <a:ext cx="1880280" cy="50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741A3CE-82F2-424F-8497-692634BBF7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49355" y="5812377"/>
                  <a:ext cx="1951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0A0A0CC-630C-4FA5-A980-F69CD9C199C1}"/>
                    </a:ext>
                  </a:extLst>
                </p14:cNvPr>
                <p14:cNvContentPartPr/>
                <p14:nvPr/>
              </p14:nvContentPartPr>
              <p14:xfrm>
                <a:off x="3240435" y="5873937"/>
                <a:ext cx="781920" cy="10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0A0A0CC-630C-4FA5-A980-F69CD9C199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4795" y="5838297"/>
                  <a:ext cx="853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0592BC2-C368-47EB-ACD0-5839C3BB2EDC}"/>
                    </a:ext>
                  </a:extLst>
                </p14:cNvPr>
                <p14:cNvContentPartPr/>
                <p14:nvPr/>
              </p14:nvContentPartPr>
              <p14:xfrm>
                <a:off x="3892755" y="5795097"/>
                <a:ext cx="109080" cy="155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0592BC2-C368-47EB-ACD0-5839C3BB2E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56755" y="5759457"/>
                  <a:ext cx="180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7F5417C-D264-44AE-BDD0-F2C5C4D617DF}"/>
                    </a:ext>
                  </a:extLst>
                </p14:cNvPr>
                <p14:cNvContentPartPr/>
                <p14:nvPr/>
              </p14:nvContentPartPr>
              <p14:xfrm>
                <a:off x="1413075" y="5759097"/>
                <a:ext cx="176040" cy="225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7F5417C-D264-44AE-BDD0-F2C5C4D617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77435" y="5723097"/>
                  <a:ext cx="247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87F5906-1BA1-4601-BD94-7BEB6631B147}"/>
                    </a:ext>
                  </a:extLst>
                </p14:cNvPr>
                <p14:cNvContentPartPr/>
                <p14:nvPr/>
              </p14:nvContentPartPr>
              <p14:xfrm>
                <a:off x="4061235" y="5727417"/>
                <a:ext cx="161280" cy="266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87F5906-1BA1-4601-BD94-7BEB6631B1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5235" y="5691417"/>
                  <a:ext cx="232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A4C4679-A8C3-4A43-BCD3-8DDA47AA9E5C}"/>
                    </a:ext>
                  </a:extLst>
                </p14:cNvPr>
                <p14:cNvContentPartPr/>
                <p14:nvPr/>
              </p14:nvContentPartPr>
              <p14:xfrm>
                <a:off x="2454915" y="5469657"/>
                <a:ext cx="182880" cy="29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A4C4679-A8C3-4A43-BCD3-8DDA47AA9E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18915" y="5434017"/>
                  <a:ext cx="254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1C40DD9-E1F7-4DB6-A187-A9A8C325B15A}"/>
                    </a:ext>
                  </a:extLst>
                </p14:cNvPr>
                <p14:cNvContentPartPr/>
                <p14:nvPr/>
              </p14:nvContentPartPr>
              <p14:xfrm>
                <a:off x="2431875" y="5480097"/>
                <a:ext cx="18720" cy="282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1C40DD9-E1F7-4DB6-A187-A9A8C325B1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96235" y="5444457"/>
                  <a:ext cx="903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FB44566-CC4F-4CC6-9F62-AE88A56EF38C}"/>
                    </a:ext>
                  </a:extLst>
                </p14:cNvPr>
                <p14:cNvContentPartPr/>
                <p14:nvPr/>
              </p14:nvContentPartPr>
              <p14:xfrm>
                <a:off x="2447715" y="5642457"/>
                <a:ext cx="145800" cy="29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FB44566-CC4F-4CC6-9F62-AE88A56EF3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1715" y="5606457"/>
                  <a:ext cx="217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F85CBC4-A302-4D10-AA23-CD05F31BDF38}"/>
                    </a:ext>
                  </a:extLst>
                </p14:cNvPr>
                <p14:cNvContentPartPr/>
                <p14:nvPr/>
              </p14:nvContentPartPr>
              <p14:xfrm>
                <a:off x="2778915" y="5518977"/>
                <a:ext cx="22680" cy="203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F85CBC4-A302-4D10-AA23-CD05F31BDF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42915" y="5483337"/>
                  <a:ext cx="94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F98179F-7954-4159-87A9-E2940579D10E}"/>
                    </a:ext>
                  </a:extLst>
                </p14:cNvPr>
                <p14:cNvContentPartPr/>
                <p14:nvPr/>
              </p14:nvContentPartPr>
              <p14:xfrm>
                <a:off x="2760915" y="5445897"/>
                <a:ext cx="167040" cy="317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F98179F-7954-4159-87A9-E2940579D1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24915" y="5410257"/>
                  <a:ext cx="238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490057C-AFCD-4DFB-AE73-3171C49E5660}"/>
                    </a:ext>
                  </a:extLst>
                </p14:cNvPr>
                <p14:cNvContentPartPr/>
                <p14:nvPr/>
              </p14:nvContentPartPr>
              <p14:xfrm>
                <a:off x="4358235" y="5558217"/>
                <a:ext cx="15480" cy="193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490057C-AFCD-4DFB-AE73-3171C49E56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22235" y="5522577"/>
                  <a:ext cx="87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D77FF44-5BBC-4B8D-840C-24367E1A3D23}"/>
                    </a:ext>
                  </a:extLst>
                </p14:cNvPr>
                <p14:cNvContentPartPr/>
                <p14:nvPr/>
              </p14:nvContentPartPr>
              <p14:xfrm>
                <a:off x="4352835" y="5547417"/>
                <a:ext cx="180000" cy="248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D77FF44-5BBC-4B8D-840C-24367E1A3D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17195" y="5511777"/>
                  <a:ext cx="251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04BAB0B-0C83-43AD-BFFC-D2F39BD3E83D}"/>
                    </a:ext>
                  </a:extLst>
                </p14:cNvPr>
                <p14:cNvContentPartPr/>
                <p14:nvPr/>
              </p14:nvContentPartPr>
              <p14:xfrm>
                <a:off x="4632555" y="5581977"/>
                <a:ext cx="9000" cy="192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04BAB0B-0C83-43AD-BFFC-D2F39BD3E8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96555" y="5545977"/>
                  <a:ext cx="80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1B77725-F6EF-464E-BB45-D6B8BDD3C404}"/>
                    </a:ext>
                  </a:extLst>
                </p14:cNvPr>
                <p14:cNvContentPartPr/>
                <p14:nvPr/>
              </p14:nvContentPartPr>
              <p14:xfrm>
                <a:off x="4599435" y="5529057"/>
                <a:ext cx="155880" cy="286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1B77725-F6EF-464E-BB45-D6B8BDD3C4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63435" y="5493417"/>
                  <a:ext cx="227520" cy="35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41D53DA-DB6E-4885-AEEE-8F786C923E15}"/>
                  </a:ext>
                </a:extLst>
              </p14:cNvPr>
              <p14:cNvContentPartPr/>
              <p14:nvPr/>
            </p14:nvContentPartPr>
            <p14:xfrm>
              <a:off x="9145155" y="4531497"/>
              <a:ext cx="1762560" cy="1989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41D53DA-DB6E-4885-AEEE-8F786C923E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09515" y="4495497"/>
                <a:ext cx="1834200" cy="20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D6112A9-5177-4FB0-A8F3-91C00AB07759}"/>
                  </a:ext>
                </a:extLst>
              </p14:cNvPr>
              <p14:cNvContentPartPr/>
              <p14:nvPr/>
            </p14:nvContentPartPr>
            <p14:xfrm>
              <a:off x="9112035" y="6605457"/>
              <a:ext cx="178200" cy="2008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D6112A9-5177-4FB0-A8F3-91C00AB077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76035" y="6569817"/>
                <a:ext cx="2498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FDC3E63-3C87-448D-BE94-FB474C0CF500}"/>
                  </a:ext>
                </a:extLst>
              </p14:cNvPr>
              <p14:cNvContentPartPr/>
              <p14:nvPr/>
            </p14:nvContentPartPr>
            <p14:xfrm>
              <a:off x="7542075" y="1588857"/>
              <a:ext cx="25200" cy="118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FDC3E63-3C87-448D-BE94-FB474C0CF5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06435" y="1552857"/>
                <a:ext cx="968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6D208461-19A5-45C8-8BE6-D06E8580CF29}"/>
                  </a:ext>
                </a:extLst>
              </p14:cNvPr>
              <p14:cNvContentPartPr/>
              <p14:nvPr/>
            </p14:nvContentPartPr>
            <p14:xfrm>
              <a:off x="7506795" y="1431897"/>
              <a:ext cx="2451960" cy="1717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6D208461-19A5-45C8-8BE6-D06E8580CF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71155" y="1395897"/>
                <a:ext cx="2523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6E2508E-A627-4ABF-B1BB-DA8B974409C0}"/>
                  </a:ext>
                </a:extLst>
              </p14:cNvPr>
              <p14:cNvContentPartPr/>
              <p14:nvPr/>
            </p14:nvContentPartPr>
            <p14:xfrm>
              <a:off x="9795675" y="1360257"/>
              <a:ext cx="1645200" cy="694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6E2508E-A627-4ABF-B1BB-DA8B974409C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59675" y="1324257"/>
                <a:ext cx="171684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218B896-7F06-4594-95D8-AC36A2263366}"/>
              </a:ext>
            </a:extLst>
          </p:cNvPr>
          <p:cNvGrpSpPr/>
          <p:nvPr/>
        </p:nvGrpSpPr>
        <p:grpSpPr>
          <a:xfrm>
            <a:off x="62355" y="257991"/>
            <a:ext cx="11723040" cy="6591906"/>
            <a:chOff x="62355" y="257991"/>
            <a:chExt cx="11723040" cy="65919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0999A7-9190-4579-8ECD-23894357B3FD}"/>
                    </a:ext>
                  </a:extLst>
                </p14:cNvPr>
                <p14:cNvContentPartPr/>
                <p14:nvPr/>
              </p14:nvContentPartPr>
              <p14:xfrm>
                <a:off x="10966755" y="2321511"/>
                <a:ext cx="75600" cy="55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0999A7-9190-4579-8ECD-23894357B3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30755" y="2285511"/>
                  <a:ext cx="14724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41C936-A659-4003-8F00-5A9856B7A359}"/>
                    </a:ext>
                  </a:extLst>
                </p14:cNvPr>
                <p14:cNvContentPartPr/>
                <p14:nvPr/>
              </p14:nvContentPartPr>
              <p14:xfrm>
                <a:off x="10889715" y="2593311"/>
                <a:ext cx="348120" cy="9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41C936-A659-4003-8F00-5A9856B7A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53715" y="2557311"/>
                  <a:ext cx="419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5C4771-BBD5-4ADA-88EE-10FF817B1DF2}"/>
                    </a:ext>
                  </a:extLst>
                </p14:cNvPr>
                <p14:cNvContentPartPr/>
                <p14:nvPr/>
              </p14:nvContentPartPr>
              <p14:xfrm>
                <a:off x="6453795" y="818871"/>
                <a:ext cx="173160" cy="2121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5C4771-BBD5-4ADA-88EE-10FF817B1D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17795" y="783231"/>
                  <a:ext cx="244800" cy="21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F4A4E9-9E11-49AC-B0AC-2B7CC29804B1}"/>
                    </a:ext>
                  </a:extLst>
                </p14:cNvPr>
                <p14:cNvContentPartPr/>
                <p14:nvPr/>
              </p14:nvContentPartPr>
              <p14:xfrm>
                <a:off x="6618675" y="2599071"/>
                <a:ext cx="3831840" cy="335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F4A4E9-9E11-49AC-B0AC-2B7CC29804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83035" y="2563431"/>
                  <a:ext cx="3903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F1C342-275C-4263-8AD8-D6C841FC338B}"/>
                    </a:ext>
                  </a:extLst>
                </p14:cNvPr>
                <p14:cNvContentPartPr/>
                <p14:nvPr/>
              </p14:nvContentPartPr>
              <p14:xfrm>
                <a:off x="10243875" y="2497551"/>
                <a:ext cx="177840" cy="268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F1C342-275C-4263-8AD8-D6C841FC33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08235" y="2461911"/>
                  <a:ext cx="249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9A6480-0F2F-46BF-8E37-2E6460706832}"/>
                    </a:ext>
                  </a:extLst>
                </p14:cNvPr>
                <p14:cNvContentPartPr/>
                <p14:nvPr/>
              </p14:nvContentPartPr>
              <p14:xfrm>
                <a:off x="6347595" y="766311"/>
                <a:ext cx="275040" cy="312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9A6480-0F2F-46BF-8E37-2E64607068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11595" y="730311"/>
                  <a:ext cx="3466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7D248C-8605-4CEA-BAB1-924B37D73488}"/>
                    </a:ext>
                  </a:extLst>
                </p14:cNvPr>
                <p14:cNvContentPartPr/>
                <p14:nvPr/>
              </p14:nvContentPartPr>
              <p14:xfrm>
                <a:off x="5982555" y="354471"/>
                <a:ext cx="344520" cy="395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7D248C-8605-4CEA-BAB1-924B37D734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46555" y="318831"/>
                  <a:ext cx="4161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8BD24A-DF37-4D35-B345-AD828CCC638B}"/>
                    </a:ext>
                  </a:extLst>
                </p14:cNvPr>
                <p14:cNvContentPartPr/>
                <p14:nvPr/>
              </p14:nvContentPartPr>
              <p14:xfrm>
                <a:off x="6673395" y="1373631"/>
                <a:ext cx="3216240" cy="2638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8BD24A-DF37-4D35-B345-AD828CCC63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37395" y="1337631"/>
                  <a:ext cx="3287880" cy="27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A8D465-65F8-40C9-8AE8-97212BCB1954}"/>
                    </a:ext>
                  </a:extLst>
                </p14:cNvPr>
                <p14:cNvContentPartPr/>
                <p14:nvPr/>
              </p14:nvContentPartPr>
              <p14:xfrm>
                <a:off x="6656475" y="2924511"/>
                <a:ext cx="424080" cy="190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A8D465-65F8-40C9-8AE8-97212BCB19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0475" y="2888871"/>
                  <a:ext cx="49572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C99029-7000-4341-8C17-D394BADE7252}"/>
                    </a:ext>
                  </a:extLst>
                </p14:cNvPr>
                <p14:cNvContentPartPr/>
                <p14:nvPr/>
              </p14:nvContentPartPr>
              <p14:xfrm>
                <a:off x="6891915" y="4530471"/>
                <a:ext cx="357840" cy="257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C99029-7000-4341-8C17-D394BADE72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56275" y="4494831"/>
                  <a:ext cx="429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4EEE04-B3CD-45B8-B0BF-3DC38F86F7A4}"/>
                    </a:ext>
                  </a:extLst>
                </p14:cNvPr>
                <p14:cNvContentPartPr/>
                <p14:nvPr/>
              </p14:nvContentPartPr>
              <p14:xfrm>
                <a:off x="6238875" y="2953671"/>
                <a:ext cx="227520" cy="334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4EEE04-B3CD-45B8-B0BF-3DC38F86F7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02875" y="2917671"/>
                  <a:ext cx="2991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867FA9-7CF9-4FB0-B117-37F8C5D681AA}"/>
                    </a:ext>
                  </a:extLst>
                </p14:cNvPr>
                <p14:cNvContentPartPr/>
                <p14:nvPr/>
              </p14:nvContentPartPr>
              <p14:xfrm>
                <a:off x="7463955" y="471111"/>
                <a:ext cx="632520" cy="927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867FA9-7CF9-4FB0-B117-37F8C5D681A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7955" y="435471"/>
                  <a:ext cx="704160" cy="9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6F6C9C-709F-4AC9-9B42-BB9823A4FDC0}"/>
                    </a:ext>
                  </a:extLst>
                </p14:cNvPr>
                <p14:cNvContentPartPr/>
                <p14:nvPr/>
              </p14:nvContentPartPr>
              <p14:xfrm>
                <a:off x="7545315" y="1028031"/>
                <a:ext cx="311760" cy="24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6F6C9C-709F-4AC9-9B42-BB9823A4FD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09675" y="992391"/>
                  <a:ext cx="383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73AEB7-FF7E-4194-B182-212D4289BC2A}"/>
                    </a:ext>
                  </a:extLst>
                </p14:cNvPr>
                <p14:cNvContentPartPr/>
                <p14:nvPr/>
              </p14:nvContentPartPr>
              <p14:xfrm>
                <a:off x="8244075" y="286791"/>
                <a:ext cx="612720" cy="514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73AEB7-FF7E-4194-B182-212D4289BC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08435" y="250791"/>
                  <a:ext cx="6843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0D6F5D-6165-4EB2-BAEA-BD0FB9C7840E}"/>
                    </a:ext>
                  </a:extLst>
                </p14:cNvPr>
                <p14:cNvContentPartPr/>
                <p14:nvPr/>
              </p14:nvContentPartPr>
              <p14:xfrm>
                <a:off x="8816115" y="754071"/>
                <a:ext cx="41760" cy="197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0D6F5D-6165-4EB2-BAEA-BD0FB9C784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80475" y="718431"/>
                  <a:ext cx="113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9E05F6-457B-4ADB-9A3F-A45F8359A19E}"/>
                    </a:ext>
                  </a:extLst>
                </p14:cNvPr>
                <p14:cNvContentPartPr/>
                <p14:nvPr/>
              </p14:nvContentPartPr>
              <p14:xfrm>
                <a:off x="8817555" y="543831"/>
                <a:ext cx="50760" cy="25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9E05F6-457B-4ADB-9A3F-A45F8359A1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81555" y="508191"/>
                  <a:ext cx="122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09A1F0-FF79-4AF3-A5DF-820FB9B923D5}"/>
                    </a:ext>
                  </a:extLst>
                </p14:cNvPr>
                <p14:cNvContentPartPr/>
                <p14:nvPr/>
              </p14:nvContentPartPr>
              <p14:xfrm>
                <a:off x="6841155" y="1888431"/>
                <a:ext cx="319680" cy="1008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09A1F0-FF79-4AF3-A5DF-820FB9B923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05155" y="1852431"/>
                  <a:ext cx="391320" cy="10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9A69DA-323E-4C27-9706-6F784E52368E}"/>
                    </a:ext>
                  </a:extLst>
                </p14:cNvPr>
                <p14:cNvContentPartPr/>
                <p14:nvPr/>
              </p14:nvContentPartPr>
              <p14:xfrm>
                <a:off x="7053555" y="1616271"/>
                <a:ext cx="475200" cy="352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9A69DA-323E-4C27-9706-6F784E5236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17915" y="1580631"/>
                  <a:ext cx="546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9E3436-59AF-4D64-AA0D-3C095FDEE5F6}"/>
                    </a:ext>
                  </a:extLst>
                </p14:cNvPr>
                <p14:cNvContentPartPr/>
                <p14:nvPr/>
              </p14:nvContentPartPr>
              <p14:xfrm>
                <a:off x="7585635" y="1605831"/>
                <a:ext cx="34560" cy="1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9E3436-59AF-4D64-AA0D-3C095FDEE5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9995" y="1569831"/>
                  <a:ext cx="106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FD2A5E-B9E3-4A4D-9469-3622585855D3}"/>
                    </a:ext>
                  </a:extLst>
                </p14:cNvPr>
                <p14:cNvContentPartPr/>
                <p14:nvPr/>
              </p14:nvContentPartPr>
              <p14:xfrm>
                <a:off x="7664115" y="1666671"/>
                <a:ext cx="62280" cy="117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FD2A5E-B9E3-4A4D-9469-3622585855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8115" y="1630671"/>
                  <a:ext cx="133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47D034-B4DD-4BEF-A92C-CC44A8FEE9B1}"/>
                    </a:ext>
                  </a:extLst>
                </p14:cNvPr>
                <p14:cNvContentPartPr/>
                <p14:nvPr/>
              </p14:nvContentPartPr>
              <p14:xfrm>
                <a:off x="7791195" y="1910031"/>
                <a:ext cx="11520" cy="16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47D034-B4DD-4BEF-A92C-CC44A8FEE9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55195" y="1874391"/>
                  <a:ext cx="83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807149-DECA-40EB-BD0D-931327632370}"/>
                    </a:ext>
                  </a:extLst>
                </p14:cNvPr>
                <p14:cNvContentPartPr/>
                <p14:nvPr/>
              </p14:nvContentPartPr>
              <p14:xfrm>
                <a:off x="7942395" y="2212791"/>
                <a:ext cx="4320" cy="20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807149-DECA-40EB-BD0D-9313276323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06755" y="2177151"/>
                  <a:ext cx="75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329B67B-AE58-458C-865A-889CB3E31E9D}"/>
                    </a:ext>
                  </a:extLst>
                </p14:cNvPr>
                <p14:cNvContentPartPr/>
                <p14:nvPr/>
              </p14:nvContentPartPr>
              <p14:xfrm>
                <a:off x="7866075" y="1979511"/>
                <a:ext cx="26280" cy="32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329B67B-AE58-458C-865A-889CB3E31E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30435" y="1943511"/>
                  <a:ext cx="97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FF39BE-8D2D-40D8-91C0-97BFAE6FEA59}"/>
                    </a:ext>
                  </a:extLst>
                </p14:cNvPr>
                <p14:cNvContentPartPr/>
                <p14:nvPr/>
              </p14:nvContentPartPr>
              <p14:xfrm>
                <a:off x="7926195" y="2131791"/>
                <a:ext cx="42120" cy="206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FF39BE-8D2D-40D8-91C0-97BFAE6FEA5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90195" y="2096151"/>
                  <a:ext cx="113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2FE850-3137-4518-8C18-D74FDF23D542}"/>
                    </a:ext>
                  </a:extLst>
                </p14:cNvPr>
                <p14:cNvContentPartPr/>
                <p14:nvPr/>
              </p14:nvContentPartPr>
              <p14:xfrm>
                <a:off x="7984875" y="2447151"/>
                <a:ext cx="81720" cy="279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2FE850-3137-4518-8C18-D74FDF23D54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48875" y="2411151"/>
                  <a:ext cx="153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EE7D9D-F78A-4BBC-85F0-95A8BD523BF3}"/>
                    </a:ext>
                  </a:extLst>
                </p14:cNvPr>
                <p14:cNvContentPartPr/>
                <p14:nvPr/>
              </p14:nvContentPartPr>
              <p14:xfrm>
                <a:off x="8099715" y="2802831"/>
                <a:ext cx="2160" cy="13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EE7D9D-F78A-4BBC-85F0-95A8BD523B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63715" y="2766831"/>
                  <a:ext cx="73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B4960D-A95B-493E-9897-2B59906B8BD9}"/>
                    </a:ext>
                  </a:extLst>
                </p14:cNvPr>
                <p14:cNvContentPartPr/>
                <p14:nvPr/>
              </p14:nvContentPartPr>
              <p14:xfrm>
                <a:off x="8041395" y="2558751"/>
                <a:ext cx="11880" cy="25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B4960D-A95B-493E-9897-2B59906B8B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05755" y="2522751"/>
                  <a:ext cx="83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5981FF-BE53-4F1E-B6FF-0CD0B7E343B2}"/>
                    </a:ext>
                  </a:extLst>
                </p14:cNvPr>
                <p14:cNvContentPartPr/>
                <p14:nvPr/>
              </p14:nvContentPartPr>
              <p14:xfrm>
                <a:off x="7532715" y="1619871"/>
                <a:ext cx="1800" cy="7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5981FF-BE53-4F1E-B6FF-0CD0B7E343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6715" y="1583871"/>
                  <a:ext cx="73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F0A499-D90D-4E2E-9920-C41CB7221DD6}"/>
                    </a:ext>
                  </a:extLst>
                </p14:cNvPr>
                <p14:cNvContentPartPr/>
                <p14:nvPr/>
              </p14:nvContentPartPr>
              <p14:xfrm>
                <a:off x="7434075" y="1298031"/>
                <a:ext cx="25200" cy="110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F0A499-D90D-4E2E-9920-C41CB7221D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98075" y="1262391"/>
                  <a:ext cx="96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A70098-6A8B-4E04-BBB1-D935ED47258C}"/>
                    </a:ext>
                  </a:extLst>
                </p14:cNvPr>
                <p14:cNvContentPartPr/>
                <p14:nvPr/>
              </p14:nvContentPartPr>
              <p14:xfrm>
                <a:off x="7557195" y="1594671"/>
                <a:ext cx="3960" cy="7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A70098-6A8B-4E04-BBB1-D935ED4725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21195" y="1558671"/>
                  <a:ext cx="75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84815E1-57DC-47E9-9158-F6A6C55B3B16}"/>
                    </a:ext>
                  </a:extLst>
                </p14:cNvPr>
                <p14:cNvContentPartPr/>
                <p14:nvPr/>
              </p14:nvContentPartPr>
              <p14:xfrm>
                <a:off x="7545675" y="1557951"/>
                <a:ext cx="19440" cy="93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84815E1-57DC-47E9-9158-F6A6C55B3B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09675" y="1522311"/>
                  <a:ext cx="91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1B9D40E-E818-423A-9A60-F0D04AE2087D}"/>
                    </a:ext>
                  </a:extLst>
                </p14:cNvPr>
                <p14:cNvContentPartPr/>
                <p14:nvPr/>
              </p14:nvContentPartPr>
              <p14:xfrm>
                <a:off x="6947355" y="3407271"/>
                <a:ext cx="1210680" cy="75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1B9D40E-E818-423A-9A60-F0D04AE2087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11715" y="3371271"/>
                  <a:ext cx="1282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39D2D94-EAB4-4B3F-9ECD-60C27EF4BEBE}"/>
                    </a:ext>
                  </a:extLst>
                </p14:cNvPr>
                <p14:cNvContentPartPr/>
                <p14:nvPr/>
              </p14:nvContentPartPr>
              <p14:xfrm>
                <a:off x="8068755" y="3330231"/>
                <a:ext cx="153000" cy="164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39D2D94-EAB4-4B3F-9ECD-60C27EF4BE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3115" y="3294591"/>
                  <a:ext cx="224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33B89F9-D50E-46F2-B67D-FCBDD3561837}"/>
                    </a:ext>
                  </a:extLst>
                </p14:cNvPr>
                <p14:cNvContentPartPr/>
                <p14:nvPr/>
              </p14:nvContentPartPr>
              <p14:xfrm>
                <a:off x="6961755" y="3382071"/>
                <a:ext cx="203760" cy="20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33B89F9-D50E-46F2-B67D-FCBDD35618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25755" y="3346071"/>
                  <a:ext cx="275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7D3C43-F8FC-4CF8-B85D-FABA10F57936}"/>
                    </a:ext>
                  </a:extLst>
                </p14:cNvPr>
                <p14:cNvContentPartPr/>
                <p14:nvPr/>
              </p14:nvContentPartPr>
              <p14:xfrm>
                <a:off x="6930435" y="3120711"/>
                <a:ext cx="802440" cy="78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7D3C43-F8FC-4CF8-B85D-FABA10F579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94435" y="3085071"/>
                  <a:ext cx="874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AF1C0D-F0D5-45C5-81DE-B1B5B38FB14A}"/>
                    </a:ext>
                  </a:extLst>
                </p14:cNvPr>
                <p14:cNvContentPartPr/>
                <p14:nvPr/>
              </p14:nvContentPartPr>
              <p14:xfrm>
                <a:off x="7598235" y="3069591"/>
                <a:ext cx="126000" cy="113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AF1C0D-F0D5-45C5-81DE-B1B5B38FB1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62595" y="3033591"/>
                  <a:ext cx="197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DFD558-DB82-463D-828C-42EEFFE65DA3}"/>
                    </a:ext>
                  </a:extLst>
                </p14:cNvPr>
                <p14:cNvContentPartPr/>
                <p14:nvPr/>
              </p14:nvContentPartPr>
              <p14:xfrm>
                <a:off x="6903075" y="3073911"/>
                <a:ext cx="160920" cy="207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DFD558-DB82-463D-828C-42EEFFE65D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67075" y="3037911"/>
                  <a:ext cx="232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DDB1F49-2855-4063-8AA2-201F5D8412BC}"/>
                    </a:ext>
                  </a:extLst>
                </p14:cNvPr>
                <p14:cNvContentPartPr/>
                <p14:nvPr/>
              </p14:nvContentPartPr>
              <p14:xfrm>
                <a:off x="7844835" y="2738031"/>
                <a:ext cx="37440" cy="204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DDB1F49-2855-4063-8AA2-201F5D8412B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08835" y="2702391"/>
                  <a:ext cx="109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36A2596-00F1-43C8-BEB6-A96889905C98}"/>
                    </a:ext>
                  </a:extLst>
                </p14:cNvPr>
                <p14:cNvContentPartPr/>
                <p14:nvPr/>
              </p14:nvContentPartPr>
              <p14:xfrm>
                <a:off x="7675995" y="1683951"/>
                <a:ext cx="52200" cy="50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36A2596-00F1-43C8-BEB6-A96889905C9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40355" y="1647951"/>
                  <a:ext cx="123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24B4DB9-6AAF-485E-8EC2-51678084A8E3}"/>
                    </a:ext>
                  </a:extLst>
                </p14:cNvPr>
                <p14:cNvContentPartPr/>
                <p14:nvPr/>
              </p14:nvContentPartPr>
              <p14:xfrm>
                <a:off x="7574115" y="1600791"/>
                <a:ext cx="35640" cy="16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24B4DB9-6AAF-485E-8EC2-51678084A8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38115" y="1565151"/>
                  <a:ext cx="107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F11CDD3-4890-4EB4-8627-5AAB0B673343}"/>
                    </a:ext>
                  </a:extLst>
                </p14:cNvPr>
                <p14:cNvContentPartPr/>
                <p14:nvPr/>
              </p14:nvContentPartPr>
              <p14:xfrm>
                <a:off x="7566195" y="1796271"/>
                <a:ext cx="56520" cy="12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F11CDD3-4890-4EB4-8627-5AAB0B67334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30195" y="1760631"/>
                  <a:ext cx="128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504416F-6D10-4085-B143-86556F386728}"/>
                    </a:ext>
                  </a:extLst>
                </p14:cNvPr>
                <p14:cNvContentPartPr/>
                <p14:nvPr/>
              </p14:nvContentPartPr>
              <p14:xfrm>
                <a:off x="7718835" y="2643711"/>
                <a:ext cx="37800" cy="208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504416F-6D10-4085-B143-86556F3867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83195" y="2607711"/>
                  <a:ext cx="109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BC2B33D-BB17-4EE3-8D0A-BF548DFBA2D2}"/>
                    </a:ext>
                  </a:extLst>
                </p14:cNvPr>
                <p14:cNvContentPartPr/>
                <p14:nvPr/>
              </p14:nvContentPartPr>
              <p14:xfrm>
                <a:off x="10795755" y="6328977"/>
                <a:ext cx="190800" cy="246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BC2B33D-BB17-4EE3-8D0A-BF548DFBA2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59755" y="6293337"/>
                  <a:ext cx="262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E80A585-7094-460A-B268-E72F1B9CD1B8}"/>
                    </a:ext>
                  </a:extLst>
                </p14:cNvPr>
                <p14:cNvContentPartPr/>
                <p14:nvPr/>
              </p14:nvContentPartPr>
              <p14:xfrm>
                <a:off x="11263395" y="6103617"/>
                <a:ext cx="378720" cy="393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E80A585-7094-460A-B268-E72F1B9CD1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27755" y="6067977"/>
                  <a:ext cx="4503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DEE8D9E-419D-4CB1-A336-314EA1824B9D}"/>
                    </a:ext>
                  </a:extLst>
                </p14:cNvPr>
                <p14:cNvContentPartPr/>
                <p14:nvPr/>
              </p14:nvContentPartPr>
              <p14:xfrm>
                <a:off x="11572635" y="6394497"/>
                <a:ext cx="212760" cy="2055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DEE8D9E-419D-4CB1-A336-314EA1824B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36995" y="6358857"/>
                  <a:ext cx="284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EB52D7-F70D-4613-B9E6-3B56D78BE5CD}"/>
                    </a:ext>
                  </a:extLst>
                </p14:cNvPr>
                <p14:cNvContentPartPr/>
                <p14:nvPr/>
              </p14:nvContentPartPr>
              <p14:xfrm>
                <a:off x="9272955" y="4801857"/>
                <a:ext cx="698400" cy="1740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EB52D7-F70D-4613-B9E6-3B56D78BE5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37315" y="4766217"/>
                  <a:ext cx="770040" cy="18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F8B0A66-8C03-47AF-9B19-451CE05F52CF}"/>
                    </a:ext>
                  </a:extLst>
                </p14:cNvPr>
                <p14:cNvContentPartPr/>
                <p14:nvPr/>
              </p14:nvContentPartPr>
              <p14:xfrm>
                <a:off x="9049035" y="4543737"/>
                <a:ext cx="237960" cy="291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F8B0A66-8C03-47AF-9B19-451CE05F52C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13035" y="4507737"/>
                  <a:ext cx="3096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018CF27-609F-426B-A277-D421BB31DDD1}"/>
                    </a:ext>
                  </a:extLst>
                </p14:cNvPr>
                <p14:cNvContentPartPr/>
                <p14:nvPr/>
              </p14:nvContentPartPr>
              <p14:xfrm>
                <a:off x="8797755" y="4646697"/>
                <a:ext cx="121680" cy="451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018CF27-609F-426B-A277-D421BB31DD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61755" y="4611057"/>
                  <a:ext cx="193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81912C9-748C-4916-8400-03A07F79D406}"/>
                    </a:ext>
                  </a:extLst>
                </p14:cNvPr>
                <p14:cNvContentPartPr/>
                <p14:nvPr/>
              </p14:nvContentPartPr>
              <p14:xfrm>
                <a:off x="8825115" y="4507377"/>
                <a:ext cx="6840" cy="22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81912C9-748C-4916-8400-03A07F79D4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89475" y="4471377"/>
                  <a:ext cx="78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50F4A58-3A7E-4CBF-B799-802D19C75445}"/>
                    </a:ext>
                  </a:extLst>
                </p14:cNvPr>
                <p14:cNvContentPartPr/>
                <p14:nvPr/>
              </p14:nvContentPartPr>
              <p14:xfrm>
                <a:off x="8946435" y="5085537"/>
                <a:ext cx="30960" cy="243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50F4A58-3A7E-4CBF-B799-802D19C754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10795" y="5049537"/>
                  <a:ext cx="102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8BB16C0-F6EE-4FF0-8E4E-60A1BE2371BF}"/>
                    </a:ext>
                  </a:extLst>
                </p14:cNvPr>
                <p14:cNvContentPartPr/>
                <p14:nvPr/>
              </p14:nvContentPartPr>
              <p14:xfrm>
                <a:off x="8935995" y="5047737"/>
                <a:ext cx="149040" cy="2977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8BB16C0-F6EE-4FF0-8E4E-60A1BE2371B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00355" y="5012097"/>
                  <a:ext cx="220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CDB3833-684A-4DD3-8DE0-710801DDE914}"/>
                    </a:ext>
                  </a:extLst>
                </p14:cNvPr>
                <p14:cNvContentPartPr/>
                <p14:nvPr/>
              </p14:nvContentPartPr>
              <p14:xfrm>
                <a:off x="9889995" y="6504297"/>
                <a:ext cx="21600" cy="93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CDB3833-684A-4DD3-8DE0-710801DDE91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54355" y="6468297"/>
                  <a:ext cx="93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0F3318F-2596-4B82-87A0-65908188D6F8}"/>
                    </a:ext>
                  </a:extLst>
                </p14:cNvPr>
                <p14:cNvContentPartPr/>
                <p14:nvPr/>
              </p14:nvContentPartPr>
              <p14:xfrm>
                <a:off x="9965235" y="6546057"/>
                <a:ext cx="226080" cy="303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0F3318F-2596-4B82-87A0-65908188D6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29595" y="6510417"/>
                  <a:ext cx="297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7E64EAB-14E7-46FF-8E45-E6F2F0E88CAE}"/>
                    </a:ext>
                  </a:extLst>
                </p14:cNvPr>
                <p14:cNvContentPartPr/>
                <p14:nvPr/>
              </p14:nvContentPartPr>
              <p14:xfrm>
                <a:off x="10300755" y="6614097"/>
                <a:ext cx="167040" cy="220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7E64EAB-14E7-46FF-8E45-E6F2F0E88CA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65115" y="6578097"/>
                  <a:ext cx="238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DC98DE-73DD-4488-B1B7-CB20454A62F9}"/>
                    </a:ext>
                  </a:extLst>
                </p14:cNvPr>
                <p14:cNvContentPartPr/>
                <p14:nvPr/>
              </p14:nvContentPartPr>
              <p14:xfrm>
                <a:off x="754635" y="1287231"/>
                <a:ext cx="942840" cy="1454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DC98DE-73DD-4488-B1B7-CB20454A62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8635" y="1251231"/>
                  <a:ext cx="101448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05B2E6-EA51-4A2F-8F04-EBC8FAD87070}"/>
                    </a:ext>
                  </a:extLst>
                </p14:cNvPr>
                <p14:cNvContentPartPr/>
                <p14:nvPr/>
              </p14:nvContentPartPr>
              <p14:xfrm>
                <a:off x="1002675" y="2216751"/>
                <a:ext cx="468360" cy="24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05B2E6-EA51-4A2F-8F04-EBC8FAD870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7035" y="2180751"/>
                  <a:ext cx="540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4FD037-8EF4-4560-ADCC-144649F05841}"/>
                    </a:ext>
                  </a:extLst>
                </p14:cNvPr>
                <p14:cNvContentPartPr/>
                <p14:nvPr/>
              </p14:nvContentPartPr>
              <p14:xfrm>
                <a:off x="1237395" y="2749191"/>
                <a:ext cx="70560" cy="709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4FD037-8EF4-4560-ADCC-144649F058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01755" y="2713191"/>
                  <a:ext cx="14220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6BB9D3-A953-4DEA-A072-AB290357ADD1}"/>
                    </a:ext>
                  </a:extLst>
                </p14:cNvPr>
                <p14:cNvContentPartPr/>
                <p14:nvPr/>
              </p14:nvContentPartPr>
              <p14:xfrm>
                <a:off x="1230915" y="1217751"/>
                <a:ext cx="1034640" cy="5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6BB9D3-A953-4DEA-A072-AB290357AD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4915" y="1181751"/>
                  <a:ext cx="1106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935049-A096-4185-B685-13D5D3031FE5}"/>
                    </a:ext>
                  </a:extLst>
                </p14:cNvPr>
                <p14:cNvContentPartPr/>
                <p14:nvPr/>
              </p14:nvContentPartPr>
              <p14:xfrm>
                <a:off x="2190315" y="779271"/>
                <a:ext cx="31320" cy="790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935049-A096-4185-B685-13D5D3031FE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54675" y="743631"/>
                  <a:ext cx="10296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14EACB-5740-4010-8BC0-6B84E3BC568F}"/>
                    </a:ext>
                  </a:extLst>
                </p14:cNvPr>
                <p14:cNvContentPartPr/>
                <p14:nvPr/>
              </p14:nvContentPartPr>
              <p14:xfrm>
                <a:off x="2221995" y="808431"/>
                <a:ext cx="538560" cy="77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14EACB-5740-4010-8BC0-6B84E3BC568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85995" y="772431"/>
                  <a:ext cx="61020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196F82-9874-413D-9B6D-F299D137FF1B}"/>
                    </a:ext>
                  </a:extLst>
                </p14:cNvPr>
                <p14:cNvContentPartPr/>
                <p14:nvPr/>
              </p14:nvContentPartPr>
              <p14:xfrm>
                <a:off x="2701155" y="793671"/>
                <a:ext cx="41040" cy="78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196F82-9874-413D-9B6D-F299D137FF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65155" y="758031"/>
                  <a:ext cx="11268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35ACA6-976C-464D-946A-150411B2D59F}"/>
                    </a:ext>
                  </a:extLst>
                </p14:cNvPr>
                <p14:cNvContentPartPr/>
                <p14:nvPr/>
              </p14:nvContentPartPr>
              <p14:xfrm>
                <a:off x="2755515" y="1150071"/>
                <a:ext cx="686160" cy="830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35ACA6-976C-464D-946A-150411B2D59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19515" y="1114431"/>
                  <a:ext cx="75780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FEC6EE-69A9-4282-934D-ABC7DF0301BC}"/>
                    </a:ext>
                  </a:extLst>
                </p14:cNvPr>
                <p14:cNvContentPartPr/>
                <p14:nvPr/>
              </p14:nvContentPartPr>
              <p14:xfrm>
                <a:off x="3089955" y="2025231"/>
                <a:ext cx="848160" cy="56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FEC6EE-69A9-4282-934D-ABC7DF0301B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53955" y="1989591"/>
                  <a:ext cx="91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8FC25D-8248-45E4-ABD3-F5CDD7E46E8E}"/>
                    </a:ext>
                  </a:extLst>
                </p14:cNvPr>
                <p14:cNvContentPartPr/>
                <p14:nvPr/>
              </p14:nvContentPartPr>
              <p14:xfrm>
                <a:off x="3107955" y="2406111"/>
                <a:ext cx="870120" cy="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8FC25D-8248-45E4-ABD3-F5CDD7E46E8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72315" y="2370111"/>
                  <a:ext cx="941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C82DB2-C2C3-4EED-A37C-CC14D46C378A}"/>
                    </a:ext>
                  </a:extLst>
                </p14:cNvPr>
                <p14:cNvContentPartPr/>
                <p14:nvPr/>
              </p14:nvContentPartPr>
              <p14:xfrm>
                <a:off x="3534555" y="2438151"/>
                <a:ext cx="64440" cy="981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C82DB2-C2C3-4EED-A37C-CC14D46C37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98915" y="2402511"/>
                  <a:ext cx="136080" cy="10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E360E2-43E6-4699-8D31-8743C8DB1B12}"/>
                    </a:ext>
                  </a:extLst>
                </p14:cNvPr>
                <p14:cNvContentPartPr/>
                <p14:nvPr/>
              </p14:nvContentPartPr>
              <p14:xfrm>
                <a:off x="1319475" y="3408351"/>
                <a:ext cx="226116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E360E2-43E6-4699-8D31-8743C8DB1B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83835" y="3372351"/>
                  <a:ext cx="2332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6293EF-57C9-4D11-A060-4AD5C27C152F}"/>
                    </a:ext>
                  </a:extLst>
                </p14:cNvPr>
                <p14:cNvContentPartPr/>
                <p14:nvPr/>
              </p14:nvContentPartPr>
              <p14:xfrm>
                <a:off x="3498195" y="652551"/>
                <a:ext cx="322920" cy="573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6293EF-57C9-4D11-A060-4AD5C27C15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62555" y="616911"/>
                  <a:ext cx="3945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454399-0D1D-4403-A9D8-75EEF75DC2DD}"/>
                    </a:ext>
                  </a:extLst>
                </p14:cNvPr>
                <p14:cNvContentPartPr/>
                <p14:nvPr/>
              </p14:nvContentPartPr>
              <p14:xfrm>
                <a:off x="3907875" y="1106871"/>
                <a:ext cx="154440" cy="261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454399-0D1D-4403-A9D8-75EEF75DC2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71875" y="1070871"/>
                  <a:ext cx="226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1BE496-B9F7-4FC7-90C8-81BB03340703}"/>
                    </a:ext>
                  </a:extLst>
                </p14:cNvPr>
                <p14:cNvContentPartPr/>
                <p14:nvPr/>
              </p14:nvContentPartPr>
              <p14:xfrm>
                <a:off x="2948475" y="2599431"/>
                <a:ext cx="329400" cy="470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1BE496-B9F7-4FC7-90C8-81BB033407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12835" y="2563431"/>
                  <a:ext cx="40104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6EC01D-29B1-4090-980E-B05B915AAFBB}"/>
                    </a:ext>
                  </a:extLst>
                </p14:cNvPr>
                <p14:cNvContentPartPr/>
                <p14:nvPr/>
              </p14:nvContentPartPr>
              <p14:xfrm>
                <a:off x="2018595" y="286071"/>
                <a:ext cx="44280" cy="218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6EC01D-29B1-4090-980E-B05B915AAFB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82595" y="250431"/>
                  <a:ext cx="115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F7A049-56CC-4D95-BAA4-A05E14A04280}"/>
                    </a:ext>
                  </a:extLst>
                </p14:cNvPr>
                <p14:cNvContentPartPr/>
                <p14:nvPr/>
              </p14:nvContentPartPr>
              <p14:xfrm>
                <a:off x="1976115" y="257991"/>
                <a:ext cx="261000" cy="38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F7A049-56CC-4D95-BAA4-A05E14A0428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40475" y="221991"/>
                  <a:ext cx="3326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C895A77-3F91-4823-A1EE-7C63BD5EBB21}"/>
                    </a:ext>
                  </a:extLst>
                </p14:cNvPr>
                <p14:cNvContentPartPr/>
                <p14:nvPr/>
              </p14:nvContentPartPr>
              <p14:xfrm>
                <a:off x="2042715" y="490191"/>
                <a:ext cx="29160" cy="13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C895A77-3F91-4823-A1EE-7C63BD5EBB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06715" y="454191"/>
                  <a:ext cx="100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633A40-A013-4927-9811-1CC48BAA85B1}"/>
                    </a:ext>
                  </a:extLst>
                </p14:cNvPr>
                <p14:cNvContentPartPr/>
                <p14:nvPr/>
              </p14:nvContentPartPr>
              <p14:xfrm>
                <a:off x="247035" y="2583231"/>
                <a:ext cx="514800" cy="641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633A40-A013-4927-9811-1CC48BAA85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1035" y="2547231"/>
                  <a:ext cx="58644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67DC39-8467-4C05-B438-4BCAA24CFF2D}"/>
                    </a:ext>
                  </a:extLst>
                </p14:cNvPr>
                <p14:cNvContentPartPr/>
                <p14:nvPr/>
              </p14:nvContentPartPr>
              <p14:xfrm>
                <a:off x="784515" y="3224391"/>
                <a:ext cx="106200" cy="237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67DC39-8467-4C05-B438-4BCAA24CFF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8875" y="3188751"/>
                  <a:ext cx="1778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BD48A9-24B9-4006-8174-88E434658F9B}"/>
                    </a:ext>
                  </a:extLst>
                </p14:cNvPr>
                <p14:cNvContentPartPr/>
                <p14:nvPr/>
              </p14:nvContentPartPr>
              <p14:xfrm>
                <a:off x="728715" y="2955111"/>
                <a:ext cx="30240" cy="43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BD48A9-24B9-4006-8174-88E434658F9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3075" y="2919471"/>
                  <a:ext cx="101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13B637-5EB7-424E-8EC3-34ECCDEDFB2E}"/>
                    </a:ext>
                  </a:extLst>
                </p14:cNvPr>
                <p14:cNvContentPartPr/>
                <p14:nvPr/>
              </p14:nvContentPartPr>
              <p14:xfrm>
                <a:off x="3605115" y="1770711"/>
                <a:ext cx="285120" cy="64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13B637-5EB7-424E-8EC3-34ECCDEDFB2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69475" y="1735071"/>
                  <a:ext cx="356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111A2A-F42C-40F1-9C57-426DAD33D8EC}"/>
                    </a:ext>
                  </a:extLst>
                </p14:cNvPr>
                <p14:cNvContentPartPr/>
                <p14:nvPr/>
              </p14:nvContentPartPr>
              <p14:xfrm>
                <a:off x="3717795" y="1646511"/>
                <a:ext cx="68760" cy="25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111A2A-F42C-40F1-9C57-426DAD33D8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81795" y="1610871"/>
                  <a:ext cx="140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B8060F-1C55-4F1F-A884-C0A6504CCA7D}"/>
                    </a:ext>
                  </a:extLst>
                </p14:cNvPr>
                <p14:cNvContentPartPr/>
                <p14:nvPr/>
              </p14:nvContentPartPr>
              <p14:xfrm>
                <a:off x="3854955" y="2623911"/>
                <a:ext cx="230400" cy="22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9B8060F-1C55-4F1F-A884-C0A6504CCA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19315" y="2587911"/>
                  <a:ext cx="302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782DDE-3D97-401F-B6EF-FF619FF7493F}"/>
                    </a:ext>
                  </a:extLst>
                </p14:cNvPr>
                <p14:cNvContentPartPr/>
                <p14:nvPr/>
              </p14:nvContentPartPr>
              <p14:xfrm>
                <a:off x="1352235" y="4103871"/>
                <a:ext cx="3532680" cy="1763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782DDE-3D97-401F-B6EF-FF619FF7493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16235" y="4067871"/>
                  <a:ext cx="3604320" cy="18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DD2A97D-DA7A-48C8-8459-9558184AD580}"/>
                    </a:ext>
                  </a:extLst>
                </p14:cNvPr>
                <p14:cNvContentPartPr/>
                <p14:nvPr/>
              </p14:nvContentPartPr>
              <p14:xfrm>
                <a:off x="3050715" y="4021431"/>
                <a:ext cx="23400" cy="131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DD2A97D-DA7A-48C8-8459-9558184AD5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14715" y="3985791"/>
                  <a:ext cx="95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79EDEF-92FA-4EB7-9011-2289007A6E61}"/>
                    </a:ext>
                  </a:extLst>
                </p14:cNvPr>
                <p14:cNvContentPartPr/>
                <p14:nvPr/>
              </p14:nvContentPartPr>
              <p14:xfrm>
                <a:off x="672555" y="4532271"/>
                <a:ext cx="404640" cy="442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79EDEF-92FA-4EB7-9011-2289007A6E6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6915" y="4496271"/>
                  <a:ext cx="4762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FA03EA0-CE3A-4DFC-97A2-61CC91FC1C3D}"/>
                    </a:ext>
                  </a:extLst>
                </p14:cNvPr>
                <p14:cNvContentPartPr/>
                <p14:nvPr/>
              </p14:nvContentPartPr>
              <p14:xfrm>
                <a:off x="1190595" y="4793271"/>
                <a:ext cx="92160" cy="15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FA03EA0-CE3A-4DFC-97A2-61CC91FC1C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54595" y="4757271"/>
                  <a:ext cx="163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8B9D412-F227-462D-8414-5AB77C01679C}"/>
                    </a:ext>
                  </a:extLst>
                </p14:cNvPr>
                <p14:cNvContentPartPr/>
                <p14:nvPr/>
              </p14:nvContentPartPr>
              <p14:xfrm>
                <a:off x="1166475" y="4595631"/>
                <a:ext cx="55800" cy="28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8B9D412-F227-462D-8414-5AB77C0167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0475" y="4559631"/>
                  <a:ext cx="127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F3DDF86-5AF2-49C6-BF55-D2CAE6098610}"/>
                    </a:ext>
                  </a:extLst>
                </p14:cNvPr>
                <p14:cNvContentPartPr/>
                <p14:nvPr/>
              </p14:nvContentPartPr>
              <p14:xfrm>
                <a:off x="1386435" y="4651791"/>
                <a:ext cx="362880" cy="99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F3DDF86-5AF2-49C6-BF55-D2CAE609861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350795" y="4616151"/>
                  <a:ext cx="434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46A4FC9-2FD7-4AD4-A986-14F3173B96C3}"/>
                    </a:ext>
                  </a:extLst>
                </p14:cNvPr>
                <p14:cNvContentPartPr/>
                <p14:nvPr/>
              </p14:nvContentPartPr>
              <p14:xfrm>
                <a:off x="1555995" y="4544871"/>
                <a:ext cx="154080" cy="229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46A4FC9-2FD7-4AD4-A986-14F3173B96C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520355" y="4509231"/>
                  <a:ext cx="225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62E08F9-E8EE-4A0B-BF1F-4FDF056AEA95}"/>
                    </a:ext>
                  </a:extLst>
                </p14:cNvPr>
                <p14:cNvContentPartPr/>
                <p14:nvPr/>
              </p14:nvContentPartPr>
              <p14:xfrm>
                <a:off x="1667595" y="4419231"/>
                <a:ext cx="1399680" cy="1452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62E08F9-E8EE-4A0B-BF1F-4FDF056AEA9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631955" y="4383591"/>
                  <a:ext cx="147132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E1BCB17-6773-4EBE-B02D-8ABB23E547BF}"/>
                    </a:ext>
                  </a:extLst>
                </p14:cNvPr>
                <p14:cNvContentPartPr/>
                <p14:nvPr/>
              </p14:nvContentPartPr>
              <p14:xfrm>
                <a:off x="3105435" y="4355511"/>
                <a:ext cx="14040" cy="104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E1BCB17-6773-4EBE-B02D-8ABB23E547B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69795" y="4319511"/>
                  <a:ext cx="85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7CE2AE4-E4A3-4EAA-BFA0-185BE587E6BB}"/>
                    </a:ext>
                  </a:extLst>
                </p14:cNvPr>
                <p14:cNvContentPartPr/>
                <p14:nvPr/>
              </p14:nvContentPartPr>
              <p14:xfrm>
                <a:off x="2718795" y="3670791"/>
                <a:ext cx="303480" cy="254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7CE2AE4-E4A3-4EAA-BFA0-185BE587E6B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83155" y="3635151"/>
                  <a:ext cx="375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5F59F2B-DEB4-4EB9-8AEB-91FAF321C4DF}"/>
                    </a:ext>
                  </a:extLst>
                </p14:cNvPr>
                <p14:cNvContentPartPr/>
                <p14:nvPr/>
              </p14:nvContentPartPr>
              <p14:xfrm>
                <a:off x="3093915" y="3801471"/>
                <a:ext cx="374760" cy="157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5F59F2B-DEB4-4EB9-8AEB-91FAF321C4D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57915" y="3765471"/>
                  <a:ext cx="446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53270A-2B1A-4F72-BDF2-9997151C1A18}"/>
                    </a:ext>
                  </a:extLst>
                </p14:cNvPr>
                <p14:cNvContentPartPr/>
                <p14:nvPr/>
              </p14:nvContentPartPr>
              <p14:xfrm>
                <a:off x="3232155" y="3903351"/>
                <a:ext cx="1029240" cy="429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53270A-2B1A-4F72-BDF2-9997151C1A1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196155" y="3867711"/>
                  <a:ext cx="11008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7D0EAF2-74E3-4FBD-B1A8-BA4C22D65FEB}"/>
                    </a:ext>
                  </a:extLst>
                </p14:cNvPr>
                <p14:cNvContentPartPr/>
                <p14:nvPr/>
              </p14:nvContentPartPr>
              <p14:xfrm>
                <a:off x="3247635" y="4197831"/>
                <a:ext cx="249120" cy="171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7D0EAF2-74E3-4FBD-B1A8-BA4C22D65F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11635" y="4162191"/>
                  <a:ext cx="320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AB57D60-8888-4B1F-874F-0F74D79D9CD6}"/>
                    </a:ext>
                  </a:extLst>
                </p14:cNvPr>
                <p14:cNvContentPartPr/>
                <p14:nvPr/>
              </p14:nvContentPartPr>
              <p14:xfrm>
                <a:off x="4204875" y="3618951"/>
                <a:ext cx="290520" cy="447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AB57D60-8888-4B1F-874F-0F74D79D9CD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68875" y="3582951"/>
                  <a:ext cx="3621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4673F-9BEF-413C-9C21-135B49C2E6E2}"/>
                    </a:ext>
                  </a:extLst>
                </p14:cNvPr>
                <p14:cNvContentPartPr/>
                <p14:nvPr/>
              </p14:nvContentPartPr>
              <p14:xfrm>
                <a:off x="4550475" y="3914151"/>
                <a:ext cx="332280" cy="173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4673F-9BEF-413C-9C21-135B49C2E6E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14475" y="3878511"/>
                  <a:ext cx="403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216518B-ADC2-4D98-A1B5-F309A293D604}"/>
                    </a:ext>
                  </a:extLst>
                </p14:cNvPr>
                <p14:cNvContentPartPr/>
                <p14:nvPr/>
              </p14:nvContentPartPr>
              <p14:xfrm>
                <a:off x="4948275" y="3877431"/>
                <a:ext cx="125640" cy="45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216518B-ADC2-4D98-A1B5-F309A293D60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912275" y="3841791"/>
                  <a:ext cx="197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B9CCD21-9997-40A8-9E9F-D916E1EEEA33}"/>
                    </a:ext>
                  </a:extLst>
                </p14:cNvPr>
                <p14:cNvContentPartPr/>
                <p14:nvPr/>
              </p14:nvContentPartPr>
              <p14:xfrm>
                <a:off x="5108115" y="3460191"/>
                <a:ext cx="245520" cy="49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B9CCD21-9997-40A8-9E9F-D916E1EEEA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72115" y="3424191"/>
                  <a:ext cx="3171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83A2539-3A0E-4DA9-B2D4-3B165D993F16}"/>
                    </a:ext>
                  </a:extLst>
                </p14:cNvPr>
                <p14:cNvContentPartPr/>
                <p14:nvPr/>
              </p14:nvContentPartPr>
              <p14:xfrm>
                <a:off x="5470995" y="3699591"/>
                <a:ext cx="142560" cy="445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83A2539-3A0E-4DA9-B2D4-3B165D993F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35355" y="3663591"/>
                  <a:ext cx="2142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1F66CF9-F196-4AEF-844D-D312E7344518}"/>
                    </a:ext>
                  </a:extLst>
                </p14:cNvPr>
                <p14:cNvContentPartPr/>
                <p14:nvPr/>
              </p14:nvContentPartPr>
              <p14:xfrm>
                <a:off x="1686675" y="6064791"/>
                <a:ext cx="14727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1F66CF9-F196-4AEF-844D-D312E734451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650675" y="6029151"/>
                  <a:ext cx="1544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038492-5C8F-415C-AA47-EC7C07D607D5}"/>
                    </a:ext>
                  </a:extLst>
                </p14:cNvPr>
                <p14:cNvContentPartPr/>
                <p14:nvPr/>
              </p14:nvContentPartPr>
              <p14:xfrm>
                <a:off x="3069435" y="5976951"/>
                <a:ext cx="134280" cy="158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038492-5C8F-415C-AA47-EC7C07D607D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33435" y="5941311"/>
                  <a:ext cx="205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16CC6F8-5CC9-4BF9-976B-EA6DD9FF4AD8}"/>
                    </a:ext>
                  </a:extLst>
                </p14:cNvPr>
                <p14:cNvContentPartPr/>
                <p14:nvPr/>
              </p14:nvContentPartPr>
              <p14:xfrm>
                <a:off x="1728795" y="5983431"/>
                <a:ext cx="160920" cy="274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16CC6F8-5CC9-4BF9-976B-EA6DD9FF4A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92795" y="5947431"/>
                  <a:ext cx="2325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65D96D3-BEA3-4C11-9FEC-4F53BF6B77AA}"/>
                    </a:ext>
                  </a:extLst>
                </p14:cNvPr>
                <p14:cNvContentPartPr/>
                <p14:nvPr/>
              </p14:nvContentPartPr>
              <p14:xfrm>
                <a:off x="2175195" y="6214551"/>
                <a:ext cx="53280" cy="272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65D96D3-BEA3-4C11-9FEC-4F53BF6B77A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39195" y="6178911"/>
                  <a:ext cx="124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DAAC506-1F57-4D78-8445-B572D6F6CA11}"/>
                    </a:ext>
                  </a:extLst>
                </p14:cNvPr>
                <p14:cNvContentPartPr/>
                <p14:nvPr/>
              </p14:nvContentPartPr>
              <p14:xfrm>
                <a:off x="2128035" y="6168111"/>
                <a:ext cx="315000" cy="360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DAAC506-1F57-4D78-8445-B572D6F6CA1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92395" y="6132111"/>
                  <a:ext cx="3866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1ACD379-D9BF-4E1D-9363-BEB9A7DE636C}"/>
                    </a:ext>
                  </a:extLst>
                </p14:cNvPr>
                <p14:cNvContentPartPr/>
                <p14:nvPr/>
              </p14:nvContentPartPr>
              <p14:xfrm>
                <a:off x="2520435" y="6533151"/>
                <a:ext cx="145440" cy="147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1ACD379-D9BF-4E1D-9363-BEB9A7DE636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484795" y="6497151"/>
                  <a:ext cx="217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A36B511-84E5-492B-B144-A130207CA7BF}"/>
                    </a:ext>
                  </a:extLst>
                </p14:cNvPr>
                <p14:cNvContentPartPr/>
                <p14:nvPr/>
              </p14:nvContentPartPr>
              <p14:xfrm>
                <a:off x="2760555" y="6507231"/>
                <a:ext cx="175320" cy="131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A36B511-84E5-492B-B144-A130207CA7B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24915" y="6471231"/>
                  <a:ext cx="24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249C5B-F4C4-4591-81EA-D043C546A0E6}"/>
                    </a:ext>
                  </a:extLst>
                </p14:cNvPr>
                <p14:cNvContentPartPr/>
                <p14:nvPr/>
              </p14:nvContentPartPr>
              <p14:xfrm>
                <a:off x="1366995" y="6091071"/>
                <a:ext cx="267120" cy="33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249C5B-F4C4-4591-81EA-D043C546A0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31355" y="6055071"/>
                  <a:ext cx="338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10B9323-7567-4394-8FF7-50F01CBD7D63}"/>
                    </a:ext>
                  </a:extLst>
                </p14:cNvPr>
                <p14:cNvContentPartPr/>
                <p14:nvPr/>
              </p14:nvContentPartPr>
              <p14:xfrm>
                <a:off x="1561395" y="6034551"/>
                <a:ext cx="118440" cy="133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10B9323-7567-4394-8FF7-50F01CBD7D6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25755" y="5998551"/>
                  <a:ext cx="190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ED13422-F16E-4CD5-AB0E-6A3C3E24758E}"/>
                    </a:ext>
                  </a:extLst>
                </p14:cNvPr>
                <p14:cNvContentPartPr/>
                <p14:nvPr/>
              </p14:nvContentPartPr>
              <p14:xfrm>
                <a:off x="1311195" y="6001431"/>
                <a:ext cx="97560" cy="16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ED13422-F16E-4CD5-AB0E-6A3C3E24758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75195" y="5965791"/>
                  <a:ext cx="169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24F1515-EC04-447D-B1A6-D8454F0FF33C}"/>
                    </a:ext>
                  </a:extLst>
                </p14:cNvPr>
                <p14:cNvContentPartPr/>
                <p14:nvPr/>
              </p14:nvContentPartPr>
              <p14:xfrm>
                <a:off x="3250155" y="6085311"/>
                <a:ext cx="1627920" cy="34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24F1515-EC04-447D-B1A6-D8454F0FF3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14155" y="6049671"/>
                  <a:ext cx="1699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52F09D6-7C74-4442-AC0A-28FBD0914112}"/>
                    </a:ext>
                  </a:extLst>
                </p14:cNvPr>
                <p14:cNvContentPartPr/>
                <p14:nvPr/>
              </p14:nvContentPartPr>
              <p14:xfrm>
                <a:off x="4783035" y="6051471"/>
                <a:ext cx="109440" cy="126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52F09D6-7C74-4442-AC0A-28FBD091411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47035" y="6015471"/>
                  <a:ext cx="181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C35AAD5-8C86-411D-845E-79A45686610A}"/>
                    </a:ext>
                  </a:extLst>
                </p14:cNvPr>
                <p14:cNvContentPartPr/>
                <p14:nvPr/>
              </p14:nvContentPartPr>
              <p14:xfrm>
                <a:off x="3257715" y="5995671"/>
                <a:ext cx="206280" cy="211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C35AAD5-8C86-411D-845E-79A45686610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221715" y="5959671"/>
                  <a:ext cx="277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498014C-CAD3-44B5-BA27-CED787C5598A}"/>
                    </a:ext>
                  </a:extLst>
                </p14:cNvPr>
                <p14:cNvContentPartPr/>
                <p14:nvPr/>
              </p14:nvContentPartPr>
              <p14:xfrm>
                <a:off x="3986355" y="6274311"/>
                <a:ext cx="57600" cy="218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498014C-CAD3-44B5-BA27-CED787C5598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950715" y="6238671"/>
                  <a:ext cx="129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E33B029-BEB0-494A-8E0B-1647356AD4CC}"/>
                    </a:ext>
                  </a:extLst>
                </p14:cNvPr>
                <p14:cNvContentPartPr/>
                <p14:nvPr/>
              </p14:nvContentPartPr>
              <p14:xfrm>
                <a:off x="3956115" y="6271071"/>
                <a:ext cx="244800" cy="270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E33B029-BEB0-494A-8E0B-1647356AD4C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20475" y="6235071"/>
                  <a:ext cx="316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CB846E3-380F-4CE9-BC0C-D8D56953A897}"/>
                    </a:ext>
                  </a:extLst>
                </p14:cNvPr>
                <p14:cNvContentPartPr/>
                <p14:nvPr/>
              </p14:nvContentPartPr>
              <p14:xfrm>
                <a:off x="4305315" y="6425871"/>
                <a:ext cx="117000" cy="131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CB846E3-380F-4CE9-BC0C-D8D56953A89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69315" y="6390231"/>
                  <a:ext cx="188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F15C6D1-B2B2-4D74-9C28-AC3B4EF3F77F}"/>
                    </a:ext>
                  </a:extLst>
                </p14:cNvPr>
                <p14:cNvContentPartPr/>
                <p14:nvPr/>
              </p14:nvContentPartPr>
              <p14:xfrm>
                <a:off x="4474875" y="6316431"/>
                <a:ext cx="161280" cy="413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F15C6D1-B2B2-4D74-9C28-AC3B4EF3F77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438875" y="6280431"/>
                  <a:ext cx="2329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6C3209A-6929-4EC1-8A63-12A49AAD57A3}"/>
                    </a:ext>
                  </a:extLst>
                </p14:cNvPr>
                <p14:cNvContentPartPr/>
                <p14:nvPr/>
              </p14:nvContentPartPr>
              <p14:xfrm>
                <a:off x="4666755" y="6340551"/>
                <a:ext cx="133920" cy="392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6C3209A-6929-4EC1-8A63-12A49AAD57A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30755" y="6304551"/>
                  <a:ext cx="2055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3C2FB30-D501-4156-A01E-E466FD111C77}"/>
                    </a:ext>
                  </a:extLst>
                </p14:cNvPr>
                <p14:cNvContentPartPr/>
                <p14:nvPr/>
              </p14:nvContentPartPr>
              <p14:xfrm>
                <a:off x="1024275" y="6262071"/>
                <a:ext cx="62280" cy="275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3C2FB30-D501-4156-A01E-E466FD111C7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8275" y="6226071"/>
                  <a:ext cx="133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3A558B-7327-4FA1-9DBD-8CB91CBD9C77}"/>
                    </a:ext>
                  </a:extLst>
                </p14:cNvPr>
                <p14:cNvContentPartPr/>
                <p14:nvPr/>
              </p14:nvContentPartPr>
              <p14:xfrm>
                <a:off x="989715" y="6222111"/>
                <a:ext cx="279360" cy="347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43A558B-7327-4FA1-9DBD-8CB91CBD9C7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54075" y="6186111"/>
                  <a:ext cx="35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AFA16F-13B6-413B-80A2-B90A8D77DCD3}"/>
                    </a:ext>
                  </a:extLst>
                </p14:cNvPr>
                <p14:cNvContentPartPr/>
                <p14:nvPr/>
              </p14:nvContentPartPr>
              <p14:xfrm>
                <a:off x="1321995" y="6331551"/>
                <a:ext cx="250920" cy="493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AFA16F-13B6-413B-80A2-B90A8D77DCD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285995" y="6295911"/>
                  <a:ext cx="3225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3D29120-AE32-4D92-83CB-D1CD42FB4FD6}"/>
                    </a:ext>
                  </a:extLst>
                </p14:cNvPr>
                <p14:cNvContentPartPr/>
                <p14:nvPr/>
              </p14:nvContentPartPr>
              <p14:xfrm>
                <a:off x="1603155" y="6391617"/>
                <a:ext cx="127080" cy="427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3D29120-AE32-4D92-83CB-D1CD42FB4FD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567515" y="6355617"/>
                  <a:ext cx="1987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EFA52CC-10FA-48B4-BB1E-1BFD9B2528CE}"/>
                    </a:ext>
                  </a:extLst>
                </p14:cNvPr>
                <p14:cNvContentPartPr/>
                <p14:nvPr/>
              </p14:nvContentPartPr>
              <p14:xfrm>
                <a:off x="3153675" y="4419177"/>
                <a:ext cx="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EFA52CC-10FA-48B4-BB1E-1BFD9B2528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18035" y="438353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A012B6-004B-4720-BFF3-B6A82F4701E1}"/>
                    </a:ext>
                  </a:extLst>
                </p14:cNvPr>
                <p14:cNvContentPartPr/>
                <p14:nvPr/>
              </p14:nvContentPartPr>
              <p14:xfrm>
                <a:off x="3256275" y="4026777"/>
                <a:ext cx="27720" cy="102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A012B6-004B-4720-BFF3-B6A82F4701E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220275" y="3990777"/>
                  <a:ext cx="99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7FC25D7-E77D-44E9-BDB9-CBBD06D6774D}"/>
                    </a:ext>
                  </a:extLst>
                </p14:cNvPr>
                <p14:cNvContentPartPr/>
                <p14:nvPr/>
              </p14:nvContentPartPr>
              <p14:xfrm>
                <a:off x="3301635" y="4147017"/>
                <a:ext cx="49320" cy="13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7FC25D7-E77D-44E9-BDB9-CBBD06D6774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265995" y="4111377"/>
                  <a:ext cx="120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6EB4EA9-FC96-4B69-A374-810D7A77F9CC}"/>
                    </a:ext>
                  </a:extLst>
                </p14:cNvPr>
                <p14:cNvContentPartPr/>
                <p14:nvPr/>
              </p14:nvContentPartPr>
              <p14:xfrm>
                <a:off x="3339435" y="4161777"/>
                <a:ext cx="56880" cy="14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6EB4EA9-FC96-4B69-A374-810D7A77F9C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303795" y="4125777"/>
                  <a:ext cx="12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1958A8A-8C02-4346-ABFB-CAB09223BC3B}"/>
                    </a:ext>
                  </a:extLst>
                </p14:cNvPr>
                <p14:cNvContentPartPr/>
                <p14:nvPr/>
              </p14:nvContentPartPr>
              <p14:xfrm>
                <a:off x="3178515" y="4413417"/>
                <a:ext cx="14760" cy="10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1958A8A-8C02-4346-ABFB-CAB09223BC3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142875" y="4377777"/>
                  <a:ext cx="86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1520EA-9DD0-44AF-AE0A-724524B7FE2A}"/>
                    </a:ext>
                  </a:extLst>
                </p14:cNvPr>
                <p14:cNvContentPartPr/>
                <p14:nvPr/>
              </p14:nvContentPartPr>
              <p14:xfrm>
                <a:off x="3271035" y="4425657"/>
                <a:ext cx="14760" cy="4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1520EA-9DD0-44AF-AE0A-724524B7FE2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235395" y="4390017"/>
                  <a:ext cx="86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D1EC760-1956-4FD3-BC47-AB8C48EF9BCB}"/>
                    </a:ext>
                  </a:extLst>
                </p14:cNvPr>
                <p14:cNvContentPartPr/>
                <p14:nvPr/>
              </p14:nvContentPartPr>
              <p14:xfrm>
                <a:off x="3325755" y="4434657"/>
                <a:ext cx="39600" cy="5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D1EC760-1956-4FD3-BC47-AB8C48EF9BC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290115" y="4399017"/>
                  <a:ext cx="111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6862C8-30FE-498B-B415-6FD847305D2C}"/>
                    </a:ext>
                  </a:extLst>
                </p14:cNvPr>
                <p14:cNvContentPartPr/>
                <p14:nvPr/>
              </p14:nvContentPartPr>
              <p14:xfrm>
                <a:off x="3467955" y="4476777"/>
                <a:ext cx="87840" cy="61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6862C8-30FE-498B-B415-6FD847305D2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432315" y="4441137"/>
                  <a:ext cx="159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14E55ED-49F6-42D0-9B02-CFE71ED8376C}"/>
                    </a:ext>
                  </a:extLst>
                </p14:cNvPr>
                <p14:cNvContentPartPr/>
                <p14:nvPr/>
              </p14:nvContentPartPr>
              <p14:xfrm>
                <a:off x="3618795" y="4572537"/>
                <a:ext cx="84960" cy="44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14E55ED-49F6-42D0-9B02-CFE71ED8376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582795" y="4536537"/>
                  <a:ext cx="156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196215F-6F99-4552-A028-2B726D082560}"/>
                    </a:ext>
                  </a:extLst>
                </p14:cNvPr>
                <p14:cNvContentPartPr/>
                <p14:nvPr/>
              </p14:nvContentPartPr>
              <p14:xfrm>
                <a:off x="3747675" y="4642377"/>
                <a:ext cx="58320" cy="35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196215F-6F99-4552-A028-2B726D08256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712035" y="4606377"/>
                  <a:ext cx="129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DABAF83-B051-46AB-ACF0-C660DDEF4FAF}"/>
                    </a:ext>
                  </a:extLst>
                </p14:cNvPr>
                <p14:cNvContentPartPr/>
                <p14:nvPr/>
              </p14:nvContentPartPr>
              <p14:xfrm>
                <a:off x="3847395" y="4696737"/>
                <a:ext cx="153720" cy="130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DABAF83-B051-46AB-ACF0-C660DDEF4FA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11755" y="4661097"/>
                  <a:ext cx="225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320AB14-3FD3-4927-A25D-978464083E34}"/>
                    </a:ext>
                  </a:extLst>
                </p14:cNvPr>
                <p14:cNvContentPartPr/>
                <p14:nvPr/>
              </p14:nvContentPartPr>
              <p14:xfrm>
                <a:off x="4106595" y="4944057"/>
                <a:ext cx="22320" cy="16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320AB14-3FD3-4927-A25D-978464083E3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070595" y="4908057"/>
                  <a:ext cx="93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05EFB37-3183-4672-8DC5-36FE37DBDE56}"/>
                    </a:ext>
                  </a:extLst>
                </p14:cNvPr>
                <p14:cNvContentPartPr/>
                <p14:nvPr/>
              </p14:nvContentPartPr>
              <p14:xfrm>
                <a:off x="4147635" y="4994457"/>
                <a:ext cx="88200" cy="136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05EFB37-3183-4672-8DC5-36FE37DBDE5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111635" y="4958457"/>
                  <a:ext cx="159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CB7687A-9953-4462-AC37-19C58B24656E}"/>
                    </a:ext>
                  </a:extLst>
                </p14:cNvPr>
                <p14:cNvContentPartPr/>
                <p14:nvPr/>
              </p14:nvContentPartPr>
              <p14:xfrm>
                <a:off x="4270755" y="5187057"/>
                <a:ext cx="69120" cy="111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CB7687A-9953-4462-AC37-19C58B24656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234755" y="5151057"/>
                  <a:ext cx="140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CAF8CCA-700A-400B-A29A-F2086BF1C1A9}"/>
                    </a:ext>
                  </a:extLst>
                </p14:cNvPr>
                <p14:cNvContentPartPr/>
                <p14:nvPr/>
              </p14:nvContentPartPr>
              <p14:xfrm>
                <a:off x="4373715" y="5365257"/>
                <a:ext cx="50040" cy="137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CAF8CCA-700A-400B-A29A-F2086BF1C1A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338075" y="5329617"/>
                  <a:ext cx="12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338637A-979F-4DB6-8A75-BD8FAD510E86}"/>
                    </a:ext>
                  </a:extLst>
                </p14:cNvPr>
                <p14:cNvContentPartPr/>
                <p14:nvPr/>
              </p14:nvContentPartPr>
              <p14:xfrm>
                <a:off x="4469475" y="5581977"/>
                <a:ext cx="61560" cy="214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338637A-979F-4DB6-8A75-BD8FAD510E8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433835" y="5545977"/>
                  <a:ext cx="133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405888-C7C5-4060-8F17-77A1D75C73E4}"/>
                    </a:ext>
                  </a:extLst>
                </p14:cNvPr>
                <p14:cNvContentPartPr/>
                <p14:nvPr/>
              </p14:nvContentPartPr>
              <p14:xfrm>
                <a:off x="4536075" y="5840457"/>
                <a:ext cx="180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A405888-C7C5-4060-8F17-77A1D75C73E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500435" y="5804817"/>
                  <a:ext cx="73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8F43C67-9224-4372-A9A2-F3F5A1E43BCA}"/>
                    </a:ext>
                  </a:extLst>
                </p14:cNvPr>
                <p14:cNvContentPartPr/>
                <p14:nvPr/>
              </p14:nvContentPartPr>
              <p14:xfrm>
                <a:off x="3108675" y="4418817"/>
                <a:ext cx="2520" cy="5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8F43C67-9224-4372-A9A2-F3F5A1E43BC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073035" y="4382817"/>
                  <a:ext cx="74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17D3F87-0149-4599-A9A8-DCBAA3B39133}"/>
                    </a:ext>
                  </a:extLst>
                </p14:cNvPr>
                <p14:cNvContentPartPr/>
                <p14:nvPr/>
              </p14:nvContentPartPr>
              <p14:xfrm>
                <a:off x="3132795" y="4400457"/>
                <a:ext cx="2880" cy="2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17D3F87-0149-4599-A9A8-DCBAA3B3913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97155" y="4364817"/>
                  <a:ext cx="74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7CF5919-485E-45FD-A151-F73B6F7CF55C}"/>
                    </a:ext>
                  </a:extLst>
                </p14:cNvPr>
                <p14:cNvContentPartPr/>
                <p14:nvPr/>
              </p14:nvContentPartPr>
              <p14:xfrm>
                <a:off x="3511875" y="4422777"/>
                <a:ext cx="9360" cy="3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7CF5919-485E-45FD-A151-F73B6F7CF55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475875" y="4387137"/>
                  <a:ext cx="8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B75957-4427-41D6-AF7C-D50F4A09AEE9}"/>
                    </a:ext>
                  </a:extLst>
                </p14:cNvPr>
                <p14:cNvContentPartPr/>
                <p14:nvPr/>
              </p14:nvContentPartPr>
              <p14:xfrm>
                <a:off x="3573795" y="4430337"/>
                <a:ext cx="5040" cy="1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B75957-4427-41D6-AF7C-D50F4A09AEE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537795" y="4394697"/>
                  <a:ext cx="76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4685E80-80D4-45E0-A376-E26F2B150D5E}"/>
                    </a:ext>
                  </a:extLst>
                </p14:cNvPr>
                <p14:cNvContentPartPr/>
                <p14:nvPr/>
              </p14:nvContentPartPr>
              <p14:xfrm>
                <a:off x="3683955" y="4407657"/>
                <a:ext cx="102240" cy="17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4685E80-80D4-45E0-A376-E26F2B150D5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647955" y="4371657"/>
                  <a:ext cx="173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1BF0817-6215-4FD7-95D5-2AE4C52210E9}"/>
                    </a:ext>
                  </a:extLst>
                </p14:cNvPr>
                <p14:cNvContentPartPr/>
                <p14:nvPr/>
              </p14:nvContentPartPr>
              <p14:xfrm>
                <a:off x="3839835" y="4397577"/>
                <a:ext cx="65520" cy="3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1BF0817-6215-4FD7-95D5-2AE4C52210E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803835" y="4361937"/>
                  <a:ext cx="137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88277C4-393A-4E99-8BD5-7C7A4DC13BFE}"/>
                    </a:ext>
                  </a:extLst>
                </p14:cNvPr>
                <p14:cNvContentPartPr/>
                <p14:nvPr/>
              </p14:nvContentPartPr>
              <p14:xfrm>
                <a:off x="3915435" y="4285257"/>
                <a:ext cx="31680" cy="134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88277C4-393A-4E99-8BD5-7C7A4DC13BF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879435" y="4249617"/>
                  <a:ext cx="103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DA691A9-5BB5-43EE-BF66-E5AC42B4D43B}"/>
                    </a:ext>
                  </a:extLst>
                </p14:cNvPr>
                <p14:cNvContentPartPr/>
                <p14:nvPr/>
              </p14:nvContentPartPr>
              <p14:xfrm>
                <a:off x="4011915" y="5935137"/>
                <a:ext cx="22680" cy="147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DA691A9-5BB5-43EE-BF66-E5AC42B4D43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975915" y="5899137"/>
                  <a:ext cx="94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2A43ABB-253E-4AC2-A743-A4743CC1B5CD}"/>
                    </a:ext>
                  </a:extLst>
                </p14:cNvPr>
                <p14:cNvContentPartPr/>
                <p14:nvPr/>
              </p14:nvContentPartPr>
              <p14:xfrm>
                <a:off x="3115875" y="4384617"/>
                <a:ext cx="2612520" cy="39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2A43ABB-253E-4AC2-A743-A4743CC1B5C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080235" y="4348977"/>
                  <a:ext cx="2684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193B80E-675E-44ED-9B2B-4F7D18CB4AE8}"/>
                    </a:ext>
                  </a:extLst>
                </p14:cNvPr>
                <p14:cNvContentPartPr/>
                <p14:nvPr/>
              </p14:nvContentPartPr>
              <p14:xfrm>
                <a:off x="5864475" y="6416817"/>
                <a:ext cx="277200" cy="6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193B80E-675E-44ED-9B2B-4F7D18CB4AE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828475" y="6381177"/>
                  <a:ext cx="348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3CDFCB1-93B9-4764-931A-67D538F05A24}"/>
                    </a:ext>
                  </a:extLst>
                </p14:cNvPr>
                <p14:cNvContentPartPr/>
                <p14:nvPr/>
              </p14:nvContentPartPr>
              <p14:xfrm>
                <a:off x="6112875" y="6351297"/>
                <a:ext cx="136800" cy="1432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3CDFCB1-93B9-4764-931A-67D538F05A2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076875" y="6315297"/>
                  <a:ext cx="208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FCCB274-A73C-4445-AB7F-4A12B5806A3E}"/>
                    </a:ext>
                  </a:extLst>
                </p14:cNvPr>
                <p14:cNvContentPartPr/>
                <p14:nvPr/>
              </p14:nvContentPartPr>
              <p14:xfrm>
                <a:off x="6519675" y="6240417"/>
                <a:ext cx="113040" cy="3546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FCCB274-A73C-4445-AB7F-4A12B5806A3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483675" y="6204777"/>
                  <a:ext cx="1846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8460367-E2CE-4ACB-868A-D3A54CF321AB}"/>
                    </a:ext>
                  </a:extLst>
                </p14:cNvPr>
                <p14:cNvContentPartPr/>
                <p14:nvPr/>
              </p14:nvContentPartPr>
              <p14:xfrm>
                <a:off x="6443355" y="6411417"/>
                <a:ext cx="199080" cy="507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8460367-E2CE-4ACB-868A-D3A54CF321A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407715" y="6375777"/>
                  <a:ext cx="270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CA22CE6-6063-485C-8476-BA00161C1415}"/>
                    </a:ext>
                  </a:extLst>
                </p14:cNvPr>
                <p14:cNvContentPartPr/>
                <p14:nvPr/>
              </p14:nvContentPartPr>
              <p14:xfrm>
                <a:off x="299595" y="4435017"/>
                <a:ext cx="27720" cy="4658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CA22CE6-6063-485C-8476-BA00161C141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63955" y="4399377"/>
                  <a:ext cx="993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749A315-F2B0-46A9-AB1A-5E25F41374E1}"/>
                    </a:ext>
                  </a:extLst>
                </p14:cNvPr>
                <p14:cNvContentPartPr/>
                <p14:nvPr/>
              </p14:nvContentPartPr>
              <p14:xfrm>
                <a:off x="202035" y="4347897"/>
                <a:ext cx="198720" cy="192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749A315-F2B0-46A9-AB1A-5E25F41374E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66395" y="4311897"/>
                  <a:ext cx="270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C241950-4A38-4E64-BA16-7692813330D6}"/>
                    </a:ext>
                  </a:extLst>
                </p14:cNvPr>
                <p14:cNvContentPartPr/>
                <p14:nvPr/>
              </p14:nvContentPartPr>
              <p14:xfrm>
                <a:off x="62355" y="3955137"/>
                <a:ext cx="232200" cy="2721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C241950-4A38-4E64-BA16-7692813330D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6715" y="3919137"/>
                  <a:ext cx="303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010606E-67B6-4C15-9299-21F8AF766202}"/>
                    </a:ext>
                  </a:extLst>
                </p14:cNvPr>
                <p14:cNvContentPartPr/>
                <p14:nvPr/>
              </p14:nvContentPartPr>
              <p14:xfrm>
                <a:off x="9887475" y="1267377"/>
                <a:ext cx="799560" cy="1411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010606E-67B6-4C15-9299-21F8AF76620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851835" y="1231737"/>
                  <a:ext cx="871200" cy="14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FC46BD0-C282-404C-8DD8-527FEBD22594}"/>
                    </a:ext>
                  </a:extLst>
                </p14:cNvPr>
                <p14:cNvContentPartPr/>
                <p14:nvPr/>
              </p14:nvContentPartPr>
              <p14:xfrm>
                <a:off x="9999075" y="1389417"/>
                <a:ext cx="662040" cy="597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FC46BD0-C282-404C-8DD8-527FEBD2259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963075" y="1353777"/>
                  <a:ext cx="733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9DFEFD5-B08A-427D-81C8-84164EF0EE01}"/>
                    </a:ext>
                  </a:extLst>
                </p14:cNvPr>
                <p14:cNvContentPartPr/>
                <p14:nvPr/>
              </p14:nvContentPartPr>
              <p14:xfrm>
                <a:off x="10411635" y="1212657"/>
                <a:ext cx="327240" cy="68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9DFEFD5-B08A-427D-81C8-84164EF0EE0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375995" y="1177017"/>
                  <a:ext cx="398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3EF0BDA-E562-4BD9-A241-8E0DAF1954B3}"/>
                    </a:ext>
                  </a:extLst>
                </p14:cNvPr>
                <p14:cNvContentPartPr/>
                <p14:nvPr/>
              </p14:nvContentPartPr>
              <p14:xfrm>
                <a:off x="10587675" y="1375017"/>
                <a:ext cx="803160" cy="43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3EF0BDA-E562-4BD9-A241-8E0DAF1954B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552035" y="1339017"/>
                  <a:ext cx="874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D3208A9-30DB-4247-ACBF-2429C1410153}"/>
                    </a:ext>
                  </a:extLst>
                </p14:cNvPr>
                <p14:cNvContentPartPr/>
                <p14:nvPr/>
              </p14:nvContentPartPr>
              <p14:xfrm>
                <a:off x="9953715" y="1429377"/>
                <a:ext cx="67680" cy="64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D3208A9-30DB-4247-ACBF-2429C141015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918075" y="1393737"/>
                  <a:ext cx="139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1AA32B9-8FF4-45EB-B4B2-2E92B801A36D}"/>
                    </a:ext>
                  </a:extLst>
                </p14:cNvPr>
                <p14:cNvContentPartPr/>
                <p14:nvPr/>
              </p14:nvContentPartPr>
              <p14:xfrm>
                <a:off x="9432075" y="863817"/>
                <a:ext cx="399960" cy="594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1AA32B9-8FF4-45EB-B4B2-2E92B801A36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396075" y="827817"/>
                  <a:ext cx="4716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704882C-6ED9-47C1-A139-9B7D9DD9F3F7}"/>
                    </a:ext>
                  </a:extLst>
                </p14:cNvPr>
                <p14:cNvContentPartPr/>
                <p14:nvPr/>
              </p14:nvContentPartPr>
              <p14:xfrm>
                <a:off x="9403995" y="1263777"/>
                <a:ext cx="183600" cy="1767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704882C-6ED9-47C1-A139-9B7D9DD9F3F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368355" y="1228137"/>
                  <a:ext cx="255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C6D47F4-7D79-44C7-9920-3CA506BD3A3A}"/>
                    </a:ext>
                  </a:extLst>
                </p14:cNvPr>
                <p14:cNvContentPartPr/>
                <p14:nvPr/>
              </p14:nvContentPartPr>
              <p14:xfrm>
                <a:off x="9880635" y="355857"/>
                <a:ext cx="356040" cy="6026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C6D47F4-7D79-44C7-9920-3CA506BD3A3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844995" y="319857"/>
                  <a:ext cx="4276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92586E8-A655-477F-BB11-791F8AE1CAA5}"/>
                    </a:ext>
                  </a:extLst>
                </p14:cNvPr>
                <p14:cNvContentPartPr/>
                <p14:nvPr/>
              </p14:nvContentPartPr>
              <p14:xfrm>
                <a:off x="10191675" y="795417"/>
                <a:ext cx="147240" cy="223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92586E8-A655-477F-BB11-791F8AE1CAA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156035" y="759777"/>
                  <a:ext cx="218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774D167-B1E8-485D-B4B8-6CE90CD57941}"/>
                    </a:ext>
                  </a:extLst>
                </p14:cNvPr>
                <p14:cNvContentPartPr/>
                <p14:nvPr/>
              </p14:nvContentPartPr>
              <p14:xfrm>
                <a:off x="3140715" y="4598457"/>
                <a:ext cx="6120" cy="20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774D167-B1E8-485D-B4B8-6CE90CD5794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105075" y="4562457"/>
                  <a:ext cx="77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5E060F4-BCC2-4F77-ABC3-0574080324CB}"/>
                    </a:ext>
                  </a:extLst>
                </p14:cNvPr>
                <p14:cNvContentPartPr/>
                <p14:nvPr/>
              </p14:nvContentPartPr>
              <p14:xfrm>
                <a:off x="3139275" y="4736337"/>
                <a:ext cx="19800" cy="2502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5E060F4-BCC2-4F77-ABC3-0574080324C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103635" y="4700337"/>
                  <a:ext cx="91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697ED5B-A059-40FF-A2EA-37F367F21700}"/>
                    </a:ext>
                  </a:extLst>
                </p14:cNvPr>
                <p14:cNvContentPartPr/>
                <p14:nvPr/>
              </p14:nvContentPartPr>
              <p14:xfrm>
                <a:off x="3177795" y="5104257"/>
                <a:ext cx="26280" cy="136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697ED5B-A059-40FF-A2EA-37F367F2170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142155" y="5068257"/>
                  <a:ext cx="97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70B8522-6674-42BA-9B2A-11B271955C6F}"/>
                    </a:ext>
                  </a:extLst>
                </p14:cNvPr>
                <p14:cNvContentPartPr/>
                <p14:nvPr/>
              </p14:nvContentPartPr>
              <p14:xfrm>
                <a:off x="3221715" y="5328177"/>
                <a:ext cx="12960" cy="155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70B8522-6674-42BA-9B2A-11B271955C6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185715" y="5292537"/>
                  <a:ext cx="84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FB69FAD-E817-4AFD-8725-858D24171A4F}"/>
                    </a:ext>
                  </a:extLst>
                </p14:cNvPr>
                <p14:cNvContentPartPr/>
                <p14:nvPr/>
              </p14:nvContentPartPr>
              <p14:xfrm>
                <a:off x="3240435" y="5575857"/>
                <a:ext cx="23040" cy="264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FB69FAD-E817-4AFD-8725-858D24171A4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204795" y="5540217"/>
                  <a:ext cx="946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D7F110E-9AD8-4C05-B8B5-CBE5DEB9A91E}"/>
                    </a:ext>
                  </a:extLst>
                </p14:cNvPr>
                <p14:cNvContentPartPr/>
                <p14:nvPr/>
              </p14:nvContentPartPr>
              <p14:xfrm>
                <a:off x="3262035" y="5906337"/>
                <a:ext cx="19800" cy="2250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D7F110E-9AD8-4C05-B8B5-CBE5DEB9A91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226035" y="5870337"/>
                  <a:ext cx="91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CE6AD5C-1711-47CA-B2F9-F32BF1AB8E11}"/>
                    </a:ext>
                  </a:extLst>
                </p14:cNvPr>
                <p14:cNvContentPartPr/>
                <p14:nvPr/>
              </p14:nvContentPartPr>
              <p14:xfrm>
                <a:off x="3297315" y="6221337"/>
                <a:ext cx="20160" cy="1328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CE6AD5C-1711-47CA-B2F9-F32BF1AB8E1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261315" y="6185697"/>
                  <a:ext cx="918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9F10D9-44B1-42A1-978A-2CA16D5C71B4}"/>
              </a:ext>
            </a:extLst>
          </p:cNvPr>
          <p:cNvGrpSpPr/>
          <p:nvPr/>
        </p:nvGrpSpPr>
        <p:grpSpPr>
          <a:xfrm>
            <a:off x="5299635" y="4448697"/>
            <a:ext cx="776520" cy="826920"/>
            <a:chOff x="5299635" y="4448697"/>
            <a:chExt cx="776520" cy="8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A9DEBC8-64D7-42DB-853F-27CD1C62B08C}"/>
                    </a:ext>
                  </a:extLst>
                </p14:cNvPr>
                <p14:cNvContentPartPr/>
                <p14:nvPr/>
              </p14:nvContentPartPr>
              <p14:xfrm>
                <a:off x="5362995" y="4469937"/>
                <a:ext cx="117360" cy="4345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A9DEBC8-64D7-42DB-853F-27CD1C62B08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326995" y="4433937"/>
                  <a:ext cx="189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D5C7E6A-A036-490C-B072-26FA27A6D068}"/>
                    </a:ext>
                  </a:extLst>
                </p14:cNvPr>
                <p14:cNvContentPartPr/>
                <p14:nvPr/>
              </p14:nvContentPartPr>
              <p14:xfrm>
                <a:off x="5299635" y="4448697"/>
                <a:ext cx="228600" cy="2649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D5C7E6A-A036-490C-B072-26FA27A6D06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263995" y="4412697"/>
                  <a:ext cx="300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CB73F7B-013C-497F-971C-E4886D7E1C5D}"/>
                    </a:ext>
                  </a:extLst>
                </p14:cNvPr>
                <p14:cNvContentPartPr/>
                <p14:nvPr/>
              </p14:nvContentPartPr>
              <p14:xfrm>
                <a:off x="5619675" y="4765857"/>
                <a:ext cx="265320" cy="444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CB73F7B-013C-497F-971C-E4886D7E1C5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584035" y="4730217"/>
                  <a:ext cx="3369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C5316DD-4CF4-4736-80D0-0DC219FECDCD}"/>
                    </a:ext>
                  </a:extLst>
                </p14:cNvPr>
                <p14:cNvContentPartPr/>
                <p14:nvPr/>
              </p14:nvContentPartPr>
              <p14:xfrm>
                <a:off x="5944395" y="5060337"/>
                <a:ext cx="131760" cy="2152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C5316DD-4CF4-4736-80D0-0DC219FECDC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908755" y="5024697"/>
                  <a:ext cx="203400" cy="28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363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9946409-8F5F-4164-9E10-C11EE4921819}"/>
                  </a:ext>
                </a:extLst>
              </p14:cNvPr>
              <p14:cNvContentPartPr/>
              <p14:nvPr/>
            </p14:nvContentPartPr>
            <p14:xfrm>
              <a:off x="5260035" y="3809391"/>
              <a:ext cx="266760" cy="6559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9946409-8F5F-4164-9E10-C11EE49218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4035" y="3773751"/>
                <a:ext cx="3384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915193F-82B4-4211-A47E-A4AAA14CC57D}"/>
                  </a:ext>
                </a:extLst>
              </p14:cNvPr>
              <p14:cNvContentPartPr/>
              <p14:nvPr/>
            </p14:nvContentPartPr>
            <p14:xfrm>
              <a:off x="6600675" y="2526351"/>
              <a:ext cx="23760" cy="1188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915193F-82B4-4211-A47E-A4AAA14CC5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4675" y="2490351"/>
                <a:ext cx="95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353474E-EF8A-436D-A172-B6DC8154C320}"/>
                  </a:ext>
                </a:extLst>
              </p14:cNvPr>
              <p14:cNvContentPartPr/>
              <p14:nvPr/>
            </p14:nvContentPartPr>
            <p14:xfrm>
              <a:off x="3129555" y="1172391"/>
              <a:ext cx="767520" cy="1784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353474E-EF8A-436D-A172-B6DC8154C3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3915" y="1136751"/>
                <a:ext cx="839160" cy="18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8D6F5F43-7869-41FD-A83B-A9AF7D9D0818}"/>
                  </a:ext>
                </a:extLst>
              </p14:cNvPr>
              <p14:cNvContentPartPr/>
              <p14:nvPr/>
            </p14:nvContentPartPr>
            <p14:xfrm>
              <a:off x="3245115" y="5426817"/>
              <a:ext cx="451440" cy="10868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8D6F5F43-7869-41FD-A83B-A9AF7D9D08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9115" y="5391177"/>
                <a:ext cx="52308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167235B-CD2C-4C1C-9231-7791F0F339A9}"/>
                  </a:ext>
                </a:extLst>
              </p14:cNvPr>
              <p14:cNvContentPartPr/>
              <p14:nvPr/>
            </p14:nvContentPartPr>
            <p14:xfrm>
              <a:off x="6657195" y="2583537"/>
              <a:ext cx="1080" cy="61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167235B-CD2C-4C1C-9231-7791F0F339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1555" y="2547897"/>
                <a:ext cx="727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F68C96D-B8DB-43E4-A748-A60A0BDDB024}"/>
                  </a:ext>
                </a:extLst>
              </p14:cNvPr>
              <p14:cNvContentPartPr/>
              <p14:nvPr/>
            </p14:nvContentPartPr>
            <p14:xfrm>
              <a:off x="6638115" y="2597937"/>
              <a:ext cx="2737800" cy="3358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F68C96D-B8DB-43E4-A748-A60A0BDDB0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2475" y="2562297"/>
                <a:ext cx="28094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DBAC60A8-4CAA-483E-96BC-3AC46A9F4190}"/>
                  </a:ext>
                </a:extLst>
              </p14:cNvPr>
              <p14:cNvContentPartPr/>
              <p14:nvPr/>
            </p14:nvContentPartPr>
            <p14:xfrm>
              <a:off x="6584835" y="336057"/>
              <a:ext cx="610560" cy="11041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DBAC60A8-4CAA-483E-96BC-3AC46A9F41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49195" y="300417"/>
                <a:ext cx="682200" cy="11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6" name="Group 365">
            <a:extLst>
              <a:ext uri="{FF2B5EF4-FFF2-40B4-BE49-F238E27FC236}">
                <a16:creationId xmlns:a16="http://schemas.microsoft.com/office/drawing/2014/main" id="{F190E973-C721-4AEC-9B07-B507712E2F25}"/>
              </a:ext>
            </a:extLst>
          </p:cNvPr>
          <p:cNvGrpSpPr/>
          <p:nvPr/>
        </p:nvGrpSpPr>
        <p:grpSpPr>
          <a:xfrm>
            <a:off x="212475" y="54897"/>
            <a:ext cx="11909880" cy="6795414"/>
            <a:chOff x="212475" y="54897"/>
            <a:chExt cx="11909880" cy="67954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CA8125-24F4-4A86-A2D7-2F4B43099AE5}"/>
                    </a:ext>
                  </a:extLst>
                </p14:cNvPr>
                <p14:cNvContentPartPr/>
                <p14:nvPr/>
              </p14:nvContentPartPr>
              <p14:xfrm>
                <a:off x="3644715" y="3563871"/>
                <a:ext cx="244800" cy="23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CA8125-24F4-4A86-A2D7-2F4B43099A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09075" y="3527871"/>
                  <a:ext cx="316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690F9B3-11F2-4363-9759-024046720D49}"/>
                    </a:ext>
                  </a:extLst>
                </p14:cNvPr>
                <p14:cNvContentPartPr/>
                <p14:nvPr/>
              </p14:nvContentPartPr>
              <p14:xfrm>
                <a:off x="5027115" y="4409871"/>
                <a:ext cx="9000" cy="2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690F9B3-11F2-4363-9759-024046720D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91115" y="4374231"/>
                  <a:ext cx="80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B73F21-D34A-4E9B-8576-6BF49C23148C}"/>
                    </a:ext>
                  </a:extLst>
                </p14:cNvPr>
                <p14:cNvContentPartPr/>
                <p14:nvPr/>
              </p14:nvContentPartPr>
              <p14:xfrm>
                <a:off x="5053035" y="4162551"/>
                <a:ext cx="42840" cy="129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B73F21-D34A-4E9B-8576-6BF49C2314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7395" y="4126551"/>
                  <a:ext cx="114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9BFA8E-4FF3-440F-99B2-79CEB65E58CE}"/>
                    </a:ext>
                  </a:extLst>
                </p14:cNvPr>
                <p14:cNvContentPartPr/>
                <p14:nvPr/>
              </p14:nvContentPartPr>
              <p14:xfrm>
                <a:off x="5119635" y="3937551"/>
                <a:ext cx="36720" cy="142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9BFA8E-4FF3-440F-99B2-79CEB65E58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3995" y="3901911"/>
                  <a:ext cx="108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8E74DFE-4BB6-4528-B5E4-182ED637D101}"/>
                    </a:ext>
                  </a:extLst>
                </p14:cNvPr>
                <p14:cNvContentPartPr/>
                <p14:nvPr/>
              </p14:nvContentPartPr>
              <p14:xfrm>
                <a:off x="5184075" y="3694551"/>
                <a:ext cx="68040" cy="171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8E74DFE-4BB6-4528-B5E4-182ED637D1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48435" y="3658911"/>
                  <a:ext cx="139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300AAC-2EBB-45CC-A836-72EE21D43D67}"/>
                    </a:ext>
                  </a:extLst>
                </p14:cNvPr>
                <p14:cNvContentPartPr/>
                <p14:nvPr/>
              </p14:nvContentPartPr>
              <p14:xfrm>
                <a:off x="5280915" y="3437151"/>
                <a:ext cx="59040" cy="15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300AAC-2EBB-45CC-A836-72EE21D43D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4915" y="3401151"/>
                  <a:ext cx="130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D9F095-79C6-4956-8109-A8A96F97D4D2}"/>
                    </a:ext>
                  </a:extLst>
                </p14:cNvPr>
                <p14:cNvContentPartPr/>
                <p14:nvPr/>
              </p14:nvContentPartPr>
              <p14:xfrm>
                <a:off x="5410515" y="3273351"/>
                <a:ext cx="20520" cy="39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D9F095-79C6-4956-8109-A8A96F97D4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74515" y="3237351"/>
                  <a:ext cx="92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988A0A-11DB-459A-AABD-1FB16C56E5C4}"/>
                    </a:ext>
                  </a:extLst>
                </p14:cNvPr>
                <p14:cNvContentPartPr/>
                <p14:nvPr/>
              </p14:nvContentPartPr>
              <p14:xfrm>
                <a:off x="5485395" y="3000471"/>
                <a:ext cx="96120" cy="17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988A0A-11DB-459A-AABD-1FB16C56E5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49755" y="2964471"/>
                  <a:ext cx="167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6BC55D-8D17-4C37-96FE-495D12BC8F4F}"/>
                    </a:ext>
                  </a:extLst>
                </p14:cNvPr>
                <p14:cNvContentPartPr/>
                <p14:nvPr/>
              </p14:nvContentPartPr>
              <p14:xfrm>
                <a:off x="5661075" y="2795631"/>
                <a:ext cx="78120" cy="11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6BC55D-8D17-4C37-96FE-495D12BC8F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5075" y="2759991"/>
                  <a:ext cx="149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283969D-FC59-4CA7-88F9-D6ED1466309F}"/>
                    </a:ext>
                  </a:extLst>
                </p14:cNvPr>
                <p14:cNvContentPartPr/>
                <p14:nvPr/>
              </p14:nvContentPartPr>
              <p14:xfrm>
                <a:off x="5924235" y="2519151"/>
                <a:ext cx="96840" cy="73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283969D-FC59-4CA7-88F9-D6ED146630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8595" y="2483511"/>
                  <a:ext cx="168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B612CD-BB24-4F54-BCAF-0E2DCFA06E17}"/>
                    </a:ext>
                  </a:extLst>
                </p14:cNvPr>
                <p14:cNvContentPartPr/>
                <p14:nvPr/>
              </p14:nvContentPartPr>
              <p14:xfrm>
                <a:off x="5838915" y="2702391"/>
                <a:ext cx="10080" cy="2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B612CD-BB24-4F54-BCAF-0E2DCFA06E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2915" y="2666391"/>
                  <a:ext cx="81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6EDCBF0-CD54-40EA-A9A4-61AA7B6B755F}"/>
                    </a:ext>
                  </a:extLst>
                </p14:cNvPr>
                <p14:cNvContentPartPr/>
                <p14:nvPr/>
              </p14:nvContentPartPr>
              <p14:xfrm>
                <a:off x="6089475" y="2455791"/>
                <a:ext cx="26280" cy="20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6EDCBF0-CD54-40EA-A9A4-61AA7B6B75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53475" y="2420151"/>
                  <a:ext cx="9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9B96C96-52E6-4006-AB8C-20BA357AA613}"/>
                    </a:ext>
                  </a:extLst>
                </p14:cNvPr>
                <p14:cNvContentPartPr/>
                <p14:nvPr/>
              </p14:nvContentPartPr>
              <p14:xfrm>
                <a:off x="6210435" y="2360391"/>
                <a:ext cx="145800" cy="5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9B96C96-52E6-4006-AB8C-20BA357AA6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4795" y="2324391"/>
                  <a:ext cx="21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5534282-4CBC-4B90-8D5A-ABFD25BE2C6D}"/>
                    </a:ext>
                  </a:extLst>
                </p14:cNvPr>
                <p14:cNvContentPartPr/>
                <p14:nvPr/>
              </p14:nvContentPartPr>
              <p14:xfrm>
                <a:off x="6514995" y="2309631"/>
                <a:ext cx="121680" cy="8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5534282-4CBC-4B90-8D5A-ABFD25BE2C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79355" y="2273991"/>
                  <a:ext cx="193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44A527-A0E3-4514-93FB-5303918928D0}"/>
                    </a:ext>
                  </a:extLst>
                </p14:cNvPr>
                <p14:cNvContentPartPr/>
                <p14:nvPr/>
              </p14:nvContentPartPr>
              <p14:xfrm>
                <a:off x="6817755" y="2333391"/>
                <a:ext cx="42840" cy="1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44A527-A0E3-4514-93FB-5303918928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1755" y="2297391"/>
                  <a:ext cx="114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FD0EE80-4ADD-49B5-A80A-BCFB8C6E057F}"/>
                    </a:ext>
                  </a:extLst>
                </p14:cNvPr>
                <p14:cNvContentPartPr/>
                <p14:nvPr/>
              </p14:nvContentPartPr>
              <p14:xfrm>
                <a:off x="6990555" y="2369751"/>
                <a:ext cx="213480" cy="115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FD0EE80-4ADD-49B5-A80A-BCFB8C6E05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4555" y="2333751"/>
                  <a:ext cx="285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732FD90-539A-44A5-BAB0-0A35BFB2C658}"/>
                    </a:ext>
                  </a:extLst>
                </p14:cNvPr>
                <p14:cNvContentPartPr/>
                <p14:nvPr/>
              </p14:nvContentPartPr>
              <p14:xfrm>
                <a:off x="7288275" y="2542191"/>
                <a:ext cx="155520" cy="15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732FD90-539A-44A5-BAB0-0A35BFB2C6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52635" y="2506191"/>
                  <a:ext cx="227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A47C358-2CE4-4A26-BDF6-57A6D14787CC}"/>
                    </a:ext>
                  </a:extLst>
                </p14:cNvPr>
                <p14:cNvContentPartPr/>
                <p14:nvPr/>
              </p14:nvContentPartPr>
              <p14:xfrm>
                <a:off x="7558275" y="2774391"/>
                <a:ext cx="14040" cy="3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A47C358-2CE4-4A26-BDF6-57A6D14787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22635" y="2738751"/>
                  <a:ext cx="85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62C42-1891-4C59-960B-500DD917C96D}"/>
                    </a:ext>
                  </a:extLst>
                </p14:cNvPr>
                <p14:cNvContentPartPr/>
                <p14:nvPr/>
              </p14:nvContentPartPr>
              <p14:xfrm>
                <a:off x="7646475" y="2878431"/>
                <a:ext cx="27720" cy="36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62C42-1891-4C59-960B-500DD917C9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0475" y="2842431"/>
                  <a:ext cx="99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AA0931-CDA7-449F-87A3-B611642628E5}"/>
                    </a:ext>
                  </a:extLst>
                </p14:cNvPr>
                <p14:cNvContentPartPr/>
                <p14:nvPr/>
              </p14:nvContentPartPr>
              <p14:xfrm>
                <a:off x="7746195" y="3031071"/>
                <a:ext cx="124920" cy="213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AA0931-CDA7-449F-87A3-B611642628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10195" y="2995071"/>
                  <a:ext cx="196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71047E6-C3C1-47DD-A60D-A291EE5EB04C}"/>
                    </a:ext>
                  </a:extLst>
                </p14:cNvPr>
                <p14:cNvContentPartPr/>
                <p14:nvPr/>
              </p14:nvContentPartPr>
              <p14:xfrm>
                <a:off x="7921515" y="3353271"/>
                <a:ext cx="36360" cy="93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71047E6-C3C1-47DD-A60D-A291EE5EB0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85875" y="3317271"/>
                  <a:ext cx="108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84F6318-66CD-42AE-81A6-74ECE89DCF25}"/>
                    </a:ext>
                  </a:extLst>
                </p14:cNvPr>
                <p14:cNvContentPartPr/>
                <p14:nvPr/>
              </p14:nvContentPartPr>
              <p14:xfrm>
                <a:off x="8001075" y="3564951"/>
                <a:ext cx="9360" cy="15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84F6318-66CD-42AE-81A6-74ECE89DCF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65435" y="3529311"/>
                  <a:ext cx="81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4B93D6D-0C19-4B53-9487-8F340264958C}"/>
                    </a:ext>
                  </a:extLst>
                </p14:cNvPr>
                <p14:cNvContentPartPr/>
                <p14:nvPr/>
              </p14:nvContentPartPr>
              <p14:xfrm>
                <a:off x="8058315" y="3694551"/>
                <a:ext cx="110160" cy="214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B93D6D-0C19-4B53-9487-8F34026495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22675" y="3658911"/>
                  <a:ext cx="1818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0915F43-D7F8-4556-B9A0-6EEFAEEA6CC4}"/>
                    </a:ext>
                  </a:extLst>
                </p14:cNvPr>
                <p14:cNvContentPartPr/>
                <p14:nvPr/>
              </p14:nvContentPartPr>
              <p14:xfrm>
                <a:off x="8227515" y="4029351"/>
                <a:ext cx="48600" cy="142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0915F43-D7F8-4556-B9A0-6EEFAEEA6C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91515" y="3993351"/>
                  <a:ext cx="120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252ED2E-11CA-44A7-8F1A-A509B4E25D18}"/>
                    </a:ext>
                  </a:extLst>
                </p14:cNvPr>
                <p14:cNvContentPartPr/>
                <p14:nvPr/>
              </p14:nvContentPartPr>
              <p14:xfrm>
                <a:off x="8303835" y="4254351"/>
                <a:ext cx="133920" cy="354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252ED2E-11CA-44A7-8F1A-A509B4E25D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67835" y="4218711"/>
                  <a:ext cx="2055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960BB6-B72E-4BA4-96D0-BAD90E12456F}"/>
                    </a:ext>
                  </a:extLst>
                </p14:cNvPr>
                <p14:cNvContentPartPr/>
                <p14:nvPr/>
              </p14:nvContentPartPr>
              <p14:xfrm>
                <a:off x="8479155" y="4736751"/>
                <a:ext cx="21960" cy="84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960BB6-B72E-4BA4-96D0-BAD90E1245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43155" y="4701111"/>
                  <a:ext cx="93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D4A08EE-16A6-47A6-993D-60E2F014514C}"/>
                    </a:ext>
                  </a:extLst>
                </p14:cNvPr>
                <p14:cNvContentPartPr/>
                <p14:nvPr/>
              </p14:nvContentPartPr>
              <p14:xfrm>
                <a:off x="8549355" y="4920711"/>
                <a:ext cx="6840" cy="16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D4A08EE-16A6-47A6-993D-60E2F01451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13715" y="4884711"/>
                  <a:ext cx="78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754924-2D06-4B73-8C04-65FFB94C54A7}"/>
                    </a:ext>
                  </a:extLst>
                </p14:cNvPr>
                <p14:cNvContentPartPr/>
                <p14:nvPr/>
              </p14:nvContentPartPr>
              <p14:xfrm>
                <a:off x="8591835" y="5079471"/>
                <a:ext cx="100080" cy="24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754924-2D06-4B73-8C04-65FFB94C54A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56195" y="5043831"/>
                  <a:ext cx="171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5D0EC35-043C-48C8-A8DC-BDE4ECBEE699}"/>
                    </a:ext>
                  </a:extLst>
                </p14:cNvPr>
                <p14:cNvContentPartPr/>
                <p14:nvPr/>
              </p14:nvContentPartPr>
              <p14:xfrm>
                <a:off x="8746995" y="5416431"/>
                <a:ext cx="84600" cy="253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5D0EC35-043C-48C8-A8DC-BDE4ECBEE6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11355" y="5380791"/>
                  <a:ext cx="1562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2DEE52-D9E8-4804-85BC-EDA441C97ECD}"/>
                    </a:ext>
                  </a:extLst>
                </p14:cNvPr>
                <p14:cNvContentPartPr/>
                <p14:nvPr/>
              </p14:nvContentPartPr>
              <p14:xfrm>
                <a:off x="8885955" y="5767791"/>
                <a:ext cx="29880" cy="59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2DEE52-D9E8-4804-85BC-EDA441C97E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49955" y="5732151"/>
                  <a:ext cx="101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880C5F-3A12-486B-B284-C19A46EFAD4B}"/>
                    </a:ext>
                  </a:extLst>
                </p14:cNvPr>
                <p14:cNvContentPartPr/>
                <p14:nvPr/>
              </p14:nvContentPartPr>
              <p14:xfrm>
                <a:off x="9019515" y="5946351"/>
                <a:ext cx="32760" cy="42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880C5F-3A12-486B-B284-C19A46EFAD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83875" y="5910711"/>
                  <a:ext cx="104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4DA2562-DF4D-4FB8-82D9-BAB083468128}"/>
                    </a:ext>
                  </a:extLst>
                </p14:cNvPr>
                <p14:cNvContentPartPr/>
                <p14:nvPr/>
              </p14:nvContentPartPr>
              <p14:xfrm>
                <a:off x="9126435" y="6073071"/>
                <a:ext cx="191520" cy="20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4DA2562-DF4D-4FB8-82D9-BAB0834681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90795" y="6037431"/>
                  <a:ext cx="263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669408D-1DAE-4DB4-88E0-C9F1CE94D386}"/>
                    </a:ext>
                  </a:extLst>
                </p14:cNvPr>
                <p14:cNvContentPartPr/>
                <p14:nvPr/>
              </p14:nvContentPartPr>
              <p14:xfrm>
                <a:off x="9407595" y="6367551"/>
                <a:ext cx="156960" cy="150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669408D-1DAE-4DB4-88E0-C9F1CE94D38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71595" y="6331911"/>
                  <a:ext cx="228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EDC852E-31C8-4E5C-8AC5-BB4E26AF86CD}"/>
                    </a:ext>
                  </a:extLst>
                </p14:cNvPr>
                <p14:cNvContentPartPr/>
                <p14:nvPr/>
              </p14:nvContentPartPr>
              <p14:xfrm>
                <a:off x="9689115" y="6546831"/>
                <a:ext cx="73080" cy="24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EDC852E-31C8-4E5C-8AC5-BB4E26AF86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53475" y="6510831"/>
                  <a:ext cx="144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D3A1908-C9EC-4DBB-8EF3-C529C99CCB6D}"/>
                    </a:ext>
                  </a:extLst>
                </p14:cNvPr>
                <p14:cNvContentPartPr/>
                <p14:nvPr/>
              </p14:nvContentPartPr>
              <p14:xfrm>
                <a:off x="9942915" y="6556551"/>
                <a:ext cx="39600" cy="13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D3A1908-C9EC-4DBB-8EF3-C529C99CCB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06915" y="6520911"/>
                  <a:ext cx="111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EBD138-45BC-4255-BF23-06953DA9730E}"/>
                    </a:ext>
                  </a:extLst>
                </p14:cNvPr>
                <p14:cNvContentPartPr/>
                <p14:nvPr/>
              </p14:nvContentPartPr>
              <p14:xfrm>
                <a:off x="10127955" y="6474111"/>
                <a:ext cx="340200" cy="87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EBD138-45BC-4255-BF23-06953DA9730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92315" y="6438471"/>
                  <a:ext cx="411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240AE8-C9DB-4312-9B34-4DCBB0F3A941}"/>
                    </a:ext>
                  </a:extLst>
                </p14:cNvPr>
                <p14:cNvContentPartPr/>
                <p14:nvPr/>
              </p14:nvContentPartPr>
              <p14:xfrm>
                <a:off x="10559595" y="6317151"/>
                <a:ext cx="92160" cy="106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240AE8-C9DB-4312-9B34-4DCBB0F3A9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23955" y="6281511"/>
                  <a:ext cx="163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688422C-C565-47B2-8332-D9782DC4FD70}"/>
                    </a:ext>
                  </a:extLst>
                </p14:cNvPr>
                <p14:cNvContentPartPr/>
                <p14:nvPr/>
              </p14:nvContentPartPr>
              <p14:xfrm>
                <a:off x="10708995" y="5986671"/>
                <a:ext cx="154080" cy="254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688422C-C565-47B2-8332-D9782DC4FD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73355" y="5951031"/>
                  <a:ext cx="225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15BD21F-13F0-4DFE-85CF-35E49DBDC058}"/>
                    </a:ext>
                  </a:extLst>
                </p14:cNvPr>
                <p14:cNvContentPartPr/>
                <p14:nvPr/>
              </p14:nvContentPartPr>
              <p14:xfrm>
                <a:off x="10946595" y="5681031"/>
                <a:ext cx="83160" cy="208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15BD21F-13F0-4DFE-85CF-35E49DBDC0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10595" y="5645391"/>
                  <a:ext cx="15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02E8F79-9E41-4AE1-BBE1-6F32D8FE11B2}"/>
                    </a:ext>
                  </a:extLst>
                </p14:cNvPr>
                <p14:cNvContentPartPr/>
                <p14:nvPr/>
              </p14:nvContentPartPr>
              <p14:xfrm>
                <a:off x="11096355" y="5276751"/>
                <a:ext cx="129960" cy="303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02E8F79-9E41-4AE1-BBE1-6F32D8FE11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60715" y="5241111"/>
                  <a:ext cx="2016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F9FFA3-CC2D-4856-9DD1-4E8CF746C85D}"/>
                    </a:ext>
                  </a:extLst>
                </p14:cNvPr>
                <p14:cNvContentPartPr/>
                <p14:nvPr/>
              </p14:nvContentPartPr>
              <p14:xfrm>
                <a:off x="11284995" y="5004951"/>
                <a:ext cx="63720" cy="16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F9FFA3-CC2D-4856-9DD1-4E8CF746C8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48995" y="4969311"/>
                  <a:ext cx="135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34B484-49EE-4994-8F6C-D47F9D964587}"/>
                    </a:ext>
                  </a:extLst>
                </p14:cNvPr>
                <p14:cNvContentPartPr/>
                <p14:nvPr/>
              </p14:nvContentPartPr>
              <p14:xfrm>
                <a:off x="11401635" y="4695711"/>
                <a:ext cx="54360" cy="205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34B484-49EE-4994-8F6C-D47F9D96458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365635" y="4660071"/>
                  <a:ext cx="126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084F097-B078-49CE-AB42-09E26CB32835}"/>
                    </a:ext>
                  </a:extLst>
                </p14:cNvPr>
                <p14:cNvContentPartPr/>
                <p14:nvPr/>
              </p14:nvContentPartPr>
              <p14:xfrm>
                <a:off x="11519715" y="4468191"/>
                <a:ext cx="55080" cy="117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084F097-B078-49CE-AB42-09E26CB328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483715" y="4432191"/>
                  <a:ext cx="126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6B2A727-6F0D-4284-BA4F-D5679BE7D08B}"/>
                    </a:ext>
                  </a:extLst>
                </p14:cNvPr>
                <p14:cNvContentPartPr/>
                <p14:nvPr/>
              </p14:nvContentPartPr>
              <p14:xfrm>
                <a:off x="11604315" y="4273071"/>
                <a:ext cx="56520" cy="118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6B2A727-6F0D-4284-BA4F-D5679BE7D08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68675" y="4237071"/>
                  <a:ext cx="128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08D826D-02F4-436D-8AE7-E330C60501C9}"/>
                    </a:ext>
                  </a:extLst>
                </p14:cNvPr>
                <p14:cNvContentPartPr/>
                <p14:nvPr/>
              </p14:nvContentPartPr>
              <p14:xfrm>
                <a:off x="4758915" y="4400511"/>
                <a:ext cx="228600" cy="251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08D826D-02F4-436D-8AE7-E330C60501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23275" y="4364871"/>
                  <a:ext cx="3002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232B07-0448-4D65-AD74-A00D247C831E}"/>
                    </a:ext>
                  </a:extLst>
                </p14:cNvPr>
                <p14:cNvContentPartPr/>
                <p14:nvPr/>
              </p14:nvContentPartPr>
              <p14:xfrm>
                <a:off x="5248155" y="4481511"/>
                <a:ext cx="6120" cy="14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232B07-0448-4D65-AD74-A00D247C83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12155" y="4445871"/>
                  <a:ext cx="77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F42EC14-9BD6-41F2-99AE-1AC5138515C3}"/>
                    </a:ext>
                  </a:extLst>
                </p14:cNvPr>
                <p14:cNvContentPartPr/>
                <p14:nvPr/>
              </p14:nvContentPartPr>
              <p14:xfrm>
                <a:off x="5513475" y="2596191"/>
                <a:ext cx="1090440" cy="1179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F42EC14-9BD6-41F2-99AE-1AC5138515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77835" y="2560191"/>
                  <a:ext cx="1162080" cy="12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35C80E0-8A82-4DC0-8A84-749DE67C3B64}"/>
                    </a:ext>
                  </a:extLst>
                </p14:cNvPr>
                <p14:cNvContentPartPr/>
                <p14:nvPr/>
              </p14:nvContentPartPr>
              <p14:xfrm>
                <a:off x="5488635" y="3735591"/>
                <a:ext cx="46800" cy="9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35C80E0-8A82-4DC0-8A84-749DE67C3B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2995" y="3699951"/>
                  <a:ext cx="118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2796D6-F8DB-4C56-B112-93E4FB257C0E}"/>
                    </a:ext>
                  </a:extLst>
                </p14:cNvPr>
                <p14:cNvContentPartPr/>
                <p14:nvPr/>
              </p14:nvContentPartPr>
              <p14:xfrm>
                <a:off x="587595" y="1571631"/>
                <a:ext cx="786960" cy="822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2796D6-F8DB-4C56-B112-93E4FB257C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1955" y="1535991"/>
                  <a:ext cx="858600" cy="8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7E8612-A946-42F5-BF18-CC0276138F16}"/>
                    </a:ext>
                  </a:extLst>
                </p14:cNvPr>
                <p14:cNvContentPartPr/>
                <p14:nvPr/>
              </p14:nvContentPartPr>
              <p14:xfrm>
                <a:off x="758595" y="1926231"/>
                <a:ext cx="418680" cy="20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7E8612-A946-42F5-BF18-CC0276138F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2955" y="1890591"/>
                  <a:ext cx="490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7EF620-15F9-4783-9FDD-836A94F37291}"/>
                    </a:ext>
                  </a:extLst>
                </p14:cNvPr>
                <p14:cNvContentPartPr/>
                <p14:nvPr/>
              </p14:nvContentPartPr>
              <p14:xfrm>
                <a:off x="962355" y="907071"/>
                <a:ext cx="788400" cy="685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7EF620-15F9-4783-9FDD-836A94F372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6355" y="871431"/>
                  <a:ext cx="86004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C46601-508F-46FD-A013-ED61B5B98BF6}"/>
                    </a:ext>
                  </a:extLst>
                </p14:cNvPr>
                <p14:cNvContentPartPr/>
                <p14:nvPr/>
              </p14:nvContentPartPr>
              <p14:xfrm>
                <a:off x="1729875" y="642111"/>
                <a:ext cx="26640" cy="625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C46601-508F-46FD-A013-ED61B5B98B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93875" y="606111"/>
                  <a:ext cx="982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1F980B-E0B6-4B86-9990-856CE3C9B249}"/>
                    </a:ext>
                  </a:extLst>
                </p14:cNvPr>
                <p14:cNvContentPartPr/>
                <p14:nvPr/>
              </p14:nvContentPartPr>
              <p14:xfrm>
                <a:off x="1743555" y="672711"/>
                <a:ext cx="433080" cy="614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1F980B-E0B6-4B86-9990-856CE3C9B24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07915" y="636711"/>
                  <a:ext cx="5047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94266A-D059-4F08-B29F-07D02CDD8B16}"/>
                    </a:ext>
                  </a:extLst>
                </p14:cNvPr>
                <p14:cNvContentPartPr/>
                <p14:nvPr/>
              </p14:nvContentPartPr>
              <p14:xfrm>
                <a:off x="2167995" y="620151"/>
                <a:ext cx="28800" cy="705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94266A-D059-4F08-B29F-07D02CDD8B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32355" y="584151"/>
                  <a:ext cx="10044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6AFE6F-C92B-4376-A84B-A4FB8232EBEE}"/>
                    </a:ext>
                  </a:extLst>
                </p14:cNvPr>
                <p14:cNvContentPartPr/>
                <p14:nvPr/>
              </p14:nvContentPartPr>
              <p14:xfrm>
                <a:off x="2159355" y="930831"/>
                <a:ext cx="1616400" cy="4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6AFE6F-C92B-4376-A84B-A4FB8232EB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23715" y="894831"/>
                  <a:ext cx="1688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80936F-E25F-4D07-8625-561C8056EC1A}"/>
                    </a:ext>
                  </a:extLst>
                </p14:cNvPr>
                <p14:cNvContentPartPr/>
                <p14:nvPr/>
              </p14:nvContentPartPr>
              <p14:xfrm>
                <a:off x="2896275" y="914271"/>
                <a:ext cx="25920" cy="898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80936F-E25F-4D07-8625-561C8056EC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60275" y="878631"/>
                  <a:ext cx="9756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F3D5AB-2E9D-4F4B-9BB5-E13994200ADA}"/>
                    </a:ext>
                  </a:extLst>
                </p14:cNvPr>
                <p14:cNvContentPartPr/>
                <p14:nvPr/>
              </p14:nvContentPartPr>
              <p14:xfrm>
                <a:off x="2602875" y="1847391"/>
                <a:ext cx="682560" cy="1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F3D5AB-2E9D-4F4B-9BB5-E13994200A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67235" y="1811391"/>
                  <a:ext cx="754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3193BC-CFF8-4ADC-900E-1F5002F4CF42}"/>
                    </a:ext>
                  </a:extLst>
                </p14:cNvPr>
                <p14:cNvContentPartPr/>
                <p14:nvPr/>
              </p14:nvContentPartPr>
              <p14:xfrm>
                <a:off x="2566875" y="2124231"/>
                <a:ext cx="763200" cy="24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3193BC-CFF8-4ADC-900E-1F5002F4CF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31235" y="2088591"/>
                  <a:ext cx="834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01E1BA-E82A-490F-9F03-C85D1C979FA7}"/>
                    </a:ext>
                  </a:extLst>
                </p14:cNvPr>
                <p14:cNvContentPartPr/>
                <p14:nvPr/>
              </p14:nvContentPartPr>
              <p14:xfrm>
                <a:off x="2930115" y="2141511"/>
                <a:ext cx="15480" cy="1045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01E1BA-E82A-490F-9F03-C85D1C979F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94475" y="2105511"/>
                  <a:ext cx="87120" cy="11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188D89-379D-4962-9B86-7BDF61470942}"/>
                    </a:ext>
                  </a:extLst>
                </p14:cNvPr>
                <p14:cNvContentPartPr/>
                <p14:nvPr/>
              </p14:nvContentPartPr>
              <p14:xfrm>
                <a:off x="1017075" y="2459031"/>
                <a:ext cx="2958120" cy="83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188D89-379D-4962-9B86-7BDF614709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1075" y="2423031"/>
                  <a:ext cx="302976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0EFCB4-7403-4FB4-80AC-3FC66999C2E5}"/>
                    </a:ext>
                  </a:extLst>
                </p14:cNvPr>
                <p14:cNvContentPartPr/>
                <p14:nvPr/>
              </p14:nvContentPartPr>
              <p14:xfrm>
                <a:off x="2932275" y="3150591"/>
                <a:ext cx="11880" cy="131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0EFCB4-7403-4FB4-80AC-3FC66999C2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96275" y="3114951"/>
                  <a:ext cx="83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6F15A5-F4C9-403F-BC29-92BF175203C9}"/>
                    </a:ext>
                  </a:extLst>
                </p14:cNvPr>
                <p14:cNvContentPartPr/>
                <p14:nvPr/>
              </p14:nvContentPartPr>
              <p14:xfrm>
                <a:off x="3808515" y="936951"/>
                <a:ext cx="498240" cy="2318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6F15A5-F4C9-403F-BC29-92BF175203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72515" y="901311"/>
                  <a:ext cx="569880" cy="23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1513A2-30F7-4383-981C-36140123A802}"/>
                    </a:ext>
                  </a:extLst>
                </p14:cNvPr>
                <p14:cNvContentPartPr/>
                <p14:nvPr/>
              </p14:nvContentPartPr>
              <p14:xfrm>
                <a:off x="2320635" y="2473431"/>
                <a:ext cx="450720" cy="418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1513A2-30F7-4383-981C-36140123A8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84995" y="2437791"/>
                  <a:ext cx="5223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B50FE1-68C2-40EA-9C46-53F4595A8E03}"/>
                    </a:ext>
                  </a:extLst>
                </p14:cNvPr>
                <p14:cNvContentPartPr/>
                <p14:nvPr/>
              </p14:nvContentPartPr>
              <p14:xfrm>
                <a:off x="1816275" y="255831"/>
                <a:ext cx="21960" cy="23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B50FE1-68C2-40EA-9C46-53F4595A8E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80635" y="219831"/>
                  <a:ext cx="93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1CB38E-EC1A-4A41-AEAB-C994B0CD6630}"/>
                    </a:ext>
                  </a:extLst>
                </p14:cNvPr>
                <p14:cNvContentPartPr/>
                <p14:nvPr/>
              </p14:nvContentPartPr>
              <p14:xfrm>
                <a:off x="1738155" y="189591"/>
                <a:ext cx="222480" cy="387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1CB38E-EC1A-4A41-AEAB-C994B0CD663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02515" y="153951"/>
                  <a:ext cx="2941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5A3E2F-97DA-43DF-9A8D-7F838D3A42B8}"/>
                    </a:ext>
                  </a:extLst>
                </p14:cNvPr>
                <p14:cNvContentPartPr/>
                <p14:nvPr/>
              </p14:nvContentPartPr>
              <p14:xfrm>
                <a:off x="212475" y="2610231"/>
                <a:ext cx="504360" cy="46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5A3E2F-97DA-43DF-9A8D-7F838D3A42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6835" y="2574231"/>
                  <a:ext cx="5760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6C3DA0-485E-4480-91C7-F3B42B0CA012}"/>
                    </a:ext>
                  </a:extLst>
                </p14:cNvPr>
                <p14:cNvContentPartPr/>
                <p14:nvPr/>
              </p14:nvContentPartPr>
              <p14:xfrm>
                <a:off x="743115" y="3115311"/>
                <a:ext cx="54360" cy="140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6C3DA0-485E-4480-91C7-F3B42B0CA0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7475" y="3079671"/>
                  <a:ext cx="126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C33C56-8D2C-446B-9D21-8CEDA03D98ED}"/>
                    </a:ext>
                  </a:extLst>
                </p14:cNvPr>
                <p14:cNvContentPartPr/>
                <p14:nvPr/>
              </p14:nvContentPartPr>
              <p14:xfrm>
                <a:off x="739155" y="2921271"/>
                <a:ext cx="38880" cy="2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C33C56-8D2C-446B-9D21-8CEDA03D98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3515" y="2885271"/>
                  <a:ext cx="110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8C6B1F-73C1-440B-8B17-D0F7F7E441DF}"/>
                    </a:ext>
                  </a:extLst>
                </p14:cNvPr>
                <p14:cNvContentPartPr/>
                <p14:nvPr/>
              </p14:nvContentPartPr>
              <p14:xfrm>
                <a:off x="4233675" y="503151"/>
                <a:ext cx="371520" cy="61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8C6B1F-73C1-440B-8B17-D0F7F7E441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97675" y="467511"/>
                  <a:ext cx="44316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9E361C-27D5-49AF-987A-4BDB0E184780}"/>
                    </a:ext>
                  </a:extLst>
                </p14:cNvPr>
                <p14:cNvContentPartPr/>
                <p14:nvPr/>
              </p14:nvContentPartPr>
              <p14:xfrm>
                <a:off x="4617795" y="942351"/>
                <a:ext cx="150480" cy="303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9E361C-27D5-49AF-987A-4BDB0E1847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81795" y="906711"/>
                  <a:ext cx="2221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F45AC6-2B08-464C-9A18-115A79FACAD7}"/>
                    </a:ext>
                  </a:extLst>
                </p14:cNvPr>
                <p14:cNvContentPartPr/>
                <p14:nvPr/>
              </p14:nvContentPartPr>
              <p14:xfrm>
                <a:off x="3472275" y="628431"/>
                <a:ext cx="254880" cy="27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F45AC6-2B08-464C-9A18-115A79FACA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36635" y="592791"/>
                  <a:ext cx="326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43E741-C00F-426B-AFE5-E8093C1E2734}"/>
                    </a:ext>
                  </a:extLst>
                </p14:cNvPr>
                <p14:cNvContentPartPr/>
                <p14:nvPr/>
              </p14:nvContentPartPr>
              <p14:xfrm>
                <a:off x="3597555" y="473271"/>
                <a:ext cx="23760" cy="286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43E741-C00F-426B-AFE5-E8093C1E273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61555" y="437631"/>
                  <a:ext cx="95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62B08E-7E83-49D8-9554-42FF3DF11379}"/>
                    </a:ext>
                  </a:extLst>
                </p14:cNvPr>
                <p14:cNvContentPartPr/>
                <p14:nvPr/>
              </p14:nvContentPartPr>
              <p14:xfrm>
                <a:off x="3602955" y="482271"/>
                <a:ext cx="16560" cy="36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62B08E-7E83-49D8-9554-42FF3DF113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67315" y="446631"/>
                  <a:ext cx="882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5D9C18A-DC6D-47D7-9A61-94523275293F}"/>
                    </a:ext>
                  </a:extLst>
                </p14:cNvPr>
                <p14:cNvContentPartPr/>
                <p14:nvPr/>
              </p14:nvContentPartPr>
              <p14:xfrm>
                <a:off x="3686475" y="652551"/>
                <a:ext cx="85320" cy="15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5D9C18A-DC6D-47D7-9A61-9452327529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50835" y="616911"/>
                  <a:ext cx="156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23F435-B608-4EE5-A027-496D7D5ABE63}"/>
                    </a:ext>
                  </a:extLst>
                </p14:cNvPr>
                <p14:cNvContentPartPr/>
                <p14:nvPr/>
              </p14:nvContentPartPr>
              <p14:xfrm>
                <a:off x="4635795" y="2482431"/>
                <a:ext cx="43560" cy="50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23F435-B608-4EE5-A027-496D7D5ABE6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99795" y="2446431"/>
                  <a:ext cx="1152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A7C5EA-EB82-452F-A48D-CA335E4AF3C7}"/>
                    </a:ext>
                  </a:extLst>
                </p14:cNvPr>
                <p14:cNvContentPartPr/>
                <p14:nvPr/>
              </p14:nvContentPartPr>
              <p14:xfrm>
                <a:off x="4668555" y="2340951"/>
                <a:ext cx="349920" cy="66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A7C5EA-EB82-452F-A48D-CA335E4AF3C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32555" y="2305311"/>
                  <a:ext cx="42156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C2DDD7E-1B18-435C-B417-1A25280E8659}"/>
                    </a:ext>
                  </a:extLst>
                </p14:cNvPr>
                <p14:cNvContentPartPr/>
                <p14:nvPr/>
              </p14:nvContentPartPr>
              <p14:xfrm>
                <a:off x="1484355" y="1434831"/>
                <a:ext cx="975960" cy="1270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C2DDD7E-1B18-435C-B417-1A25280E865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48715" y="1399191"/>
                  <a:ext cx="1047600" cy="13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3B07AA-7C09-45B1-BD0B-B6AA0E3147FB}"/>
                    </a:ext>
                  </a:extLst>
                </p14:cNvPr>
                <p14:cNvContentPartPr/>
                <p14:nvPr/>
              </p14:nvContentPartPr>
              <p14:xfrm>
                <a:off x="1558875" y="2430591"/>
                <a:ext cx="268560" cy="233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3B07AA-7C09-45B1-BD0B-B6AA0E3147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22875" y="2394951"/>
                  <a:ext cx="340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6F545CA-B6E2-4350-87DF-FE927EFACCC6}"/>
                    </a:ext>
                  </a:extLst>
                </p14:cNvPr>
                <p14:cNvContentPartPr/>
                <p14:nvPr/>
              </p14:nvContentPartPr>
              <p14:xfrm>
                <a:off x="1815195" y="1996431"/>
                <a:ext cx="169200" cy="356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6F545CA-B6E2-4350-87DF-FE927EFACCC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79195" y="1960791"/>
                  <a:ext cx="2408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25D8554-711D-4320-87AB-AE71E10A7F84}"/>
                    </a:ext>
                  </a:extLst>
                </p14:cNvPr>
                <p14:cNvContentPartPr/>
                <p14:nvPr/>
              </p14:nvContentPartPr>
              <p14:xfrm>
                <a:off x="1831395" y="1799871"/>
                <a:ext cx="34920" cy="39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25D8554-711D-4320-87AB-AE71E10A7F8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95395" y="1764231"/>
                  <a:ext cx="106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258BE2D-54B6-4B5D-9E4E-C6FD96F2E2E4}"/>
                    </a:ext>
                  </a:extLst>
                </p14:cNvPr>
                <p14:cNvContentPartPr/>
                <p14:nvPr/>
              </p14:nvContentPartPr>
              <p14:xfrm>
                <a:off x="2238195" y="1567311"/>
                <a:ext cx="198000" cy="185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258BE2D-54B6-4B5D-9E4E-C6FD96F2E2E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02555" y="1531671"/>
                  <a:ext cx="269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602AA90-4AA0-4EB7-9CFF-2246024AA00E}"/>
                    </a:ext>
                  </a:extLst>
                </p14:cNvPr>
                <p14:cNvContentPartPr/>
                <p14:nvPr/>
              </p14:nvContentPartPr>
              <p14:xfrm>
                <a:off x="3051075" y="1360311"/>
                <a:ext cx="155520" cy="175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602AA90-4AA0-4EB7-9CFF-2246024AA00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15075" y="1324671"/>
                  <a:ext cx="22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21B9B06-607E-4130-BB56-A61D62182A9A}"/>
                    </a:ext>
                  </a:extLst>
                </p14:cNvPr>
                <p14:cNvContentPartPr/>
                <p14:nvPr/>
              </p14:nvContentPartPr>
              <p14:xfrm>
                <a:off x="2660835" y="1633911"/>
                <a:ext cx="143280" cy="26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21B9B06-607E-4130-BB56-A61D62182A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24835" y="1598271"/>
                  <a:ext cx="214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467EF56-3741-461D-80FF-0C3ADFA58990}"/>
                    </a:ext>
                  </a:extLst>
                </p14:cNvPr>
                <p14:cNvContentPartPr/>
                <p14:nvPr/>
              </p14:nvContentPartPr>
              <p14:xfrm>
                <a:off x="2699355" y="1559751"/>
                <a:ext cx="16560" cy="19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467EF56-3741-461D-80FF-0C3ADFA5899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63715" y="1524111"/>
                  <a:ext cx="88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B6B48E7-33AE-4738-9AE1-009F2E8106E8}"/>
                    </a:ext>
                  </a:extLst>
                </p14:cNvPr>
                <p14:cNvContentPartPr/>
                <p14:nvPr/>
              </p14:nvContentPartPr>
              <p14:xfrm>
                <a:off x="2690715" y="2274711"/>
                <a:ext cx="105840" cy="15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B6B48E7-33AE-4738-9AE1-009F2E8106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55075" y="2238711"/>
                  <a:ext cx="177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9104B79-64FA-4F56-8421-9C76854B1F33}"/>
                    </a:ext>
                  </a:extLst>
                </p14:cNvPr>
                <p14:cNvContentPartPr/>
                <p14:nvPr/>
              </p14:nvContentPartPr>
              <p14:xfrm>
                <a:off x="2213355" y="1407111"/>
                <a:ext cx="20520" cy="3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9104B79-64FA-4F56-8421-9C76854B1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77715" y="1371471"/>
                  <a:ext cx="92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1301F5-ECE4-4643-9FA4-FF3A001A472A}"/>
                    </a:ext>
                  </a:extLst>
                </p14:cNvPr>
                <p14:cNvContentPartPr/>
                <p14:nvPr/>
              </p14:nvContentPartPr>
              <p14:xfrm>
                <a:off x="2291835" y="1402071"/>
                <a:ext cx="81360" cy="7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1301F5-ECE4-4643-9FA4-FF3A001A47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55835" y="1366071"/>
                  <a:ext cx="153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9727FE-8187-4CCA-88A6-E8CD1E338EA6}"/>
                    </a:ext>
                  </a:extLst>
                </p14:cNvPr>
                <p14:cNvContentPartPr/>
                <p14:nvPr/>
              </p14:nvContentPartPr>
              <p14:xfrm>
                <a:off x="2446995" y="1409991"/>
                <a:ext cx="120960" cy="6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9727FE-8187-4CCA-88A6-E8CD1E338E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10995" y="1374351"/>
                  <a:ext cx="192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A9B59F-5344-475E-85E7-606F3738C01D}"/>
                    </a:ext>
                  </a:extLst>
                </p14:cNvPr>
                <p14:cNvContentPartPr/>
                <p14:nvPr/>
              </p14:nvContentPartPr>
              <p14:xfrm>
                <a:off x="2633475" y="1359231"/>
                <a:ext cx="173880" cy="39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A9B59F-5344-475E-85E7-606F3738C0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97475" y="1323231"/>
                  <a:ext cx="24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0F04E9-BEEC-4AD3-9B8C-44D644C613F4}"/>
                    </a:ext>
                  </a:extLst>
                </p14:cNvPr>
                <p14:cNvContentPartPr/>
                <p14:nvPr/>
              </p14:nvContentPartPr>
              <p14:xfrm>
                <a:off x="2840835" y="1265271"/>
                <a:ext cx="270360" cy="85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0F04E9-BEEC-4AD3-9B8C-44D644C613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04835" y="1229271"/>
                  <a:ext cx="342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CC3E15-6ADF-4BA5-A99F-7A5D9B4BF678}"/>
                    </a:ext>
                  </a:extLst>
                </p14:cNvPr>
                <p14:cNvContentPartPr/>
                <p14:nvPr/>
              </p14:nvContentPartPr>
              <p14:xfrm>
                <a:off x="3150435" y="1254111"/>
                <a:ext cx="23040" cy="1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CC3E15-6ADF-4BA5-A99F-7A5D9B4BF6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14795" y="1218111"/>
                  <a:ext cx="94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3EC401C-FDF3-4237-9EA3-41822AB17C01}"/>
                    </a:ext>
                  </a:extLst>
                </p14:cNvPr>
                <p14:cNvContentPartPr/>
                <p14:nvPr/>
              </p14:nvContentPartPr>
              <p14:xfrm>
                <a:off x="2671995" y="1321431"/>
                <a:ext cx="117000" cy="116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3EC401C-FDF3-4237-9EA3-41822AB17C0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35995" y="1285791"/>
                  <a:ext cx="188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C032C01-CAB8-4151-A244-182C5A643E3F}"/>
                    </a:ext>
                  </a:extLst>
                </p14:cNvPr>
                <p14:cNvContentPartPr/>
                <p14:nvPr/>
              </p14:nvContentPartPr>
              <p14:xfrm>
                <a:off x="2566875" y="1142511"/>
                <a:ext cx="68400" cy="164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C032C01-CAB8-4151-A244-182C5A643E3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31235" y="1106511"/>
                  <a:ext cx="140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141E663-21D2-4A17-A16D-443CC91FBF60}"/>
                    </a:ext>
                  </a:extLst>
                </p14:cNvPr>
                <p14:cNvContentPartPr/>
                <p14:nvPr/>
              </p14:nvContentPartPr>
              <p14:xfrm>
                <a:off x="2561115" y="1030911"/>
                <a:ext cx="13320" cy="48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141E663-21D2-4A17-A16D-443CC91FBF6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25475" y="995271"/>
                  <a:ext cx="84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AD9251-C206-4FD1-AC84-F7934E272E82}"/>
                    </a:ext>
                  </a:extLst>
                </p14:cNvPr>
                <p14:cNvContentPartPr/>
                <p14:nvPr/>
              </p14:nvContentPartPr>
              <p14:xfrm>
                <a:off x="2140635" y="1413231"/>
                <a:ext cx="27360" cy="9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AD9251-C206-4FD1-AC84-F7934E272E8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04635" y="1377231"/>
                  <a:ext cx="99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BD78321-434E-435E-8FA8-D51DD992805F}"/>
                    </a:ext>
                  </a:extLst>
                </p14:cNvPr>
                <p14:cNvContentPartPr/>
                <p14:nvPr/>
              </p14:nvContentPartPr>
              <p14:xfrm>
                <a:off x="2714115" y="1444191"/>
                <a:ext cx="20160" cy="44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BD78321-434E-435E-8FA8-D51DD99280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78475" y="1408191"/>
                  <a:ext cx="91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E6C6EB5-EA71-457C-9189-D959FE88B2E3}"/>
                    </a:ext>
                  </a:extLst>
                </p14:cNvPr>
                <p14:cNvContentPartPr/>
                <p14:nvPr/>
              </p14:nvContentPartPr>
              <p14:xfrm>
                <a:off x="2016435" y="2180391"/>
                <a:ext cx="217080" cy="271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E6C6EB5-EA71-457C-9189-D959FE88B2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80795" y="2144391"/>
                  <a:ext cx="288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CC6A2E8-F366-4DA0-82B1-94B643A83323}"/>
                    </a:ext>
                  </a:extLst>
                </p14:cNvPr>
                <p14:cNvContentPartPr/>
                <p14:nvPr/>
              </p14:nvContentPartPr>
              <p14:xfrm>
                <a:off x="2144235" y="2381271"/>
                <a:ext cx="60480" cy="40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CC6A2E8-F366-4DA0-82B1-94B643A8332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08595" y="2345271"/>
                  <a:ext cx="13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C649A49-7A79-4F0C-A4B3-C62BE92B8CF1}"/>
                    </a:ext>
                  </a:extLst>
                </p14:cNvPr>
                <p14:cNvContentPartPr/>
                <p14:nvPr/>
              </p14:nvContentPartPr>
              <p14:xfrm>
                <a:off x="2703315" y="1178151"/>
                <a:ext cx="33120" cy="160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C649A49-7A79-4F0C-A4B3-C62BE92B8CF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67315" y="1142511"/>
                  <a:ext cx="104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A70195D-47A1-4FDE-B92A-6220F5A58921}"/>
                    </a:ext>
                  </a:extLst>
                </p14:cNvPr>
                <p14:cNvContentPartPr/>
                <p14:nvPr/>
              </p14:nvContentPartPr>
              <p14:xfrm>
                <a:off x="2698995" y="1130631"/>
                <a:ext cx="147960" cy="193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A70195D-47A1-4FDE-B92A-6220F5A589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63355" y="1094991"/>
                  <a:ext cx="219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B06C793-FF2F-416D-BFC1-1D90FE372FB3}"/>
                    </a:ext>
                  </a:extLst>
                </p14:cNvPr>
                <p14:cNvContentPartPr/>
                <p14:nvPr/>
              </p14:nvContentPartPr>
              <p14:xfrm>
                <a:off x="3134595" y="3047991"/>
                <a:ext cx="324720" cy="833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B06C793-FF2F-416D-BFC1-1D90FE372F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98595" y="3012351"/>
                  <a:ext cx="39636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B2DBB7C-7336-4F1A-A46D-AD1542485054}"/>
                    </a:ext>
                  </a:extLst>
                </p14:cNvPr>
                <p14:cNvContentPartPr/>
                <p14:nvPr/>
              </p14:nvContentPartPr>
              <p14:xfrm>
                <a:off x="3301635" y="3075711"/>
                <a:ext cx="156960" cy="193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B2DBB7C-7336-4F1A-A46D-AD15424850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65635" y="3039711"/>
                  <a:ext cx="228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D5E621D-04E6-480B-849C-6A57090BFAD6}"/>
                    </a:ext>
                  </a:extLst>
                </p14:cNvPr>
                <p14:cNvContentPartPr/>
                <p14:nvPr/>
              </p14:nvContentPartPr>
              <p14:xfrm>
                <a:off x="2872155" y="3919551"/>
                <a:ext cx="21960" cy="18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D5E621D-04E6-480B-849C-6A57090BFA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36155" y="3883551"/>
                  <a:ext cx="93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4069B54-0FE3-425B-BC16-5754A6F5D0E7}"/>
                    </a:ext>
                  </a:extLst>
                </p14:cNvPr>
                <p14:cNvContentPartPr/>
                <p14:nvPr/>
              </p14:nvContentPartPr>
              <p14:xfrm>
                <a:off x="2770635" y="4161831"/>
                <a:ext cx="115560" cy="441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4069B54-0FE3-425B-BC16-5754A6F5D0E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34635" y="4125831"/>
                  <a:ext cx="1872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4E6AB3E-A8F6-4574-9980-6CEC4B3674DA}"/>
                    </a:ext>
                  </a:extLst>
                </p14:cNvPr>
                <p14:cNvContentPartPr/>
                <p14:nvPr/>
              </p14:nvContentPartPr>
              <p14:xfrm>
                <a:off x="2996715" y="4509951"/>
                <a:ext cx="21240" cy="288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4E6AB3E-A8F6-4574-9980-6CEC4B3674D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960715" y="4473951"/>
                  <a:ext cx="928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CD82F25-8FF5-4F0F-B5ED-1D1AE130189F}"/>
                    </a:ext>
                  </a:extLst>
                </p14:cNvPr>
                <p14:cNvContentPartPr/>
                <p14:nvPr/>
              </p14:nvContentPartPr>
              <p14:xfrm>
                <a:off x="3024795" y="4421031"/>
                <a:ext cx="212400" cy="350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CD82F25-8FF5-4F0F-B5ED-1D1AE13018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88795" y="4385031"/>
                  <a:ext cx="2840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6548605-A78C-4263-A458-C94A0FA089DB}"/>
                    </a:ext>
                  </a:extLst>
                </p14:cNvPr>
                <p14:cNvContentPartPr/>
                <p14:nvPr/>
              </p14:nvContentPartPr>
              <p14:xfrm>
                <a:off x="5315835" y="4869951"/>
                <a:ext cx="1486440" cy="55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6548605-A78C-4263-A458-C94A0FA089D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80195" y="4834311"/>
                  <a:ext cx="1558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991CCBD-C0BD-484C-9434-388CE5F9371E}"/>
                    </a:ext>
                  </a:extLst>
                </p14:cNvPr>
                <p14:cNvContentPartPr/>
                <p14:nvPr/>
              </p14:nvContentPartPr>
              <p14:xfrm>
                <a:off x="6655755" y="4841871"/>
                <a:ext cx="169200" cy="185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991CCBD-C0BD-484C-9434-388CE5F937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19755" y="4805871"/>
                  <a:ext cx="240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8EB75D8-B551-4CF8-B592-CDE73C5EC11F}"/>
                    </a:ext>
                  </a:extLst>
                </p14:cNvPr>
                <p14:cNvContentPartPr/>
                <p14:nvPr/>
              </p14:nvContentPartPr>
              <p14:xfrm>
                <a:off x="5319075" y="4752231"/>
                <a:ext cx="216360" cy="26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8EB75D8-B551-4CF8-B592-CDE73C5EC1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83435" y="4716231"/>
                  <a:ext cx="288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B824F52-6B58-4856-B6C9-C2CE0E84995E}"/>
                    </a:ext>
                  </a:extLst>
                </p14:cNvPr>
                <p14:cNvContentPartPr/>
                <p14:nvPr/>
              </p14:nvContentPartPr>
              <p14:xfrm>
                <a:off x="5611755" y="5346951"/>
                <a:ext cx="10440" cy="14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B824F52-6B58-4856-B6C9-C2CE0E84995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76115" y="5310951"/>
                  <a:ext cx="82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12890E-506F-4C04-8CFF-DFFF37A0CF0C}"/>
                    </a:ext>
                  </a:extLst>
                </p14:cNvPr>
                <p14:cNvContentPartPr/>
                <p14:nvPr/>
              </p14:nvContentPartPr>
              <p14:xfrm>
                <a:off x="5496555" y="5510751"/>
                <a:ext cx="97560" cy="331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12890E-506F-4C04-8CFF-DFFF37A0CF0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60915" y="5475111"/>
                  <a:ext cx="169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1C2EDE3-11E1-479F-9265-DC3105AA50BE}"/>
                    </a:ext>
                  </a:extLst>
                </p14:cNvPr>
                <p14:cNvContentPartPr/>
                <p14:nvPr/>
              </p14:nvContentPartPr>
              <p14:xfrm>
                <a:off x="5954115" y="5675271"/>
                <a:ext cx="203760" cy="7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1C2EDE3-11E1-479F-9265-DC3105AA50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18115" y="5639631"/>
                  <a:ext cx="275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6308C95-5A94-4AFD-8447-B2867C7BCB16}"/>
                    </a:ext>
                  </a:extLst>
                </p14:cNvPr>
                <p14:cNvContentPartPr/>
                <p14:nvPr/>
              </p14:nvContentPartPr>
              <p14:xfrm>
                <a:off x="6011715" y="5555391"/>
                <a:ext cx="19080" cy="264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6308C95-5A94-4AFD-8447-B2867C7BCB1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76075" y="5519391"/>
                  <a:ext cx="90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47EBC51-7F19-4D24-B763-7B29A91E4579}"/>
                    </a:ext>
                  </a:extLst>
                </p14:cNvPr>
                <p14:cNvContentPartPr/>
                <p14:nvPr/>
              </p14:nvContentPartPr>
              <p14:xfrm>
                <a:off x="6257235" y="5615871"/>
                <a:ext cx="50760" cy="229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47EBC51-7F19-4D24-B763-7B29A91E457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21595" y="5580231"/>
                  <a:ext cx="122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AB146B0-7B14-45AF-BB30-0D89232C4694}"/>
                    </a:ext>
                  </a:extLst>
                </p14:cNvPr>
                <p14:cNvContentPartPr/>
                <p14:nvPr/>
              </p14:nvContentPartPr>
              <p14:xfrm>
                <a:off x="6286755" y="5427231"/>
                <a:ext cx="25200" cy="500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AB146B0-7B14-45AF-BB30-0D89232C469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51115" y="5391591"/>
                  <a:ext cx="96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730CCBA-1D88-40A6-A4A4-4434B0F5DF02}"/>
                    </a:ext>
                  </a:extLst>
                </p14:cNvPr>
                <p14:cNvContentPartPr/>
                <p14:nvPr/>
              </p14:nvContentPartPr>
              <p14:xfrm>
                <a:off x="5918835" y="5675991"/>
                <a:ext cx="40680" cy="8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730CCBA-1D88-40A6-A4A4-4434B0F5DF0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82835" y="5639991"/>
                  <a:ext cx="112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C159193-A4C6-42F4-B12E-C53C546CF5C0}"/>
                    </a:ext>
                  </a:extLst>
                </p14:cNvPr>
                <p14:cNvContentPartPr/>
                <p14:nvPr/>
              </p14:nvContentPartPr>
              <p14:xfrm>
                <a:off x="4516635" y="5429391"/>
                <a:ext cx="149760" cy="374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C159193-A4C6-42F4-B12E-C53C546CF5C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80635" y="5393391"/>
                  <a:ext cx="2214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F51A96B-7FFA-4F53-AD88-81FF88218E40}"/>
                    </a:ext>
                  </a:extLst>
                </p14:cNvPr>
                <p14:cNvContentPartPr/>
                <p14:nvPr/>
              </p14:nvContentPartPr>
              <p14:xfrm>
                <a:off x="4612395" y="5261991"/>
                <a:ext cx="22680" cy="19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F51A96B-7FFA-4F53-AD88-81FF88218E4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76755" y="5226351"/>
                  <a:ext cx="94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0DFAE9B-7826-46CD-85EF-0394A6472B86}"/>
                    </a:ext>
                  </a:extLst>
                </p14:cNvPr>
                <p14:cNvContentPartPr/>
                <p14:nvPr/>
              </p14:nvContentPartPr>
              <p14:xfrm>
                <a:off x="4650195" y="5865711"/>
                <a:ext cx="12600" cy="231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0DFAE9B-7826-46CD-85EF-0394A6472B8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614555" y="5830071"/>
                  <a:ext cx="842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2BFBEAD-15BB-4BC3-A5D6-DF2D72A09D62}"/>
                    </a:ext>
                  </a:extLst>
                </p14:cNvPr>
                <p14:cNvContentPartPr/>
                <p14:nvPr/>
              </p14:nvContentPartPr>
              <p14:xfrm>
                <a:off x="4635075" y="5874351"/>
                <a:ext cx="135360" cy="213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2BFBEAD-15BB-4BC3-A5D6-DF2D72A09D6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99075" y="5838351"/>
                  <a:ext cx="207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1275B1C-2567-4999-9018-957BD482343C}"/>
                    </a:ext>
                  </a:extLst>
                </p14:cNvPr>
                <p14:cNvContentPartPr/>
                <p14:nvPr/>
              </p14:nvContentPartPr>
              <p14:xfrm>
                <a:off x="5097675" y="5616231"/>
                <a:ext cx="187920" cy="9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1275B1C-2567-4999-9018-957BD482343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61675" y="5580591"/>
                  <a:ext cx="259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8081222-FCF6-4D2C-A531-9AD33D37F65D}"/>
                    </a:ext>
                  </a:extLst>
                </p14:cNvPr>
                <p14:cNvContentPartPr/>
                <p14:nvPr/>
              </p14:nvContentPartPr>
              <p14:xfrm>
                <a:off x="5040795" y="5794431"/>
                <a:ext cx="264600" cy="7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8081222-FCF6-4D2C-A531-9AD33D37F65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05155" y="5758431"/>
                  <a:ext cx="336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E4BDCD6-3665-40F4-8075-C2D7109A9CFA}"/>
                    </a:ext>
                  </a:extLst>
                </p14:cNvPr>
                <p14:cNvContentPartPr/>
                <p14:nvPr/>
              </p14:nvContentPartPr>
              <p14:xfrm>
                <a:off x="5673675" y="5849511"/>
                <a:ext cx="184320" cy="216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E4BDCD6-3665-40F4-8075-C2D7109A9CF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37675" y="5813871"/>
                  <a:ext cx="255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9E735A4-A7A6-4F25-B9D4-78C36685D410}"/>
                    </a:ext>
                  </a:extLst>
                </p14:cNvPr>
                <p14:cNvContentPartPr/>
                <p14:nvPr/>
              </p14:nvContentPartPr>
              <p14:xfrm>
                <a:off x="6390435" y="5915751"/>
                <a:ext cx="29880" cy="252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9E735A4-A7A6-4F25-B9D4-78C36685D41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54795" y="5880111"/>
                  <a:ext cx="101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E0C504C-6023-465B-A381-93CC7CCF9CB9}"/>
                    </a:ext>
                  </a:extLst>
                </p14:cNvPr>
                <p14:cNvContentPartPr/>
                <p14:nvPr/>
              </p14:nvContentPartPr>
              <p14:xfrm>
                <a:off x="6423195" y="5835831"/>
                <a:ext cx="192240" cy="319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E0C504C-6023-465B-A381-93CC7CCF9C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387195" y="5800191"/>
                  <a:ext cx="2638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EBA0100-39C1-49FA-B885-066279EE622F}"/>
                    </a:ext>
                  </a:extLst>
                </p14:cNvPr>
                <p14:cNvContentPartPr/>
                <p14:nvPr/>
              </p14:nvContentPartPr>
              <p14:xfrm>
                <a:off x="4880235" y="5040951"/>
                <a:ext cx="914040" cy="360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EBA0100-39C1-49FA-B885-066279EE622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44595" y="5005311"/>
                  <a:ext cx="985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B88BAA4-F694-46B7-B9E3-64BF4BF6CD6F}"/>
                    </a:ext>
                  </a:extLst>
                </p14:cNvPr>
                <p14:cNvContentPartPr/>
                <p14:nvPr/>
              </p14:nvContentPartPr>
              <p14:xfrm>
                <a:off x="5704635" y="5015031"/>
                <a:ext cx="132480" cy="105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B88BAA4-F694-46B7-B9E3-64BF4BF6CD6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68635" y="4979031"/>
                  <a:ext cx="204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DC5C1B0-1ECE-47E7-B79C-819FB3264A5F}"/>
                    </a:ext>
                  </a:extLst>
                </p14:cNvPr>
                <p14:cNvContentPartPr/>
                <p14:nvPr/>
              </p14:nvContentPartPr>
              <p14:xfrm>
                <a:off x="4626795" y="6320391"/>
                <a:ext cx="21240" cy="6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DC5C1B0-1ECE-47E7-B79C-819FB3264A5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591155" y="6284391"/>
                  <a:ext cx="92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7A68689-4CB0-4B0C-9647-ABA069973CAC}"/>
                    </a:ext>
                  </a:extLst>
                </p14:cNvPr>
                <p14:cNvContentPartPr/>
                <p14:nvPr/>
              </p14:nvContentPartPr>
              <p14:xfrm>
                <a:off x="4517355" y="6474831"/>
                <a:ext cx="212040" cy="267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7A68689-4CB0-4B0C-9647-ABA069973CA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81355" y="6438831"/>
                  <a:ext cx="28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F976B98-3F6A-4292-B1B7-55C8AB9EE2FC}"/>
                    </a:ext>
                  </a:extLst>
                </p14:cNvPr>
                <p14:cNvContentPartPr/>
                <p14:nvPr/>
              </p14:nvContentPartPr>
              <p14:xfrm>
                <a:off x="4836675" y="6566991"/>
                <a:ext cx="24480" cy="182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F976B98-3F6A-4292-B1B7-55C8AB9EE2F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01035" y="6530991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C11C2BE-7B8F-4211-A859-187F5011DB91}"/>
                    </a:ext>
                  </a:extLst>
                </p14:cNvPr>
                <p14:cNvContentPartPr/>
                <p14:nvPr/>
              </p14:nvContentPartPr>
              <p14:xfrm>
                <a:off x="4828395" y="6525951"/>
                <a:ext cx="149040" cy="204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C11C2BE-7B8F-4211-A859-187F5011DB9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92395" y="6490311"/>
                  <a:ext cx="220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1701229-C193-429A-8BFE-70AB3CB5B9A7}"/>
                    </a:ext>
                  </a:extLst>
                </p14:cNvPr>
                <p14:cNvContentPartPr/>
                <p14:nvPr/>
              </p14:nvContentPartPr>
              <p14:xfrm>
                <a:off x="5281995" y="6470871"/>
                <a:ext cx="190080" cy="137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1701229-C193-429A-8BFE-70AB3CB5B9A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46355" y="6435231"/>
                  <a:ext cx="261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8FE6491-CCA8-4E84-B500-E691E8A52B3B}"/>
                    </a:ext>
                  </a:extLst>
                </p14:cNvPr>
                <p14:cNvContentPartPr/>
                <p14:nvPr/>
              </p14:nvContentPartPr>
              <p14:xfrm>
                <a:off x="5640915" y="6427311"/>
                <a:ext cx="252720" cy="268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8FE6491-CCA8-4E84-B500-E691E8A52B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04915" y="6391671"/>
                  <a:ext cx="324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2ACB782-7963-4C4F-BDB7-E55B84E49273}"/>
                    </a:ext>
                  </a:extLst>
                </p14:cNvPr>
                <p14:cNvContentPartPr/>
                <p14:nvPr/>
              </p14:nvContentPartPr>
              <p14:xfrm>
                <a:off x="7039875" y="5346591"/>
                <a:ext cx="213120" cy="773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2ACB782-7963-4C4F-BDB7-E55B84E4927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03875" y="5310951"/>
                  <a:ext cx="28476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E8544DB-801D-4710-9A51-7E0517204F01}"/>
                    </a:ext>
                  </a:extLst>
                </p14:cNvPr>
                <p14:cNvContentPartPr/>
                <p14:nvPr/>
              </p14:nvContentPartPr>
              <p14:xfrm>
                <a:off x="7311675" y="5683911"/>
                <a:ext cx="207000" cy="3085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E8544DB-801D-4710-9A51-7E0517204F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75675" y="5648271"/>
                  <a:ext cx="278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1E9C200-BA3D-4A11-BAFE-74BF3746AC68}"/>
                    </a:ext>
                  </a:extLst>
                </p14:cNvPr>
                <p14:cNvContentPartPr/>
                <p14:nvPr/>
              </p14:nvContentPartPr>
              <p14:xfrm>
                <a:off x="7586355" y="5911071"/>
                <a:ext cx="276120" cy="120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1E9C200-BA3D-4A11-BAFE-74BF3746AC6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50355" y="5875431"/>
                  <a:ext cx="347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555D790-2EAB-4B0B-BE2C-C515EAD7FAE0}"/>
                    </a:ext>
                  </a:extLst>
                </p14:cNvPr>
                <p14:cNvContentPartPr/>
                <p14:nvPr/>
              </p14:nvContentPartPr>
              <p14:xfrm>
                <a:off x="7927275" y="5519031"/>
                <a:ext cx="217080" cy="624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555D790-2EAB-4B0B-BE2C-C515EAD7FAE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91635" y="5483031"/>
                  <a:ext cx="28872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8168143-A8DE-437D-ADF1-EA90CCC5A024}"/>
                    </a:ext>
                  </a:extLst>
                </p14:cNvPr>
                <p14:cNvContentPartPr/>
                <p14:nvPr/>
              </p14:nvContentPartPr>
              <p14:xfrm>
                <a:off x="7096395" y="6193311"/>
                <a:ext cx="183240" cy="657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8168143-A8DE-437D-ADF1-EA90CCC5A02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060755" y="6157311"/>
                  <a:ext cx="25488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0493DDF-E81C-4DD6-9AEB-AE329106E7D8}"/>
                    </a:ext>
                  </a:extLst>
                </p14:cNvPr>
                <p14:cNvContentPartPr/>
                <p14:nvPr/>
              </p14:nvContentPartPr>
              <p14:xfrm>
                <a:off x="7389435" y="6407457"/>
                <a:ext cx="22320" cy="233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0493DDF-E81C-4DD6-9AEB-AE329106E7D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353795" y="6371457"/>
                  <a:ext cx="939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8729582-9644-4337-A2BC-EA2530A0BB5F}"/>
                    </a:ext>
                  </a:extLst>
                </p14:cNvPr>
                <p14:cNvContentPartPr/>
                <p14:nvPr/>
              </p14:nvContentPartPr>
              <p14:xfrm>
                <a:off x="7365315" y="6329697"/>
                <a:ext cx="270720" cy="346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8729582-9644-4337-A2BC-EA2530A0BB5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329675" y="6293697"/>
                  <a:ext cx="342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989352F-AFE3-40DA-B93F-6AA1912C2C72}"/>
                    </a:ext>
                  </a:extLst>
                </p14:cNvPr>
                <p14:cNvContentPartPr/>
                <p14:nvPr/>
              </p14:nvContentPartPr>
              <p14:xfrm>
                <a:off x="7690755" y="6408177"/>
                <a:ext cx="339840" cy="356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989352F-AFE3-40DA-B93F-6AA1912C2C7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55115" y="6372537"/>
                  <a:ext cx="4114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F22FB44-F3CD-48E2-8CAD-46EB71989475}"/>
                    </a:ext>
                  </a:extLst>
                </p14:cNvPr>
                <p14:cNvContentPartPr/>
                <p14:nvPr/>
              </p14:nvContentPartPr>
              <p14:xfrm>
                <a:off x="7983075" y="6406737"/>
                <a:ext cx="204120" cy="356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F22FB44-F3CD-48E2-8CAD-46EB7198947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947435" y="6370737"/>
                  <a:ext cx="2757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AEFAF72-E124-44DE-B442-E3A4241E4677}"/>
                    </a:ext>
                  </a:extLst>
                </p14:cNvPr>
                <p14:cNvContentPartPr/>
                <p14:nvPr/>
              </p14:nvContentPartPr>
              <p14:xfrm>
                <a:off x="8195835" y="6154017"/>
                <a:ext cx="201600" cy="5896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AEFAF72-E124-44DE-B442-E3A4241E467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60195" y="6118017"/>
                  <a:ext cx="27324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F278411-64B1-46E8-B2D9-98A941794EAC}"/>
                    </a:ext>
                  </a:extLst>
                </p14:cNvPr>
                <p14:cNvContentPartPr/>
                <p14:nvPr/>
              </p14:nvContentPartPr>
              <p14:xfrm>
                <a:off x="1132995" y="5626617"/>
                <a:ext cx="26640" cy="12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F278411-64B1-46E8-B2D9-98A941794EA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96995" y="5590617"/>
                  <a:ext cx="98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D8FCA76-94C7-4DA3-8E6C-D15B90366292}"/>
                    </a:ext>
                  </a:extLst>
                </p14:cNvPr>
                <p14:cNvContentPartPr/>
                <p14:nvPr/>
              </p14:nvContentPartPr>
              <p14:xfrm>
                <a:off x="1107795" y="5843697"/>
                <a:ext cx="205920" cy="452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D8FCA76-94C7-4DA3-8E6C-D15B9036629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2155" y="5807697"/>
                  <a:ext cx="277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B5FB482-51A2-461E-B2CC-0DC4ACEB23C5}"/>
                    </a:ext>
                  </a:extLst>
                </p14:cNvPr>
                <p14:cNvContentPartPr/>
                <p14:nvPr/>
              </p14:nvContentPartPr>
              <p14:xfrm>
                <a:off x="1535475" y="6080217"/>
                <a:ext cx="277560" cy="297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B5FB482-51A2-461E-B2CC-0DC4ACEB23C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499475" y="6044217"/>
                  <a:ext cx="3492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34DE9A3-FB7A-43BC-B82A-DABDD3D61CEB}"/>
                    </a:ext>
                  </a:extLst>
                </p14:cNvPr>
                <p14:cNvContentPartPr/>
                <p14:nvPr/>
              </p14:nvContentPartPr>
              <p14:xfrm>
                <a:off x="1937595" y="5696097"/>
                <a:ext cx="336600" cy="592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34DE9A3-FB7A-43BC-B82A-DABDD3D61CE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901955" y="5660457"/>
                  <a:ext cx="40824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A550BD3-A180-4079-9726-0A0D59FF793C}"/>
                    </a:ext>
                  </a:extLst>
                </p14:cNvPr>
                <p14:cNvContentPartPr/>
                <p14:nvPr/>
              </p14:nvContentPartPr>
              <p14:xfrm>
                <a:off x="2216955" y="5661897"/>
                <a:ext cx="368280" cy="593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A550BD3-A180-4079-9726-0A0D59FF793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181315" y="5626257"/>
                  <a:ext cx="4399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24A9D0F-485A-4FA4-A7A9-52A2C5834E39}"/>
                    </a:ext>
                  </a:extLst>
                </p14:cNvPr>
                <p14:cNvContentPartPr/>
                <p14:nvPr/>
              </p14:nvContentPartPr>
              <p14:xfrm>
                <a:off x="2836155" y="5772057"/>
                <a:ext cx="156600" cy="368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24A9D0F-485A-4FA4-A7A9-52A2C5834E3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00515" y="5736417"/>
                  <a:ext cx="228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E1E24B2-C8D3-4FF3-BBFA-A79CE656A7D1}"/>
                    </a:ext>
                  </a:extLst>
                </p14:cNvPr>
                <p14:cNvContentPartPr/>
                <p14:nvPr/>
              </p14:nvContentPartPr>
              <p14:xfrm>
                <a:off x="2862795" y="5516097"/>
                <a:ext cx="29520" cy="12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E1E24B2-C8D3-4FF3-BBFA-A79CE656A7D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26795" y="5480457"/>
                  <a:ext cx="10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B11CA0A-FFFC-4B0A-A2A5-16BC415B1AF8}"/>
                    </a:ext>
                  </a:extLst>
                </p14:cNvPr>
                <p14:cNvContentPartPr/>
                <p14:nvPr/>
              </p14:nvContentPartPr>
              <p14:xfrm>
                <a:off x="3076995" y="5957817"/>
                <a:ext cx="234720" cy="383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B11CA0A-FFFC-4B0A-A2A5-16BC415B1AF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040995" y="5922177"/>
                  <a:ext cx="3063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09F157B-5392-4821-9190-9AEA7F98F85B}"/>
                    </a:ext>
                  </a:extLst>
                </p14:cNvPr>
                <p14:cNvContentPartPr/>
                <p14:nvPr/>
              </p14:nvContentPartPr>
              <p14:xfrm>
                <a:off x="652035" y="5479377"/>
                <a:ext cx="601200" cy="1034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09F157B-5392-4821-9190-9AEA7F98F85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16395" y="5443377"/>
                  <a:ext cx="67284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870E31C-6A61-4830-8887-E5CEFCF2D61B}"/>
                    </a:ext>
                  </a:extLst>
                </p14:cNvPr>
                <p14:cNvContentPartPr/>
                <p14:nvPr/>
              </p14:nvContentPartPr>
              <p14:xfrm>
                <a:off x="6672315" y="2600097"/>
                <a:ext cx="12240" cy="1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870E31C-6A61-4830-8887-E5CEFCF2D61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36315" y="2564457"/>
                  <a:ext cx="83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92FF6F8-9468-4789-8375-BB29E2FF29D5}"/>
                    </a:ext>
                  </a:extLst>
                </p14:cNvPr>
                <p14:cNvContentPartPr/>
                <p14:nvPr/>
              </p14:nvContentPartPr>
              <p14:xfrm>
                <a:off x="6790755" y="2574897"/>
                <a:ext cx="155520" cy="9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92FF6F8-9468-4789-8375-BB29E2FF29D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55115" y="2538897"/>
                  <a:ext cx="227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4238D14-38EA-4F30-BA9D-99805D2FF80B}"/>
                    </a:ext>
                  </a:extLst>
                </p14:cNvPr>
                <p14:cNvContentPartPr/>
                <p14:nvPr/>
              </p14:nvContentPartPr>
              <p14:xfrm>
                <a:off x="6696075" y="2572377"/>
                <a:ext cx="106200" cy="2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4238D14-38EA-4F30-BA9D-99805D2FF8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60075" y="2536737"/>
                  <a:ext cx="177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B434CC0-057E-4C1F-B783-F295E4215495}"/>
                    </a:ext>
                  </a:extLst>
                </p14:cNvPr>
                <p14:cNvContentPartPr/>
                <p14:nvPr/>
              </p14:nvContentPartPr>
              <p14:xfrm>
                <a:off x="6903075" y="2584257"/>
                <a:ext cx="84600" cy="2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B434CC0-057E-4C1F-B783-F295E421549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867075" y="2548617"/>
                  <a:ext cx="156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39783D8-4F91-40D9-915F-E0EBE514668E}"/>
                    </a:ext>
                  </a:extLst>
                </p14:cNvPr>
                <p14:cNvContentPartPr/>
                <p14:nvPr/>
              </p14:nvContentPartPr>
              <p14:xfrm>
                <a:off x="7073715" y="2580297"/>
                <a:ext cx="212760" cy="9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39783D8-4F91-40D9-915F-E0EBE514668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38075" y="2544297"/>
                  <a:ext cx="284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B40FF74-9054-4FA5-98E3-0B98C99A9735}"/>
                    </a:ext>
                  </a:extLst>
                </p14:cNvPr>
                <p14:cNvContentPartPr/>
                <p14:nvPr/>
              </p14:nvContentPartPr>
              <p14:xfrm>
                <a:off x="6752595" y="2580297"/>
                <a:ext cx="234360" cy="11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B40FF74-9054-4FA5-98E3-0B98C99A973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16595" y="2544297"/>
                  <a:ext cx="306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ECC30F7-8446-4320-ABB1-6118EEDFF8AD}"/>
                    </a:ext>
                  </a:extLst>
                </p14:cNvPr>
                <p14:cNvContentPartPr/>
                <p14:nvPr/>
              </p14:nvContentPartPr>
              <p14:xfrm>
                <a:off x="7067235" y="2575977"/>
                <a:ext cx="286920" cy="129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ECC30F7-8446-4320-ABB1-6118EEDFF8A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031595" y="2540337"/>
                  <a:ext cx="358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53A68D3-E882-41DF-9D5F-C7E35E5D68A1}"/>
                    </a:ext>
                  </a:extLst>
                </p14:cNvPr>
                <p14:cNvContentPartPr/>
                <p14:nvPr/>
              </p14:nvContentPartPr>
              <p14:xfrm>
                <a:off x="7539555" y="2547897"/>
                <a:ext cx="259920" cy="7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53A68D3-E882-41DF-9D5F-C7E35E5D68A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503555" y="2512257"/>
                  <a:ext cx="331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54DF3D3-2DE2-4121-845D-CE8365FA3252}"/>
                    </a:ext>
                  </a:extLst>
                </p14:cNvPr>
                <p14:cNvContentPartPr/>
                <p14:nvPr/>
              </p14:nvContentPartPr>
              <p14:xfrm>
                <a:off x="7988835" y="2555457"/>
                <a:ext cx="219600" cy="61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54DF3D3-2DE2-4121-845D-CE8365FA325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952835" y="2519817"/>
                  <a:ext cx="291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477CFC0-AE12-4CC1-9ACA-9BA1642DB15A}"/>
                    </a:ext>
                  </a:extLst>
                </p14:cNvPr>
                <p14:cNvContentPartPr/>
                <p14:nvPr/>
              </p14:nvContentPartPr>
              <p14:xfrm>
                <a:off x="8476275" y="2534217"/>
                <a:ext cx="172800" cy="12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477CFC0-AE12-4CC1-9ACA-9BA1642DB15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440635" y="2498217"/>
                  <a:ext cx="244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6688AE0-88B7-4190-93A2-102208B2DA49}"/>
                    </a:ext>
                  </a:extLst>
                </p14:cNvPr>
                <p14:cNvContentPartPr/>
                <p14:nvPr/>
              </p14:nvContentPartPr>
              <p14:xfrm>
                <a:off x="8799195" y="2525217"/>
                <a:ext cx="276120" cy="5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6688AE0-88B7-4190-93A2-102208B2DA4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63555" y="2489217"/>
                  <a:ext cx="347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6315333-5775-432D-8638-A18F17CD0D26}"/>
                    </a:ext>
                  </a:extLst>
                </p14:cNvPr>
                <p14:cNvContentPartPr/>
                <p14:nvPr/>
              </p14:nvContentPartPr>
              <p14:xfrm>
                <a:off x="9250275" y="2530257"/>
                <a:ext cx="219960" cy="9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6315333-5775-432D-8638-A18F17CD0D2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214635" y="2494617"/>
                  <a:ext cx="291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E41E10F-1B45-4F0F-83A1-660F17F55FAC}"/>
                    </a:ext>
                  </a:extLst>
                </p14:cNvPr>
                <p14:cNvContentPartPr/>
                <p14:nvPr/>
              </p14:nvContentPartPr>
              <p14:xfrm>
                <a:off x="9598755" y="2532417"/>
                <a:ext cx="270000" cy="64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E41E10F-1B45-4F0F-83A1-660F17F55FA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562755" y="2496777"/>
                  <a:ext cx="341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94A9447-8FD2-4D44-A967-0A670E741C58}"/>
                    </a:ext>
                  </a:extLst>
                </p14:cNvPr>
                <p14:cNvContentPartPr/>
                <p14:nvPr/>
              </p14:nvContentPartPr>
              <p14:xfrm>
                <a:off x="10048035" y="2529177"/>
                <a:ext cx="267480" cy="9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94A9447-8FD2-4D44-A967-0A670E741C5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012035" y="2493177"/>
                  <a:ext cx="339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C3A1A4B-47D5-4FF6-ABDA-B28C39279039}"/>
                    </a:ext>
                  </a:extLst>
                </p14:cNvPr>
                <p14:cNvContentPartPr/>
                <p14:nvPr/>
              </p14:nvContentPartPr>
              <p14:xfrm>
                <a:off x="10490115" y="2518737"/>
                <a:ext cx="212040" cy="169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C3A1A4B-47D5-4FF6-ABDA-B28C3927903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54115" y="2482737"/>
                  <a:ext cx="283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FD92AD3-C7B7-4E50-9540-597CF218FD31}"/>
                    </a:ext>
                  </a:extLst>
                </p14:cNvPr>
                <p14:cNvContentPartPr/>
                <p14:nvPr/>
              </p14:nvContentPartPr>
              <p14:xfrm>
                <a:off x="10921035" y="2523777"/>
                <a:ext cx="215280" cy="6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FD92AD3-C7B7-4E50-9540-597CF218FD3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885035" y="2488137"/>
                  <a:ext cx="286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CB67C5E-171B-466E-8866-518E3C7E266F}"/>
                    </a:ext>
                  </a:extLst>
                </p14:cNvPr>
                <p14:cNvContentPartPr/>
                <p14:nvPr/>
              </p14:nvContentPartPr>
              <p14:xfrm>
                <a:off x="11282835" y="2547177"/>
                <a:ext cx="126000" cy="90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CB67C5E-171B-466E-8866-518E3C7E266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247195" y="2511537"/>
                  <a:ext cx="197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374B865-53FD-4736-BCFC-DCE988D4DD70}"/>
                    </a:ext>
                  </a:extLst>
                </p14:cNvPr>
                <p14:cNvContentPartPr/>
                <p14:nvPr/>
              </p14:nvContentPartPr>
              <p14:xfrm>
                <a:off x="9393915" y="2936337"/>
                <a:ext cx="2529720" cy="3276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374B865-53FD-4736-BCFC-DCE988D4DD7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357915" y="2900337"/>
                  <a:ext cx="2601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02A2CD1-2243-43F1-86A2-CA421D621EB8}"/>
                    </a:ext>
                  </a:extLst>
                </p14:cNvPr>
                <p14:cNvContentPartPr/>
                <p14:nvPr/>
              </p14:nvContentPartPr>
              <p14:xfrm>
                <a:off x="11882595" y="3270417"/>
                <a:ext cx="172800" cy="42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02A2CD1-2243-43F1-86A2-CA421D621EB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846955" y="3234417"/>
                  <a:ext cx="244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009B270-F406-4B27-A8DE-073D58F0928B}"/>
                    </a:ext>
                  </a:extLst>
                </p14:cNvPr>
                <p14:cNvContentPartPr/>
                <p14:nvPr/>
              </p14:nvContentPartPr>
              <p14:xfrm>
                <a:off x="11941995" y="3273657"/>
                <a:ext cx="180360" cy="15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009B270-F406-4B27-A8DE-073D58F0928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906355" y="3238017"/>
                  <a:ext cx="252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233371D-9F89-45A6-9417-8BC9E25FF1E3}"/>
                    </a:ext>
                  </a:extLst>
                </p14:cNvPr>
                <p14:cNvContentPartPr/>
                <p14:nvPr/>
              </p14:nvContentPartPr>
              <p14:xfrm>
                <a:off x="9203475" y="3096897"/>
                <a:ext cx="47520" cy="4334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233371D-9F89-45A6-9417-8BC9E25FF1E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67835" y="3061257"/>
                  <a:ext cx="1191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C17E8F1-68EE-4FD3-8193-6A7FE45AA84C}"/>
                    </a:ext>
                  </a:extLst>
                </p14:cNvPr>
                <p14:cNvContentPartPr/>
                <p14:nvPr/>
              </p14:nvContentPartPr>
              <p14:xfrm>
                <a:off x="9096195" y="3032097"/>
                <a:ext cx="259200" cy="2264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C17E8F1-68EE-4FD3-8193-6A7FE45AA84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060555" y="2996457"/>
                  <a:ext cx="3308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F854428-33AE-4DD4-A846-9001CE510CE8}"/>
                    </a:ext>
                  </a:extLst>
                </p14:cNvPr>
                <p14:cNvContentPartPr/>
                <p14:nvPr/>
              </p14:nvContentPartPr>
              <p14:xfrm>
                <a:off x="9277995" y="3558057"/>
                <a:ext cx="318240" cy="421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F854428-33AE-4DD4-A846-9001CE510CE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241995" y="3522057"/>
                  <a:ext cx="3898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1E00740-E391-4101-BFDB-A59DF7D5A880}"/>
                    </a:ext>
                  </a:extLst>
                </p14:cNvPr>
                <p14:cNvContentPartPr/>
                <p14:nvPr/>
              </p14:nvContentPartPr>
              <p14:xfrm>
                <a:off x="9586155" y="3832737"/>
                <a:ext cx="146160" cy="2278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1E00740-E391-4101-BFDB-A59DF7D5A88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50155" y="3796737"/>
                  <a:ext cx="217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7CF5EB1-587C-4760-80C9-D83DD20C3299}"/>
                    </a:ext>
                  </a:extLst>
                </p14:cNvPr>
                <p14:cNvContentPartPr/>
                <p14:nvPr/>
              </p14:nvContentPartPr>
              <p14:xfrm>
                <a:off x="8903595" y="1619097"/>
                <a:ext cx="404280" cy="6357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7CF5EB1-587C-4760-80C9-D83DD20C329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867595" y="1583097"/>
                  <a:ext cx="47592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A5DB9CA-23E0-4C95-B08A-E37A14BC39BA}"/>
                    </a:ext>
                  </a:extLst>
                </p14:cNvPr>
                <p14:cNvContentPartPr/>
                <p14:nvPr/>
              </p14:nvContentPartPr>
              <p14:xfrm>
                <a:off x="9337035" y="2010417"/>
                <a:ext cx="162720" cy="2502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A5DB9CA-23E0-4C95-B08A-E37A14BC39B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301035" y="1974417"/>
                  <a:ext cx="234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8366144-65CA-482E-8CB3-53EB081EE5FE}"/>
                    </a:ext>
                  </a:extLst>
                </p14:cNvPr>
                <p14:cNvContentPartPr/>
                <p14:nvPr/>
              </p14:nvContentPartPr>
              <p14:xfrm>
                <a:off x="9731595" y="1671297"/>
                <a:ext cx="198000" cy="677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8366144-65CA-482E-8CB3-53EB081EE5F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695955" y="1635657"/>
                  <a:ext cx="26964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A013237-AF35-4857-AA9D-90AD763B8260}"/>
                    </a:ext>
                  </a:extLst>
                </p14:cNvPr>
                <p14:cNvContentPartPr/>
                <p14:nvPr/>
              </p14:nvContentPartPr>
              <p14:xfrm>
                <a:off x="9977115" y="1988097"/>
                <a:ext cx="233280" cy="2811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A013237-AF35-4857-AA9D-90AD763B826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941475" y="1952457"/>
                  <a:ext cx="304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02D79FE-C9DA-41E2-B7A9-83CE8EFC72F1}"/>
                    </a:ext>
                  </a:extLst>
                </p14:cNvPr>
                <p14:cNvContentPartPr/>
                <p14:nvPr/>
              </p14:nvContentPartPr>
              <p14:xfrm>
                <a:off x="10382835" y="2020857"/>
                <a:ext cx="137160" cy="194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02D79FE-C9DA-41E2-B7A9-83CE8EFC72F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347195" y="1985217"/>
                  <a:ext cx="208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D679672-3325-49EF-A0AA-64E5ACADA590}"/>
                    </a:ext>
                  </a:extLst>
                </p14:cNvPr>
                <p14:cNvContentPartPr/>
                <p14:nvPr/>
              </p14:nvContentPartPr>
              <p14:xfrm>
                <a:off x="10347195" y="2020137"/>
                <a:ext cx="194040" cy="1479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D679672-3325-49EF-A0AA-64E5ACADA59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311195" y="1984137"/>
                  <a:ext cx="265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1B74E93-559C-4FAE-A699-3A1D7EE8D178}"/>
                    </a:ext>
                  </a:extLst>
                </p14:cNvPr>
                <p14:cNvContentPartPr/>
                <p14:nvPr/>
              </p14:nvContentPartPr>
              <p14:xfrm>
                <a:off x="10601355" y="1948857"/>
                <a:ext cx="169200" cy="352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1B74E93-559C-4FAE-A699-3A1D7EE8D17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565715" y="1912857"/>
                  <a:ext cx="240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4B7D369-36D3-42FC-943B-4C780E3F3BFC}"/>
                    </a:ext>
                  </a:extLst>
                </p14:cNvPr>
                <p14:cNvContentPartPr/>
                <p14:nvPr/>
              </p14:nvContentPartPr>
              <p14:xfrm>
                <a:off x="10788915" y="1958577"/>
                <a:ext cx="190440" cy="204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4B7D369-36D3-42FC-943B-4C780E3F3BF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753275" y="1922937"/>
                  <a:ext cx="262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D4DAF4D-80C8-4714-9447-3B0A292B1DDE}"/>
                    </a:ext>
                  </a:extLst>
                </p14:cNvPr>
                <p14:cNvContentPartPr/>
                <p14:nvPr/>
              </p14:nvContentPartPr>
              <p14:xfrm>
                <a:off x="11027955" y="1966137"/>
                <a:ext cx="120960" cy="2257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D4DAF4D-80C8-4714-9447-3B0A292B1DD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991955" y="1930137"/>
                  <a:ext cx="192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81C52CA-90D8-4945-A0A6-6709686518FA}"/>
                    </a:ext>
                  </a:extLst>
                </p14:cNvPr>
                <p14:cNvContentPartPr/>
                <p14:nvPr/>
              </p14:nvContentPartPr>
              <p14:xfrm>
                <a:off x="11407035" y="1729977"/>
                <a:ext cx="68040" cy="459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81C52CA-90D8-4945-A0A6-6709686518F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371035" y="1693977"/>
                  <a:ext cx="1396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50E8D7D-FCAA-4E9B-A25B-57170ABEF809}"/>
                    </a:ext>
                  </a:extLst>
                </p14:cNvPr>
                <p14:cNvContentPartPr/>
                <p14:nvPr/>
              </p14:nvContentPartPr>
              <p14:xfrm>
                <a:off x="11306955" y="1984497"/>
                <a:ext cx="198000" cy="378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50E8D7D-FCAA-4E9B-A25B-57170ABEF80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270955" y="1948857"/>
                  <a:ext cx="269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7C6FC87-A5FC-470C-B89F-59B8C03BAED3}"/>
                    </a:ext>
                  </a:extLst>
                </p14:cNvPr>
                <p14:cNvContentPartPr/>
                <p14:nvPr/>
              </p14:nvContentPartPr>
              <p14:xfrm>
                <a:off x="11554635" y="1963977"/>
                <a:ext cx="161280" cy="1911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7C6FC87-A5FC-470C-B89F-59B8C03BAED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518635" y="1928337"/>
                  <a:ext cx="2329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1CBF7B8-CD91-4D7C-91D6-44D5E6AE1C71}"/>
                    </a:ext>
                  </a:extLst>
                </p14:cNvPr>
                <p14:cNvContentPartPr/>
                <p14:nvPr/>
              </p14:nvContentPartPr>
              <p14:xfrm>
                <a:off x="11774235" y="1852377"/>
                <a:ext cx="134280" cy="299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1CBF7B8-CD91-4D7C-91D6-44D5E6AE1C7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738595" y="1816737"/>
                  <a:ext cx="205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1BCDD3E-41F1-4BCE-B6DB-E461EBB10BCB}"/>
                    </a:ext>
                  </a:extLst>
                </p14:cNvPr>
                <p14:cNvContentPartPr/>
                <p14:nvPr/>
              </p14:nvContentPartPr>
              <p14:xfrm>
                <a:off x="11821035" y="1753377"/>
                <a:ext cx="228960" cy="6274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1BCDD3E-41F1-4BCE-B6DB-E461EBB10BC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785035" y="1717737"/>
                  <a:ext cx="3006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B7B184A-C2C9-47F9-A9E6-DCA206C8B363}"/>
                    </a:ext>
                  </a:extLst>
                </p14:cNvPr>
                <p14:cNvContentPartPr/>
                <p14:nvPr/>
              </p14:nvContentPartPr>
              <p14:xfrm>
                <a:off x="9406875" y="4335297"/>
                <a:ext cx="321120" cy="2264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B7B184A-C2C9-47F9-A9E6-DCA206C8B36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71235" y="4299657"/>
                  <a:ext cx="392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2A7366F-E30A-4A8B-92D4-F57009C715C7}"/>
                    </a:ext>
                  </a:extLst>
                </p14:cNvPr>
                <p14:cNvContentPartPr/>
                <p14:nvPr/>
              </p14:nvContentPartPr>
              <p14:xfrm>
                <a:off x="9909795" y="4349337"/>
                <a:ext cx="127440" cy="225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2A7366F-E30A-4A8B-92D4-F57009C715C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874155" y="4313697"/>
                  <a:ext cx="199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DAA93B8-BBF3-4DEB-9A14-9874E1E0F747}"/>
                    </a:ext>
                  </a:extLst>
                </p14:cNvPr>
                <p14:cNvContentPartPr/>
                <p14:nvPr/>
              </p14:nvContentPartPr>
              <p14:xfrm>
                <a:off x="10270155" y="4178697"/>
                <a:ext cx="65520" cy="3740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DAA93B8-BBF3-4DEB-9A14-9874E1E0F74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234515" y="4143057"/>
                  <a:ext cx="1371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638412B-C897-4ED1-BB9E-8BBE19256700}"/>
                    </a:ext>
                  </a:extLst>
                </p14:cNvPr>
                <p14:cNvContentPartPr/>
                <p14:nvPr/>
              </p14:nvContentPartPr>
              <p14:xfrm>
                <a:off x="10204995" y="4355817"/>
                <a:ext cx="184320" cy="4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638412B-C897-4ED1-BB9E-8BBE1925670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169355" y="4320177"/>
                  <a:ext cx="255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682D9A0-1C99-4988-8874-83E47CC7BADC}"/>
                    </a:ext>
                  </a:extLst>
                </p14:cNvPr>
                <p14:cNvContentPartPr/>
                <p14:nvPr/>
              </p14:nvContentPartPr>
              <p14:xfrm>
                <a:off x="10487955" y="4334217"/>
                <a:ext cx="255960" cy="172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682D9A0-1C99-4988-8874-83E47CC7BAD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452315" y="4298217"/>
                  <a:ext cx="327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E8C1A8A-2677-4D7B-9AE5-224D1D4E8ED4}"/>
                    </a:ext>
                  </a:extLst>
                </p14:cNvPr>
                <p14:cNvContentPartPr/>
                <p14:nvPr/>
              </p14:nvContentPartPr>
              <p14:xfrm>
                <a:off x="10860915" y="4173297"/>
                <a:ext cx="453600" cy="2847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E8C1A8A-2677-4D7B-9AE5-224D1D4E8ED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824915" y="4137297"/>
                  <a:ext cx="525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F215207-D4AC-4AB9-98AE-89B82B12B74F}"/>
                    </a:ext>
                  </a:extLst>
                </p14:cNvPr>
                <p14:cNvContentPartPr/>
                <p14:nvPr/>
              </p14:nvContentPartPr>
              <p14:xfrm>
                <a:off x="11254035" y="4091217"/>
                <a:ext cx="232560" cy="513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F215207-D4AC-4AB9-98AE-89B82B12B74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218395" y="4055577"/>
                  <a:ext cx="30420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AF6D1EC-FA42-497F-A73B-70F5AB580400}"/>
                    </a:ext>
                  </a:extLst>
                </p14:cNvPr>
                <p14:cNvContentPartPr/>
                <p14:nvPr/>
              </p14:nvContentPartPr>
              <p14:xfrm>
                <a:off x="9226515" y="4238817"/>
                <a:ext cx="268560" cy="7077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AF6D1EC-FA42-497F-A73B-70F5AB58040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190875" y="4203177"/>
                  <a:ext cx="34020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511484F-BCA0-4E88-9D96-51E777098C62}"/>
                    </a:ext>
                  </a:extLst>
                </p14:cNvPr>
                <p14:cNvContentPartPr/>
                <p14:nvPr/>
              </p14:nvContentPartPr>
              <p14:xfrm>
                <a:off x="8397435" y="2076297"/>
                <a:ext cx="356400" cy="506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511484F-BCA0-4E88-9D96-51E777098C6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361435" y="2040297"/>
                  <a:ext cx="4280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B399882-F4ED-4E47-B7B5-0306C7537B13}"/>
                    </a:ext>
                  </a:extLst>
                </p14:cNvPr>
                <p14:cNvContentPartPr/>
                <p14:nvPr/>
              </p14:nvContentPartPr>
              <p14:xfrm>
                <a:off x="8336235" y="2358177"/>
                <a:ext cx="194400" cy="1882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B399882-F4ED-4E47-B7B5-0306C7537B1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300595" y="2322537"/>
                  <a:ext cx="266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9CABED0-1E43-41A9-B290-0B792C13DCCF}"/>
                    </a:ext>
                  </a:extLst>
                </p14:cNvPr>
                <p14:cNvContentPartPr/>
                <p14:nvPr/>
              </p14:nvContentPartPr>
              <p14:xfrm>
                <a:off x="5635155" y="337857"/>
                <a:ext cx="1075320" cy="4467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9CABED0-1E43-41A9-B290-0B792C13DCC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599155" y="302217"/>
                  <a:ext cx="11469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AE7B7C6-80B8-48E2-945F-4F28B0218F69}"/>
                    </a:ext>
                  </a:extLst>
                </p14:cNvPr>
                <p14:cNvContentPartPr/>
                <p14:nvPr/>
              </p14:nvContentPartPr>
              <p14:xfrm>
                <a:off x="6443355" y="804417"/>
                <a:ext cx="436680" cy="248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AE7B7C6-80B8-48E2-945F-4F28B0218F6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407715" y="768777"/>
                  <a:ext cx="508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61786B0-444C-48FE-8F57-8B4CA839BED2}"/>
                    </a:ext>
                  </a:extLst>
                </p14:cNvPr>
                <p14:cNvContentPartPr/>
                <p14:nvPr/>
              </p14:nvContentPartPr>
              <p14:xfrm>
                <a:off x="6374235" y="1004577"/>
                <a:ext cx="487080" cy="6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61786B0-444C-48FE-8F57-8B4CA839BED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338595" y="968577"/>
                  <a:ext cx="558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CA38BAA-C45B-4735-9DF9-FDB7E4B1F565}"/>
                    </a:ext>
                  </a:extLst>
                </p14:cNvPr>
                <p14:cNvContentPartPr/>
                <p14:nvPr/>
              </p14:nvContentPartPr>
              <p14:xfrm>
                <a:off x="5818755" y="1035537"/>
                <a:ext cx="819720" cy="4233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CA38BAA-C45B-4735-9DF9-FDB7E4B1F56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782755" y="999897"/>
                  <a:ext cx="8913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445B80D-D26D-4DC3-8619-6854F8F82F8A}"/>
                    </a:ext>
                  </a:extLst>
                </p14:cNvPr>
                <p14:cNvContentPartPr/>
                <p14:nvPr/>
              </p14:nvContentPartPr>
              <p14:xfrm>
                <a:off x="5596635" y="447657"/>
                <a:ext cx="21240" cy="4410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445B80D-D26D-4DC3-8619-6854F8F82F8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560995" y="411657"/>
                  <a:ext cx="92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54EE561-B4D5-47A2-8143-73700B1DBB82}"/>
                    </a:ext>
                  </a:extLst>
                </p14:cNvPr>
                <p14:cNvContentPartPr/>
                <p14:nvPr/>
              </p14:nvContentPartPr>
              <p14:xfrm>
                <a:off x="5361195" y="892257"/>
                <a:ext cx="538920" cy="40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54EE561-B4D5-47A2-8143-73700B1DBB8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325555" y="856257"/>
                  <a:ext cx="610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34DA44B-BF85-4456-B1D2-2D784EF0C542}"/>
                    </a:ext>
                  </a:extLst>
                </p14:cNvPr>
                <p14:cNvContentPartPr/>
                <p14:nvPr/>
              </p14:nvContentPartPr>
              <p14:xfrm>
                <a:off x="5560275" y="1016097"/>
                <a:ext cx="135360" cy="72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34DA44B-BF85-4456-B1D2-2D784EF0C54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524275" y="980097"/>
                  <a:ext cx="207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817CAC7-055D-4B32-9FBE-185D44955E87}"/>
                    </a:ext>
                  </a:extLst>
                </p14:cNvPr>
                <p14:cNvContentPartPr/>
                <p14:nvPr/>
              </p14:nvContentPartPr>
              <p14:xfrm>
                <a:off x="5626155" y="1043817"/>
                <a:ext cx="189720" cy="3931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817CAC7-055D-4B32-9FBE-185D44955E8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590155" y="1008177"/>
                  <a:ext cx="2613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4E7D30C-75EE-41F1-9251-CE0260ACDD7D}"/>
                    </a:ext>
                  </a:extLst>
                </p14:cNvPr>
                <p14:cNvContentPartPr/>
                <p14:nvPr/>
              </p14:nvContentPartPr>
              <p14:xfrm>
                <a:off x="7474755" y="1170177"/>
                <a:ext cx="127080" cy="111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4E7D30C-75EE-41F1-9251-CE0260ACDD7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438755" y="1134177"/>
                  <a:ext cx="198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9E33F3A-A43C-4656-B795-D451DA5CA238}"/>
                    </a:ext>
                  </a:extLst>
                </p14:cNvPr>
                <p14:cNvContentPartPr/>
                <p14:nvPr/>
              </p14:nvContentPartPr>
              <p14:xfrm>
                <a:off x="7376475" y="538737"/>
                <a:ext cx="160920" cy="18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9E33F3A-A43C-4656-B795-D451DA5CA23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340475" y="502737"/>
                  <a:ext cx="232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9CCC7C3-D720-42FB-A11F-2280C93A4F50}"/>
                    </a:ext>
                  </a:extLst>
                </p14:cNvPr>
                <p14:cNvContentPartPr/>
                <p14:nvPr/>
              </p14:nvContentPartPr>
              <p14:xfrm>
                <a:off x="7474035" y="483297"/>
                <a:ext cx="37080" cy="1540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9CCC7C3-D720-42FB-A11F-2280C93A4F5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438395" y="447297"/>
                  <a:ext cx="108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E172692-734E-4806-BCD5-C5FFE10A3E2F}"/>
                    </a:ext>
                  </a:extLst>
                </p14:cNvPr>
                <p14:cNvContentPartPr/>
                <p14:nvPr/>
              </p14:nvContentPartPr>
              <p14:xfrm>
                <a:off x="7492035" y="529737"/>
                <a:ext cx="102600" cy="122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E172692-734E-4806-BCD5-C5FFE10A3E2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456035" y="494097"/>
                  <a:ext cx="174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3427837-2285-431D-B517-AD9A9F5C045B}"/>
                    </a:ext>
                  </a:extLst>
                </p14:cNvPr>
                <p14:cNvContentPartPr/>
                <p14:nvPr/>
              </p14:nvContentPartPr>
              <p14:xfrm>
                <a:off x="6023955" y="1629897"/>
                <a:ext cx="31680" cy="280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3427837-2285-431D-B517-AD9A9F5C045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988315" y="1594257"/>
                  <a:ext cx="1033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D20581F-CAC9-4C8B-B213-54A1F895E61C}"/>
                    </a:ext>
                  </a:extLst>
                </p14:cNvPr>
                <p14:cNvContentPartPr/>
                <p14:nvPr/>
              </p14:nvContentPartPr>
              <p14:xfrm>
                <a:off x="5967075" y="1603617"/>
                <a:ext cx="275040" cy="3729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D20581F-CAC9-4C8B-B213-54A1F895E61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931435" y="1567977"/>
                  <a:ext cx="3466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A602302-E072-494C-99D4-F2814822EA7D}"/>
                    </a:ext>
                  </a:extLst>
                </p14:cNvPr>
                <p14:cNvContentPartPr/>
                <p14:nvPr/>
              </p14:nvContentPartPr>
              <p14:xfrm>
                <a:off x="6346515" y="1764897"/>
                <a:ext cx="470520" cy="189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A602302-E072-494C-99D4-F2814822EA7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310515" y="1729257"/>
                  <a:ext cx="5421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F551784-29F0-411A-9955-E592E982C127}"/>
                    </a:ext>
                  </a:extLst>
                </p14:cNvPr>
                <p14:cNvContentPartPr/>
                <p14:nvPr/>
              </p14:nvContentPartPr>
              <p14:xfrm>
                <a:off x="8417595" y="288177"/>
                <a:ext cx="54000" cy="3700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F551784-29F0-411A-9955-E592E982C12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381595" y="252177"/>
                  <a:ext cx="1256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0D25BCB-8053-4422-AD02-2441ABF989BC}"/>
                    </a:ext>
                  </a:extLst>
                </p14:cNvPr>
                <p14:cNvContentPartPr/>
                <p14:nvPr/>
              </p14:nvContentPartPr>
              <p14:xfrm>
                <a:off x="8410035" y="688857"/>
                <a:ext cx="182160" cy="21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0D25BCB-8053-4422-AD02-2441ABF989B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374035" y="652857"/>
                  <a:ext cx="253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E9E5907-60DC-453A-915C-D06145A265DC}"/>
                    </a:ext>
                  </a:extLst>
                </p14:cNvPr>
                <p14:cNvContentPartPr/>
                <p14:nvPr/>
              </p14:nvContentPartPr>
              <p14:xfrm>
                <a:off x="8173515" y="795417"/>
                <a:ext cx="704160" cy="43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E9E5907-60DC-453A-915C-D06145A265D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137875" y="759417"/>
                  <a:ext cx="775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C43F076-AAEF-41DE-85A8-ED736F3CE978}"/>
                    </a:ext>
                  </a:extLst>
                </p14:cNvPr>
                <p14:cNvContentPartPr/>
                <p14:nvPr/>
              </p14:nvContentPartPr>
              <p14:xfrm>
                <a:off x="8519475" y="859857"/>
                <a:ext cx="64080" cy="3556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C43F076-AAEF-41DE-85A8-ED736F3CE9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483835" y="823857"/>
                  <a:ext cx="1357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605288D-8873-4853-9D85-E97183D5D903}"/>
                    </a:ext>
                  </a:extLst>
                </p14:cNvPr>
                <p14:cNvContentPartPr/>
                <p14:nvPr/>
              </p14:nvContentPartPr>
              <p14:xfrm>
                <a:off x="8404635" y="54897"/>
                <a:ext cx="793800" cy="2210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605288D-8873-4853-9D85-E97183D5D90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68995" y="19257"/>
                  <a:ext cx="8654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F4BF695-F1B9-49E4-90CC-129E385AB9EB}"/>
                    </a:ext>
                  </a:extLst>
                </p14:cNvPr>
                <p14:cNvContentPartPr/>
                <p14:nvPr/>
              </p14:nvContentPartPr>
              <p14:xfrm>
                <a:off x="9229395" y="253977"/>
                <a:ext cx="368280" cy="2923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F4BF695-F1B9-49E4-90CC-129E385AB9E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193755" y="217977"/>
                  <a:ext cx="439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DCBC956-F235-4B48-B61C-5175440DB1AB}"/>
                    </a:ext>
                  </a:extLst>
                </p14:cNvPr>
                <p14:cNvContentPartPr/>
                <p14:nvPr/>
              </p14:nvContentPartPr>
              <p14:xfrm>
                <a:off x="9403995" y="590217"/>
                <a:ext cx="464760" cy="140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DCBC956-F235-4B48-B61C-5175440DB1A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367995" y="554577"/>
                  <a:ext cx="53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7B5C535-F357-482C-A948-6C8E029555BA}"/>
                    </a:ext>
                  </a:extLst>
                </p14:cNvPr>
                <p14:cNvContentPartPr/>
                <p14:nvPr/>
              </p14:nvContentPartPr>
              <p14:xfrm>
                <a:off x="9361155" y="779217"/>
                <a:ext cx="462960" cy="154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7B5C535-F357-482C-A948-6C8E029555B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325515" y="743217"/>
                  <a:ext cx="534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02C2D7D-1077-408A-B79F-0BEFABEE49B3}"/>
                    </a:ext>
                  </a:extLst>
                </p14:cNvPr>
                <p14:cNvContentPartPr/>
                <p14:nvPr/>
              </p14:nvContentPartPr>
              <p14:xfrm>
                <a:off x="9604875" y="789657"/>
                <a:ext cx="54000" cy="4006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02C2D7D-1077-408A-B79F-0BEFABEE49B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568875" y="754017"/>
                  <a:ext cx="1256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A425370-937B-44ED-921D-ACA92C64E894}"/>
                    </a:ext>
                  </a:extLst>
                </p14:cNvPr>
                <p14:cNvContentPartPr/>
                <p14:nvPr/>
              </p14:nvContentPartPr>
              <p14:xfrm>
                <a:off x="8587875" y="1070097"/>
                <a:ext cx="1975680" cy="161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A425370-937B-44ED-921D-ACA92C64E89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552235" y="1034457"/>
                  <a:ext cx="2047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11F5B61-BA74-49F2-81DD-E5937783C075}"/>
                    </a:ext>
                  </a:extLst>
                </p14:cNvPr>
                <p14:cNvContentPartPr/>
                <p14:nvPr/>
              </p14:nvContentPartPr>
              <p14:xfrm>
                <a:off x="9649515" y="194217"/>
                <a:ext cx="1128240" cy="8935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11F5B61-BA74-49F2-81DD-E5937783C07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613515" y="158217"/>
                  <a:ext cx="1199880" cy="9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236519B-79DA-48F3-ACDE-DCA1CDA90147}"/>
                    </a:ext>
                  </a:extLst>
                </p14:cNvPr>
                <p14:cNvContentPartPr/>
                <p14:nvPr/>
              </p14:nvContentPartPr>
              <p14:xfrm>
                <a:off x="9996555" y="403377"/>
                <a:ext cx="506160" cy="4924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236519B-79DA-48F3-ACDE-DCA1CDA9014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960555" y="367737"/>
                  <a:ext cx="5778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DC28CAA-EFB1-4FFC-A006-194180C7D3C8}"/>
                    </a:ext>
                  </a:extLst>
                </p14:cNvPr>
                <p14:cNvContentPartPr/>
                <p14:nvPr/>
              </p14:nvContentPartPr>
              <p14:xfrm>
                <a:off x="10256835" y="765177"/>
                <a:ext cx="195840" cy="1904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DC28CAA-EFB1-4FFC-A006-194180C7D3C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221195" y="729177"/>
                  <a:ext cx="267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7D0BD27-417F-4AAB-A4B6-CCD40EE9846A}"/>
                    </a:ext>
                  </a:extLst>
                </p14:cNvPr>
                <p14:cNvContentPartPr/>
                <p14:nvPr/>
              </p14:nvContentPartPr>
              <p14:xfrm>
                <a:off x="10953075" y="333897"/>
                <a:ext cx="141120" cy="4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7D0BD27-417F-4AAB-A4B6-CCD40EE9846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917075" y="297897"/>
                  <a:ext cx="212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8046B9A-6095-4BD2-B83E-0CA9C1B5DE41}"/>
                    </a:ext>
                  </a:extLst>
                </p14:cNvPr>
                <p14:cNvContentPartPr/>
                <p14:nvPr/>
              </p14:nvContentPartPr>
              <p14:xfrm>
                <a:off x="11042355" y="240657"/>
                <a:ext cx="15840" cy="1764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8046B9A-6095-4BD2-B83E-0CA9C1B5DE4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006355" y="204657"/>
                  <a:ext cx="87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4CA14AF-7AB4-4F20-B1CB-4BBDD418687E}"/>
                    </a:ext>
                  </a:extLst>
                </p14:cNvPr>
                <p14:cNvContentPartPr/>
                <p14:nvPr/>
              </p14:nvContentPartPr>
              <p14:xfrm>
                <a:off x="10915275" y="921777"/>
                <a:ext cx="173160" cy="43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4CA14AF-7AB4-4F20-B1CB-4BBDD418687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879275" y="886137"/>
                  <a:ext cx="244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CBAA44F-AB4B-4912-A4F8-FBEDB180D465}"/>
                    </a:ext>
                  </a:extLst>
                </p14:cNvPr>
                <p14:cNvContentPartPr/>
                <p14:nvPr/>
              </p14:nvContentPartPr>
              <p14:xfrm>
                <a:off x="9713955" y="1262337"/>
                <a:ext cx="66960" cy="2196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CBAA44F-AB4B-4912-A4F8-FBEDB180D46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678315" y="1226697"/>
                  <a:ext cx="138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477F8DA0-4108-464C-B8BF-16C00F1F142F}"/>
                    </a:ext>
                  </a:extLst>
                </p14:cNvPr>
                <p14:cNvContentPartPr/>
                <p14:nvPr/>
              </p14:nvContentPartPr>
              <p14:xfrm>
                <a:off x="9664995" y="1246497"/>
                <a:ext cx="293040" cy="3182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477F8DA0-4108-464C-B8BF-16C00F1F142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629355" y="1210857"/>
                  <a:ext cx="364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F9B7D2F-26C7-45D7-BB11-D149828FA7C5}"/>
                    </a:ext>
                  </a:extLst>
                </p14:cNvPr>
                <p14:cNvContentPartPr/>
                <p14:nvPr/>
              </p14:nvContentPartPr>
              <p14:xfrm>
                <a:off x="10036875" y="1293657"/>
                <a:ext cx="261000" cy="363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F9B7D2F-26C7-45D7-BB11-D149828FA7C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000875" y="1258017"/>
                  <a:ext cx="3326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DFF9D09-ED43-44FC-9ACA-ACC3D33CCCEF}"/>
                    </a:ext>
                  </a:extLst>
                </p14:cNvPr>
                <p14:cNvContentPartPr/>
                <p14:nvPr/>
              </p14:nvContentPartPr>
              <p14:xfrm>
                <a:off x="10389675" y="1297977"/>
                <a:ext cx="158040" cy="387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DFF9D09-ED43-44FC-9ACA-ACC3D33CCCE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353675" y="1261977"/>
                  <a:ext cx="229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76B3792-5ED0-4623-92C1-B8F2E11B05B7}"/>
                    </a:ext>
                  </a:extLst>
                </p14:cNvPr>
                <p14:cNvContentPartPr/>
                <p14:nvPr/>
              </p14:nvContentPartPr>
              <p14:xfrm>
                <a:off x="10306515" y="1476897"/>
                <a:ext cx="185040" cy="108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76B3792-5ED0-4623-92C1-B8F2E11B05B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270515" y="1441257"/>
                  <a:ext cx="25668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11453D56-E3C8-41EF-9416-D191F55DF5BE}"/>
              </a:ext>
            </a:extLst>
          </p:cNvPr>
          <p:cNvGrpSpPr/>
          <p:nvPr/>
        </p:nvGrpSpPr>
        <p:grpSpPr>
          <a:xfrm>
            <a:off x="5786355" y="4299297"/>
            <a:ext cx="713880" cy="375840"/>
            <a:chOff x="5786355" y="4299297"/>
            <a:chExt cx="71388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F3937CF-9583-4DEE-A229-AFFFB4BA02ED}"/>
                    </a:ext>
                  </a:extLst>
                </p14:cNvPr>
                <p14:cNvContentPartPr/>
                <p14:nvPr/>
              </p14:nvContentPartPr>
              <p14:xfrm>
                <a:off x="5823795" y="4350057"/>
                <a:ext cx="21240" cy="2970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F3937CF-9583-4DEE-A229-AFFFB4BA02E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788155" y="4314417"/>
                  <a:ext cx="928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887A775-8599-41D3-8882-200E2A4BFC0B}"/>
                    </a:ext>
                  </a:extLst>
                </p14:cNvPr>
                <p14:cNvContentPartPr/>
                <p14:nvPr/>
              </p14:nvContentPartPr>
              <p14:xfrm>
                <a:off x="5786355" y="4299297"/>
                <a:ext cx="262440" cy="3758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887A775-8599-41D3-8882-200E2A4BFC0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750715" y="4263657"/>
                  <a:ext cx="3340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129F69DE-88E6-4321-B80D-B6353FB907AC}"/>
                    </a:ext>
                  </a:extLst>
                </p14:cNvPr>
                <p14:cNvContentPartPr/>
                <p14:nvPr/>
              </p14:nvContentPartPr>
              <p14:xfrm>
                <a:off x="6141315" y="4502337"/>
                <a:ext cx="358920" cy="1548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129F69DE-88E6-4321-B80D-B6353FB907A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105315" y="4466337"/>
                  <a:ext cx="43056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4B653EA4-EAE4-424E-9F94-A914F626BD05}"/>
              </a:ext>
            </a:extLst>
          </p:cNvPr>
          <p:cNvGrpSpPr/>
          <p:nvPr/>
        </p:nvGrpSpPr>
        <p:grpSpPr>
          <a:xfrm>
            <a:off x="4892115" y="4703937"/>
            <a:ext cx="381240" cy="223560"/>
            <a:chOff x="4892115" y="4703937"/>
            <a:chExt cx="38124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EA453B71-FF28-4F21-B8A6-622E67B9A458}"/>
                    </a:ext>
                  </a:extLst>
                </p14:cNvPr>
                <p14:cNvContentPartPr/>
                <p14:nvPr/>
              </p14:nvContentPartPr>
              <p14:xfrm>
                <a:off x="4977435" y="4804377"/>
                <a:ext cx="244080" cy="136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EA453B71-FF28-4F21-B8A6-622E67B9A45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941795" y="4768377"/>
                  <a:ext cx="315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AEA2DD9-F476-4210-9666-A14A7663706F}"/>
                    </a:ext>
                  </a:extLst>
                </p14:cNvPr>
                <p14:cNvContentPartPr/>
                <p14:nvPr/>
              </p14:nvContentPartPr>
              <p14:xfrm>
                <a:off x="5158515" y="4746417"/>
                <a:ext cx="114840" cy="1364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AEA2DD9-F476-4210-9666-A14A7663706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122515" y="4710417"/>
                  <a:ext cx="186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CA802C2-CB40-420C-BE97-A5E0865EA45A}"/>
                    </a:ext>
                  </a:extLst>
                </p14:cNvPr>
                <p14:cNvContentPartPr/>
                <p14:nvPr/>
              </p14:nvContentPartPr>
              <p14:xfrm>
                <a:off x="4892115" y="4703937"/>
                <a:ext cx="121680" cy="2235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CA802C2-CB40-420C-BE97-A5E0865EA45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856475" y="4667937"/>
                  <a:ext cx="19332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9F47C68-4269-4625-8D10-EEE67E398B2B}"/>
              </a:ext>
            </a:extLst>
          </p:cNvPr>
          <p:cNvGrpSpPr/>
          <p:nvPr/>
        </p:nvGrpSpPr>
        <p:grpSpPr>
          <a:xfrm>
            <a:off x="6887235" y="4703937"/>
            <a:ext cx="4815000" cy="275760"/>
            <a:chOff x="6887235" y="4703937"/>
            <a:chExt cx="48150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830FCA5-46DD-4D83-BF18-049407B58956}"/>
                    </a:ext>
                  </a:extLst>
                </p14:cNvPr>
                <p14:cNvContentPartPr/>
                <p14:nvPr/>
              </p14:nvContentPartPr>
              <p14:xfrm>
                <a:off x="6887235" y="4797897"/>
                <a:ext cx="4757400" cy="49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830FCA5-46DD-4D83-BF18-049407B5895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851595" y="4762257"/>
                  <a:ext cx="4829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847D4BB-7ADE-4105-8721-F43E0B288949}"/>
                    </a:ext>
                  </a:extLst>
                </p14:cNvPr>
                <p14:cNvContentPartPr/>
                <p14:nvPr/>
              </p14:nvContentPartPr>
              <p14:xfrm>
                <a:off x="11574075" y="4750017"/>
                <a:ext cx="128160" cy="1656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847D4BB-7ADE-4105-8721-F43E0B28894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538075" y="4714377"/>
                  <a:ext cx="199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8D593ADC-7933-404E-929C-38BDE40B3F4E}"/>
                    </a:ext>
                  </a:extLst>
                </p14:cNvPr>
                <p14:cNvContentPartPr/>
                <p14:nvPr/>
              </p14:nvContentPartPr>
              <p14:xfrm>
                <a:off x="6937995" y="4703937"/>
                <a:ext cx="215640" cy="2757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8D593ADC-7933-404E-929C-38BDE40B3F4E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902355" y="4667937"/>
                  <a:ext cx="28728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B665DBBB-692A-49C0-B3E1-DA02A7F8202B}"/>
              </a:ext>
            </a:extLst>
          </p:cNvPr>
          <p:cNvGrpSpPr/>
          <p:nvPr/>
        </p:nvGrpSpPr>
        <p:grpSpPr>
          <a:xfrm>
            <a:off x="8965155" y="4955577"/>
            <a:ext cx="828720" cy="708480"/>
            <a:chOff x="8965155" y="4955577"/>
            <a:chExt cx="828720" cy="7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BDA892F-23FA-4A78-BAEB-5BC8D416EDAD}"/>
                    </a:ext>
                  </a:extLst>
                </p14:cNvPr>
                <p14:cNvContentPartPr/>
                <p14:nvPr/>
              </p14:nvContentPartPr>
              <p14:xfrm>
                <a:off x="8977755" y="5003097"/>
                <a:ext cx="16560" cy="2059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BDA892F-23FA-4A78-BAEB-5BC8D416EDA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942115" y="4967457"/>
                  <a:ext cx="88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A8AB992-B2B1-4202-9606-3E4BF3994ABB}"/>
                    </a:ext>
                  </a:extLst>
                </p14:cNvPr>
                <p14:cNvContentPartPr/>
                <p14:nvPr/>
              </p14:nvContentPartPr>
              <p14:xfrm>
                <a:off x="8965155" y="4955577"/>
                <a:ext cx="216360" cy="2833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A8AB992-B2B1-4202-9606-3E4BF3994AB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929155" y="4919577"/>
                  <a:ext cx="2880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8C38F733-3EBB-406F-93EB-9C558AF55E48}"/>
                    </a:ext>
                  </a:extLst>
                </p14:cNvPr>
                <p14:cNvContentPartPr/>
                <p14:nvPr/>
              </p14:nvContentPartPr>
              <p14:xfrm>
                <a:off x="9243075" y="5088777"/>
                <a:ext cx="334440" cy="5752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8C38F733-3EBB-406F-93EB-9C558AF55E4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207435" y="5053137"/>
                  <a:ext cx="40608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A0BB1366-0313-4734-A06A-650A26F4E0FE}"/>
                    </a:ext>
                  </a:extLst>
                </p14:cNvPr>
                <p14:cNvContentPartPr/>
                <p14:nvPr/>
              </p14:nvContentPartPr>
              <p14:xfrm>
                <a:off x="9671115" y="5124057"/>
                <a:ext cx="122760" cy="4705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A0BB1366-0313-4734-A06A-650A26F4E0F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635475" y="5088417"/>
                  <a:ext cx="1944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AD5553D-EAAF-4451-A9DD-578F67E90509}"/>
                    </a:ext>
                  </a:extLst>
                </p14:cNvPr>
                <p14:cNvContentPartPr/>
                <p14:nvPr/>
              </p14:nvContentPartPr>
              <p14:xfrm>
                <a:off x="9577515" y="5386857"/>
                <a:ext cx="183240" cy="1306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AD5553D-EAAF-4451-A9DD-578F67E9050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541875" y="5351217"/>
                  <a:ext cx="25488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618D123F-64AD-41D2-82A0-AFF1571ED164}"/>
                  </a:ext>
                </a:extLst>
              </p14:cNvPr>
              <p14:cNvContentPartPr/>
              <p14:nvPr/>
            </p14:nvContentPartPr>
            <p14:xfrm>
              <a:off x="9537555" y="1225977"/>
              <a:ext cx="190440" cy="51264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618D123F-64AD-41D2-82A0-AFF1571ED164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501915" y="1189977"/>
                <a:ext cx="26208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B86E6B14-0464-451F-9F9E-31551AEF8617}"/>
                  </a:ext>
                </a:extLst>
              </p14:cNvPr>
              <p14:cNvContentPartPr/>
              <p14:nvPr/>
            </p14:nvContentPartPr>
            <p14:xfrm>
              <a:off x="10508115" y="1173417"/>
              <a:ext cx="148680" cy="5371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B86E6B14-0464-451F-9F9E-31551AEF8617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10472475" y="1137777"/>
                <a:ext cx="220320" cy="60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" name="Group 414">
            <a:extLst>
              <a:ext uri="{FF2B5EF4-FFF2-40B4-BE49-F238E27FC236}">
                <a16:creationId xmlns:a16="http://schemas.microsoft.com/office/drawing/2014/main" id="{5C7664CC-5CE3-4393-828E-2BD873766E20}"/>
              </a:ext>
            </a:extLst>
          </p:cNvPr>
          <p:cNvGrpSpPr/>
          <p:nvPr/>
        </p:nvGrpSpPr>
        <p:grpSpPr>
          <a:xfrm>
            <a:off x="6037275" y="2947857"/>
            <a:ext cx="2611800" cy="859320"/>
            <a:chOff x="6037275" y="2947857"/>
            <a:chExt cx="2611800" cy="8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268EEA26-9F53-4FFC-B724-5C8703907397}"/>
                    </a:ext>
                  </a:extLst>
                </p14:cNvPr>
                <p14:cNvContentPartPr/>
                <p14:nvPr/>
              </p14:nvContentPartPr>
              <p14:xfrm>
                <a:off x="6177675" y="3031017"/>
                <a:ext cx="300240" cy="4219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268EEA26-9F53-4FFC-B724-5C870390739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142035" y="2995377"/>
                  <a:ext cx="3718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AA4B77F-9036-4E4B-B3F8-1FFFC79D1594}"/>
                    </a:ext>
                  </a:extLst>
                </p14:cNvPr>
                <p14:cNvContentPartPr/>
                <p14:nvPr/>
              </p14:nvContentPartPr>
              <p14:xfrm>
                <a:off x="6425715" y="3352857"/>
                <a:ext cx="245880" cy="203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AA4B77F-9036-4E4B-B3F8-1FFFC79D159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390075" y="3316857"/>
                  <a:ext cx="317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5A80B839-C322-4770-8A1B-E17C4EB57D73}"/>
                    </a:ext>
                  </a:extLst>
                </p14:cNvPr>
                <p14:cNvContentPartPr/>
                <p14:nvPr/>
              </p14:nvContentPartPr>
              <p14:xfrm>
                <a:off x="6754395" y="3389217"/>
                <a:ext cx="138240" cy="133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A80B839-C322-4770-8A1B-E17C4EB57D7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718395" y="3353577"/>
                  <a:ext cx="209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8AB7F1A-23B3-4A78-8B03-EF981D51BD06}"/>
                    </a:ext>
                  </a:extLst>
                </p14:cNvPr>
                <p14:cNvContentPartPr/>
                <p14:nvPr/>
              </p14:nvContentPartPr>
              <p14:xfrm>
                <a:off x="6952755" y="3125337"/>
                <a:ext cx="194400" cy="3549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8AB7F1A-23B3-4A78-8B03-EF981D51BD0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16755" y="3089337"/>
                  <a:ext cx="2660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77AA075B-EA44-43E9-B5E4-572A83048D99}"/>
                    </a:ext>
                  </a:extLst>
                </p14:cNvPr>
                <p14:cNvContentPartPr/>
                <p14:nvPr/>
              </p14:nvContentPartPr>
              <p14:xfrm>
                <a:off x="7089915" y="3402897"/>
                <a:ext cx="171720" cy="3358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77AA075B-EA44-43E9-B5E4-572A83048D9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053915" y="3367257"/>
                  <a:ext cx="243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FE1D9BD7-5342-4F4B-9D10-D654CFA3DBC9}"/>
                    </a:ext>
                  </a:extLst>
                </p14:cNvPr>
                <p14:cNvContentPartPr/>
                <p14:nvPr/>
              </p14:nvContentPartPr>
              <p14:xfrm>
                <a:off x="7531635" y="3361857"/>
                <a:ext cx="247320" cy="2880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FE1D9BD7-5342-4F4B-9D10-D654CFA3DBC9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95995" y="3325857"/>
                  <a:ext cx="318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BF07999-C0E9-42AB-A8CF-23D0A8DC8E54}"/>
                    </a:ext>
                  </a:extLst>
                </p14:cNvPr>
                <p14:cNvContentPartPr/>
                <p14:nvPr/>
              </p14:nvContentPartPr>
              <p14:xfrm>
                <a:off x="7815315" y="3124977"/>
                <a:ext cx="150480" cy="219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BF07999-C0E9-42AB-A8CF-23D0A8DC8E54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779315" y="3088977"/>
                  <a:ext cx="222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B74D21F-BD81-4BD0-9010-7A766663FBA4}"/>
                    </a:ext>
                  </a:extLst>
                </p14:cNvPr>
                <p14:cNvContentPartPr/>
                <p14:nvPr/>
              </p14:nvContentPartPr>
              <p14:xfrm>
                <a:off x="8180355" y="2947857"/>
                <a:ext cx="90360" cy="2862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B74D21F-BD81-4BD0-9010-7A766663FBA4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144715" y="2912217"/>
                  <a:ext cx="162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AB5455E-04EF-4F5E-9011-1229534C8C4B}"/>
                    </a:ext>
                  </a:extLst>
                </p14:cNvPr>
                <p14:cNvContentPartPr/>
                <p14:nvPr/>
              </p14:nvContentPartPr>
              <p14:xfrm>
                <a:off x="8096115" y="3070257"/>
                <a:ext cx="201960" cy="360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AB5455E-04EF-4F5E-9011-1229534C8C4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060475" y="3034257"/>
                  <a:ext cx="273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B33F60A-9678-49F4-BC1E-3EF430CF1880}"/>
                    </a:ext>
                  </a:extLst>
                </p14:cNvPr>
                <p14:cNvContentPartPr/>
                <p14:nvPr/>
              </p14:nvContentPartPr>
              <p14:xfrm>
                <a:off x="7971195" y="3325137"/>
                <a:ext cx="452880" cy="7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B33F60A-9678-49F4-BC1E-3EF430CF1880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935195" y="3289497"/>
                  <a:ext cx="524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24501422-DE53-4E34-9514-643B2AFBFFBB}"/>
                    </a:ext>
                  </a:extLst>
                </p14:cNvPr>
                <p14:cNvContentPartPr/>
                <p14:nvPr/>
              </p14:nvContentPartPr>
              <p14:xfrm>
                <a:off x="8035995" y="3384537"/>
                <a:ext cx="174600" cy="2026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24501422-DE53-4E34-9514-643B2AFBFFB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000355" y="3348537"/>
                  <a:ext cx="246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F615F90-DD5C-4BAC-9067-0D1BA1CB7908}"/>
                    </a:ext>
                  </a:extLst>
                </p14:cNvPr>
                <p14:cNvContentPartPr/>
                <p14:nvPr/>
              </p14:nvContentPartPr>
              <p14:xfrm>
                <a:off x="8322915" y="3409737"/>
                <a:ext cx="105120" cy="1875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F615F90-DD5C-4BAC-9067-0D1BA1CB790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286915" y="3373737"/>
                  <a:ext cx="176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76BF64C-C5F6-40C4-88EB-3EF62F71D261}"/>
                    </a:ext>
                  </a:extLst>
                </p14:cNvPr>
                <p14:cNvContentPartPr/>
                <p14:nvPr/>
              </p14:nvContentPartPr>
              <p14:xfrm>
                <a:off x="7403115" y="2964777"/>
                <a:ext cx="145440" cy="7189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76BF64C-C5F6-40C4-88EB-3EF62F71D26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367475" y="2928777"/>
                  <a:ext cx="21708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DA52BF4-83AC-4732-B18B-30389C02DCB8}"/>
                    </a:ext>
                  </a:extLst>
                </p14:cNvPr>
                <p14:cNvContentPartPr/>
                <p14:nvPr/>
              </p14:nvContentPartPr>
              <p14:xfrm>
                <a:off x="8401755" y="3026697"/>
                <a:ext cx="247320" cy="780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DA52BF4-83AC-4732-B18B-30389C02DCB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365755" y="2991057"/>
                  <a:ext cx="31896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9A758BED-B6B6-4358-A5A9-5E047E9FA28B}"/>
                    </a:ext>
                  </a:extLst>
                </p14:cNvPr>
                <p14:cNvContentPartPr/>
                <p14:nvPr/>
              </p14:nvContentPartPr>
              <p14:xfrm>
                <a:off x="6037275" y="3031017"/>
                <a:ext cx="219960" cy="5911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9A758BED-B6B6-4358-A5A9-5E047E9FA28B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001635" y="2995017"/>
                  <a:ext cx="29160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714255D-91D0-47DC-B708-49716C3BB9FC}"/>
                    </a:ext>
                  </a:extLst>
                </p14:cNvPr>
                <p14:cNvContentPartPr/>
                <p14:nvPr/>
              </p14:nvContentPartPr>
              <p14:xfrm>
                <a:off x="7091715" y="3007977"/>
                <a:ext cx="190800" cy="7524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714255D-91D0-47DC-B708-49716C3BB9FC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056075" y="2971977"/>
                  <a:ext cx="262440" cy="82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F91A1249-67A4-41AC-BBB4-534C27147CEC}"/>
                  </a:ext>
                </a:extLst>
              </p14:cNvPr>
              <p14:cNvContentPartPr/>
              <p14:nvPr/>
            </p14:nvContentPartPr>
            <p14:xfrm>
              <a:off x="8628555" y="2920137"/>
              <a:ext cx="250920" cy="21600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F91A1249-67A4-41AC-BBB4-534C27147CEC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8592555" y="2884497"/>
                <a:ext cx="32256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9" name="Group 418">
            <a:extLst>
              <a:ext uri="{FF2B5EF4-FFF2-40B4-BE49-F238E27FC236}">
                <a16:creationId xmlns:a16="http://schemas.microsoft.com/office/drawing/2014/main" id="{35D2FD28-1523-47E1-B094-A9AEE9E718C1}"/>
              </a:ext>
            </a:extLst>
          </p:cNvPr>
          <p:cNvGrpSpPr/>
          <p:nvPr/>
        </p:nvGrpSpPr>
        <p:grpSpPr>
          <a:xfrm>
            <a:off x="6584835" y="2628897"/>
            <a:ext cx="178200" cy="225360"/>
            <a:chOff x="6584835" y="2628897"/>
            <a:chExt cx="178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70235FC-D1F0-44BA-9F9A-0D8553A5F91A}"/>
                    </a:ext>
                  </a:extLst>
                </p14:cNvPr>
                <p14:cNvContentPartPr/>
                <p14:nvPr/>
              </p14:nvContentPartPr>
              <p14:xfrm>
                <a:off x="6640995" y="2677137"/>
                <a:ext cx="45360" cy="177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70235FC-D1F0-44BA-9F9A-0D8553A5F91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604995" y="2641137"/>
                  <a:ext cx="117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80130AD4-4214-4710-9F94-BE8444F82C45}"/>
                    </a:ext>
                  </a:extLst>
                </p14:cNvPr>
                <p14:cNvContentPartPr/>
                <p14:nvPr/>
              </p14:nvContentPartPr>
              <p14:xfrm>
                <a:off x="6584835" y="2628897"/>
                <a:ext cx="178200" cy="1346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80130AD4-4214-4710-9F94-BE8444F82C4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549195" y="2592897"/>
                  <a:ext cx="24984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944C191B-C555-4D1B-86CF-1C93895FD707}"/>
                  </a:ext>
                </a:extLst>
              </p14:cNvPr>
              <p14:cNvContentPartPr/>
              <p14:nvPr/>
            </p14:nvContentPartPr>
            <p14:xfrm>
              <a:off x="286635" y="3838857"/>
              <a:ext cx="1601280" cy="7304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944C191B-C555-4D1B-86CF-1C93895FD707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250995" y="3802857"/>
                <a:ext cx="1672920" cy="8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00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6B200EDEE52541A1BC54DDBA3C5D09" ma:contentTypeVersion="4" ma:contentTypeDescription="Create a new document." ma:contentTypeScope="" ma:versionID="5dfb085030438892b166a6238fe7cceb">
  <xsd:schema xmlns:xsd="http://www.w3.org/2001/XMLSchema" xmlns:xs="http://www.w3.org/2001/XMLSchema" xmlns:p="http://schemas.microsoft.com/office/2006/metadata/properties" xmlns:ns2="aa7cd070-1b0d-4d38-b510-771bee77f14e" targetNamespace="http://schemas.microsoft.com/office/2006/metadata/properties" ma:root="true" ma:fieldsID="c4441f1bcd705460474bf6169b5fc7a9" ns2:_="">
    <xsd:import namespace="aa7cd070-1b0d-4d38-b510-771bee77f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cd070-1b0d-4d38-b510-771bee77f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BA9282-D972-4422-AC08-FB92A46C335B}"/>
</file>

<file path=customXml/itemProps2.xml><?xml version="1.0" encoding="utf-8"?>
<ds:datastoreItem xmlns:ds="http://schemas.openxmlformats.org/officeDocument/2006/customXml" ds:itemID="{06EEFF5E-2DA2-4F71-A7CC-DD1AD23D28B9}"/>
</file>

<file path=customXml/itemProps3.xml><?xml version="1.0" encoding="utf-8"?>
<ds:datastoreItem xmlns:ds="http://schemas.openxmlformats.org/officeDocument/2006/customXml" ds:itemID="{155CDEA9-9C23-49BE-82C4-E7CC3EEC44BF}"/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 Nag</dc:creator>
  <cp:lastModifiedBy>Sudip Nag</cp:lastModifiedBy>
  <cp:revision>6</cp:revision>
  <dcterms:created xsi:type="dcterms:W3CDTF">2021-09-02T05:44:07Z</dcterms:created>
  <dcterms:modified xsi:type="dcterms:W3CDTF">2021-09-09T05:47:13Z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0x010100A26B200EDEE52541A1BC54DDBA3C5D09</vt:lpwstr>
  </property>
</Properties>
</file>