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4"/>
    <p:sldMasterId id="2147483809" r:id="rId5"/>
  </p:sldMasterIdLst>
  <p:notesMasterIdLst>
    <p:notesMasterId r:id="rId17"/>
  </p:notesMasterIdLst>
  <p:handoutMasterIdLst>
    <p:handoutMasterId r:id="rId18"/>
  </p:handoutMasterIdLst>
  <p:sldIdLst>
    <p:sldId id="271" r:id="rId6"/>
    <p:sldId id="257" r:id="rId7"/>
    <p:sldId id="326" r:id="rId8"/>
    <p:sldId id="324" r:id="rId9"/>
    <p:sldId id="327" r:id="rId10"/>
    <p:sldId id="283" r:id="rId11"/>
    <p:sldId id="316" r:id="rId12"/>
    <p:sldId id="317" r:id="rId13"/>
    <p:sldId id="325" r:id="rId14"/>
    <p:sldId id="330" r:id="rId15"/>
    <p:sldId id="3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00CC13"/>
    <a:srgbClr val="0E0979"/>
    <a:srgbClr val="05014B"/>
    <a:srgbClr val="0000FF"/>
    <a:srgbClr val="23F993"/>
    <a:srgbClr val="23F9F9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7F44F-3A07-4CBD-8DBD-96283EB017B1}" v="3" dt="2021-08-28T03:55:02.340"/>
    <p1510:client id="{43D9E838-A442-4146-8DC8-BF500EEFDC1D}" v="11" dt="2021-08-30T08:43:56.733"/>
    <p1510:client id="{77052ED0-D6C4-414E-8CAB-CE57993AF87D}" v="1" dt="2021-08-30T08:39:27.590"/>
    <p1510:client id="{9FADEBEA-4EE8-4876-8006-C3B5E0C15099}" v="2" dt="2021-08-30T07:58:06.316"/>
    <p1510:client id="{9FBE9349-1203-47C1-8577-E4F2A53A516C}" v="7" dt="2021-08-05T04:40:54.104"/>
    <p1510:client id="{B7B042C6-2E58-4483-8DB5-3E1A3AD97E1A}" v="1" dt="2021-08-30T07:40:38.679"/>
    <p1510:client id="{CCF46327-E96A-4443-9460-EC77A320CF11}" v="23" dt="2021-08-05T08:28:55.342"/>
    <p1510:client id="{F2A0301E-E5BF-4203-8186-B2B074555CDC}" v="13" dt="2021-08-05T07:47:22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4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ant Saurabh" userId="S::win.sushant@kgpian.iitkgp.ac.in::792bb79e-83d4-4915-aaa2-96c9002273a6" providerId="AD" clId="Web-{43D9E838-A442-4146-8DC8-BF500EEFDC1D}"/>
    <pc:docChg chg="modSld">
      <pc:chgData name="Sushant Saurabh" userId="S::win.sushant@kgpian.iitkgp.ac.in::792bb79e-83d4-4915-aaa2-96c9002273a6" providerId="AD" clId="Web-{43D9E838-A442-4146-8DC8-BF500EEFDC1D}" dt="2021-08-30T08:43:56.733" v="10"/>
      <pc:docMkLst>
        <pc:docMk/>
      </pc:docMkLst>
      <pc:sldChg chg="addSp">
        <pc:chgData name="Sushant Saurabh" userId="S::win.sushant@kgpian.iitkgp.ac.in::792bb79e-83d4-4915-aaa2-96c9002273a6" providerId="AD" clId="Web-{43D9E838-A442-4146-8DC8-BF500EEFDC1D}" dt="2021-08-30T08:43:56.733" v="10"/>
        <pc:sldMkLst>
          <pc:docMk/>
          <pc:sldMk cId="3547045146" sldId="271"/>
        </pc:sldMkLst>
        <pc:inkChg chg="add">
          <ac:chgData name="Sushant Saurabh" userId="S::win.sushant@kgpian.iitkgp.ac.in::792bb79e-83d4-4915-aaa2-96c9002273a6" providerId="AD" clId="Web-{43D9E838-A442-4146-8DC8-BF500EEFDC1D}" dt="2021-08-30T08:41:07.231" v="0"/>
          <ac:inkMkLst>
            <pc:docMk/>
            <pc:sldMk cId="3547045146" sldId="271"/>
            <ac:inkMk id="5" creationId="{4182C68F-A8F1-469F-8E6B-78312982DE96}"/>
          </ac:inkMkLst>
        </pc:inkChg>
        <pc:inkChg chg="add">
          <ac:chgData name="Sushant Saurabh" userId="S::win.sushant@kgpian.iitkgp.ac.in::792bb79e-83d4-4915-aaa2-96c9002273a6" providerId="AD" clId="Web-{43D9E838-A442-4146-8DC8-BF500EEFDC1D}" dt="2021-08-30T08:41:16.763" v="1"/>
          <ac:inkMkLst>
            <pc:docMk/>
            <pc:sldMk cId="3547045146" sldId="271"/>
            <ac:inkMk id="6" creationId="{2B8F6973-A9AC-4C7D-951F-B193FD6ED0C5}"/>
          </ac:inkMkLst>
        </pc:inkChg>
        <pc:inkChg chg="add">
          <ac:chgData name="Sushant Saurabh" userId="S::win.sushant@kgpian.iitkgp.ac.in::792bb79e-83d4-4915-aaa2-96c9002273a6" providerId="AD" clId="Web-{43D9E838-A442-4146-8DC8-BF500EEFDC1D}" dt="2021-08-30T08:42:18.201" v="2"/>
          <ac:inkMkLst>
            <pc:docMk/>
            <pc:sldMk cId="3547045146" sldId="271"/>
            <ac:inkMk id="8" creationId="{508D17FB-8829-472A-BD88-ECFF46EB866F}"/>
          </ac:inkMkLst>
        </pc:inkChg>
        <pc:inkChg chg="add">
          <ac:chgData name="Sushant Saurabh" userId="S::win.sushant@kgpian.iitkgp.ac.in::792bb79e-83d4-4915-aaa2-96c9002273a6" providerId="AD" clId="Web-{43D9E838-A442-4146-8DC8-BF500EEFDC1D}" dt="2021-08-30T08:42:22.076" v="3"/>
          <ac:inkMkLst>
            <pc:docMk/>
            <pc:sldMk cId="3547045146" sldId="271"/>
            <ac:inkMk id="9" creationId="{C34FFA0A-3BCD-42FB-8EE5-3E2F9B5EDD68}"/>
          </ac:inkMkLst>
        </pc:inkChg>
        <pc:inkChg chg="add">
          <ac:chgData name="Sushant Saurabh" userId="S::win.sushant@kgpian.iitkgp.ac.in::792bb79e-83d4-4915-aaa2-96c9002273a6" providerId="AD" clId="Web-{43D9E838-A442-4146-8DC8-BF500EEFDC1D}" dt="2021-08-30T08:42:23.701" v="4"/>
          <ac:inkMkLst>
            <pc:docMk/>
            <pc:sldMk cId="3547045146" sldId="271"/>
            <ac:inkMk id="10" creationId="{276894F9-670C-465C-92E9-EF98EF9F5788}"/>
          </ac:inkMkLst>
        </pc:inkChg>
        <pc:inkChg chg="add">
          <ac:chgData name="Sushant Saurabh" userId="S::win.sushant@kgpian.iitkgp.ac.in::792bb79e-83d4-4915-aaa2-96c9002273a6" providerId="AD" clId="Web-{43D9E838-A442-4146-8DC8-BF500EEFDC1D}" dt="2021-08-30T08:42:27.826" v="5"/>
          <ac:inkMkLst>
            <pc:docMk/>
            <pc:sldMk cId="3547045146" sldId="271"/>
            <ac:inkMk id="11" creationId="{A81B3852-8271-490A-8945-9FAC70BAC896}"/>
          </ac:inkMkLst>
        </pc:inkChg>
        <pc:inkChg chg="add">
          <ac:chgData name="Sushant Saurabh" userId="S::win.sushant@kgpian.iitkgp.ac.in::792bb79e-83d4-4915-aaa2-96c9002273a6" providerId="AD" clId="Web-{43D9E838-A442-4146-8DC8-BF500EEFDC1D}" dt="2021-08-30T08:42:34.748" v="6"/>
          <ac:inkMkLst>
            <pc:docMk/>
            <pc:sldMk cId="3547045146" sldId="271"/>
            <ac:inkMk id="12" creationId="{99E82910-6614-4F3D-A9F7-A58A78CDED8F}"/>
          </ac:inkMkLst>
        </pc:inkChg>
        <pc:inkChg chg="add">
          <ac:chgData name="Sushant Saurabh" userId="S::win.sushant@kgpian.iitkgp.ac.in::792bb79e-83d4-4915-aaa2-96c9002273a6" providerId="AD" clId="Web-{43D9E838-A442-4146-8DC8-BF500EEFDC1D}" dt="2021-08-30T08:42:51.123" v="7"/>
          <ac:inkMkLst>
            <pc:docMk/>
            <pc:sldMk cId="3547045146" sldId="271"/>
            <ac:inkMk id="13" creationId="{CD44C90A-F2D3-457C-9695-967E89A62CE8}"/>
          </ac:inkMkLst>
        </pc:inkChg>
        <pc:inkChg chg="add">
          <ac:chgData name="Sushant Saurabh" userId="S::win.sushant@kgpian.iitkgp.ac.in::792bb79e-83d4-4915-aaa2-96c9002273a6" providerId="AD" clId="Web-{43D9E838-A442-4146-8DC8-BF500EEFDC1D}" dt="2021-08-30T08:42:57.514" v="8"/>
          <ac:inkMkLst>
            <pc:docMk/>
            <pc:sldMk cId="3547045146" sldId="271"/>
            <ac:inkMk id="14" creationId="{7C0066FD-026C-4393-AD1D-AECE2971FC61}"/>
          </ac:inkMkLst>
        </pc:inkChg>
        <pc:inkChg chg="add">
          <ac:chgData name="Sushant Saurabh" userId="S::win.sushant@kgpian.iitkgp.ac.in::792bb79e-83d4-4915-aaa2-96c9002273a6" providerId="AD" clId="Web-{43D9E838-A442-4146-8DC8-BF500EEFDC1D}" dt="2021-08-30T08:43:06.170" v="9"/>
          <ac:inkMkLst>
            <pc:docMk/>
            <pc:sldMk cId="3547045146" sldId="271"/>
            <ac:inkMk id="15" creationId="{E4F06F83-9B1C-452D-8441-555A0B253B71}"/>
          </ac:inkMkLst>
        </pc:inkChg>
        <pc:inkChg chg="add">
          <ac:chgData name="Sushant Saurabh" userId="S::win.sushant@kgpian.iitkgp.ac.in::792bb79e-83d4-4915-aaa2-96c9002273a6" providerId="AD" clId="Web-{43D9E838-A442-4146-8DC8-BF500EEFDC1D}" dt="2021-08-30T08:43:56.733" v="10"/>
          <ac:inkMkLst>
            <pc:docMk/>
            <pc:sldMk cId="3547045146" sldId="271"/>
            <ac:inkMk id="16" creationId="{D9A8DCF5-6F8B-4983-B55C-0FCE87401636}"/>
          </ac:inkMkLst>
        </pc:inkChg>
      </pc:sldChg>
    </pc:docChg>
  </pc:docChgLst>
  <pc:docChgLst>
    <pc:chgData name="Bhishm Dewangan" userId="S::bhishmdewangan94@iitkgp.ac.in::927dd292-71d2-4ab7-aa11-cec5f22a11a6" providerId="AD" clId="Web-{9FADEBEA-4EE8-4876-8006-C3B5E0C15099}"/>
    <pc:docChg chg="modSld">
      <pc:chgData name="Bhishm Dewangan" userId="S::bhishmdewangan94@iitkgp.ac.in::927dd292-71d2-4ab7-aa11-cec5f22a11a6" providerId="AD" clId="Web-{9FADEBEA-4EE8-4876-8006-C3B5E0C15099}" dt="2021-08-30T07:58:06.316" v="1"/>
      <pc:docMkLst>
        <pc:docMk/>
      </pc:docMkLst>
      <pc:sldChg chg="modSp">
        <pc:chgData name="Bhishm Dewangan" userId="S::bhishmdewangan94@iitkgp.ac.in::927dd292-71d2-4ab7-aa11-cec5f22a11a6" providerId="AD" clId="Web-{9FADEBEA-4EE8-4876-8006-C3B5E0C15099}" dt="2021-08-30T07:29:58.570" v="0" actId="14100"/>
        <pc:sldMkLst>
          <pc:docMk/>
          <pc:sldMk cId="3686094990" sldId="316"/>
        </pc:sldMkLst>
        <pc:spChg chg="mod">
          <ac:chgData name="Bhishm Dewangan" userId="S::bhishmdewangan94@iitkgp.ac.in::927dd292-71d2-4ab7-aa11-cec5f22a11a6" providerId="AD" clId="Web-{9FADEBEA-4EE8-4876-8006-C3B5E0C15099}" dt="2021-08-30T07:29:58.570" v="0" actId="14100"/>
          <ac:spMkLst>
            <pc:docMk/>
            <pc:sldMk cId="3686094990" sldId="316"/>
            <ac:spMk id="5" creationId="{0068FD37-458A-4D9D-80BC-CDDCAF35E9CB}"/>
          </ac:spMkLst>
        </pc:spChg>
      </pc:sldChg>
      <pc:sldChg chg="delSp">
        <pc:chgData name="Bhishm Dewangan" userId="S::bhishmdewangan94@iitkgp.ac.in::927dd292-71d2-4ab7-aa11-cec5f22a11a6" providerId="AD" clId="Web-{9FADEBEA-4EE8-4876-8006-C3B5E0C15099}" dt="2021-08-30T07:58:06.316" v="1"/>
        <pc:sldMkLst>
          <pc:docMk/>
          <pc:sldMk cId="3315424434" sldId="317"/>
        </pc:sldMkLst>
        <pc:inkChg chg="del">
          <ac:chgData name="Bhishm Dewangan" userId="S::bhishmdewangan94@iitkgp.ac.in::927dd292-71d2-4ab7-aa11-cec5f22a11a6" providerId="AD" clId="Web-{9FADEBEA-4EE8-4876-8006-C3B5E0C15099}" dt="2021-08-30T07:58:06.316" v="1"/>
          <ac:inkMkLst>
            <pc:docMk/>
            <pc:sldMk cId="3315424434" sldId="317"/>
            <ac:inkMk id="3" creationId="{19023846-2EB3-4938-A4C2-F6792E4CDF3F}"/>
          </ac:inkMkLst>
        </pc:inkChg>
      </pc:sldChg>
    </pc:docChg>
  </pc:docChgLst>
  <pc:docChgLst>
    <pc:chgData clId="Web-{F2A0301E-E5BF-4203-8186-B2B074555CDC}"/>
    <pc:docChg chg="modSld">
      <pc:chgData name="" userId="" providerId="" clId="Web-{F2A0301E-E5BF-4203-8186-B2B074555CDC}" dt="2021-08-05T07:46:27.953" v="1" actId="20577"/>
      <pc:docMkLst>
        <pc:docMk/>
      </pc:docMkLst>
      <pc:sldChg chg="modSp">
        <pc:chgData name="" userId="" providerId="" clId="Web-{F2A0301E-E5BF-4203-8186-B2B074555CDC}" dt="2021-08-05T07:46:27.953" v="1" actId="20577"/>
        <pc:sldMkLst>
          <pc:docMk/>
          <pc:sldMk cId="3547045146" sldId="271"/>
        </pc:sldMkLst>
        <pc:spChg chg="mod">
          <ac:chgData name="" userId="" providerId="" clId="Web-{F2A0301E-E5BF-4203-8186-B2B074555CDC}" dt="2021-08-05T07:46:27.953" v="1" actId="20577"/>
          <ac:spMkLst>
            <pc:docMk/>
            <pc:sldMk cId="3547045146" sldId="271"/>
            <ac:spMk id="2" creationId="{118CA264-66C9-4462-8C2A-CE58D9C8CE1C}"/>
          </ac:spMkLst>
        </pc:spChg>
      </pc:sldChg>
    </pc:docChg>
  </pc:docChgLst>
  <pc:docChgLst>
    <pc:chgData name="Sushant Saurabh" userId="S::win.sushant@kgpian.iitkgp.ac.in::792bb79e-83d4-4915-aaa2-96c9002273a6" providerId="AD" clId="Web-{B7B042C6-2E58-4483-8DB5-3E1A3AD97E1A}"/>
    <pc:docChg chg="modSld">
      <pc:chgData name="Sushant Saurabh" userId="S::win.sushant@kgpian.iitkgp.ac.in::792bb79e-83d4-4915-aaa2-96c9002273a6" providerId="AD" clId="Web-{B7B042C6-2E58-4483-8DB5-3E1A3AD97E1A}" dt="2021-08-30T07:40:38.679" v="0"/>
      <pc:docMkLst>
        <pc:docMk/>
      </pc:docMkLst>
      <pc:sldChg chg="addSp">
        <pc:chgData name="Sushant Saurabh" userId="S::win.sushant@kgpian.iitkgp.ac.in::792bb79e-83d4-4915-aaa2-96c9002273a6" providerId="AD" clId="Web-{B7B042C6-2E58-4483-8DB5-3E1A3AD97E1A}" dt="2021-08-30T07:40:38.679" v="0"/>
        <pc:sldMkLst>
          <pc:docMk/>
          <pc:sldMk cId="3315424434" sldId="317"/>
        </pc:sldMkLst>
        <pc:inkChg chg="add">
          <ac:chgData name="Sushant Saurabh" userId="S::win.sushant@kgpian.iitkgp.ac.in::792bb79e-83d4-4915-aaa2-96c9002273a6" providerId="AD" clId="Web-{B7B042C6-2E58-4483-8DB5-3E1A3AD97E1A}" dt="2021-08-30T07:40:38.679" v="0"/>
          <ac:inkMkLst>
            <pc:docMk/>
            <pc:sldMk cId="3315424434" sldId="317"/>
            <ac:inkMk id="3" creationId="{19023846-2EB3-4938-A4C2-F6792E4CDF3F}"/>
          </ac:inkMkLst>
        </pc:inkChg>
      </pc:sldChg>
    </pc:docChg>
  </pc:docChgLst>
  <pc:docChgLst>
    <pc:chgData name="Sushant Saurabh" userId="S::win.sushant@kgpian.iitkgp.ac.in::792bb79e-83d4-4915-aaa2-96c9002273a6" providerId="AD" clId="Web-{77052ED0-D6C4-414E-8CAB-CE57993AF87D}"/>
    <pc:docChg chg="modSld">
      <pc:chgData name="Sushant Saurabh" userId="S::win.sushant@kgpian.iitkgp.ac.in::792bb79e-83d4-4915-aaa2-96c9002273a6" providerId="AD" clId="Web-{77052ED0-D6C4-414E-8CAB-CE57993AF87D}" dt="2021-08-30T08:39:27.590" v="0"/>
      <pc:docMkLst>
        <pc:docMk/>
      </pc:docMkLst>
      <pc:sldChg chg="addSp">
        <pc:chgData name="Sushant Saurabh" userId="S::win.sushant@kgpian.iitkgp.ac.in::792bb79e-83d4-4915-aaa2-96c9002273a6" providerId="AD" clId="Web-{77052ED0-D6C4-414E-8CAB-CE57993AF87D}" dt="2021-08-30T08:39:27.590" v="0"/>
        <pc:sldMkLst>
          <pc:docMk/>
          <pc:sldMk cId="3547045146" sldId="271"/>
        </pc:sldMkLst>
        <pc:inkChg chg="add">
          <ac:chgData name="Sushant Saurabh" userId="S::win.sushant@kgpian.iitkgp.ac.in::792bb79e-83d4-4915-aaa2-96c9002273a6" providerId="AD" clId="Web-{77052ED0-D6C4-414E-8CAB-CE57993AF87D}" dt="2021-08-30T08:39:27.590" v="0"/>
          <ac:inkMkLst>
            <pc:docMk/>
            <pc:sldMk cId="3547045146" sldId="271"/>
            <ac:inkMk id="4" creationId="{B25CC932-8A40-4F77-83E5-3319C12E6C71}"/>
          </ac:inkMkLst>
        </pc:inkChg>
      </pc:sldChg>
    </pc:docChg>
  </pc:docChgLst>
  <pc:docChgLst>
    <pc:chgData name="Gautam Kumar" userId="S::gautam.a2k15@kgpian.iitkgp.ac.in::b6e4fdbc-09a5-47aa-9fdc-2976c148c266" providerId="AD" clId="Web-{F2A0301E-E5BF-4203-8186-B2B074555CDC}"/>
    <pc:docChg chg="modSld">
      <pc:chgData name="Gautam Kumar" userId="S::gautam.a2k15@kgpian.iitkgp.ac.in::b6e4fdbc-09a5-47aa-9fdc-2976c148c266" providerId="AD" clId="Web-{F2A0301E-E5BF-4203-8186-B2B074555CDC}" dt="2021-08-05T07:47:22.048" v="9" actId="20577"/>
      <pc:docMkLst>
        <pc:docMk/>
      </pc:docMkLst>
      <pc:sldChg chg="modSp">
        <pc:chgData name="Gautam Kumar" userId="S::gautam.a2k15@kgpian.iitkgp.ac.in::b6e4fdbc-09a5-47aa-9fdc-2976c148c266" providerId="AD" clId="Web-{F2A0301E-E5BF-4203-8186-B2B074555CDC}" dt="2021-08-05T07:47:22.048" v="9" actId="20577"/>
        <pc:sldMkLst>
          <pc:docMk/>
          <pc:sldMk cId="3547045146" sldId="271"/>
        </pc:sldMkLst>
        <pc:spChg chg="mod">
          <ac:chgData name="Gautam Kumar" userId="S::gautam.a2k15@kgpian.iitkgp.ac.in::b6e4fdbc-09a5-47aa-9fdc-2976c148c266" providerId="AD" clId="Web-{F2A0301E-E5BF-4203-8186-B2B074555CDC}" dt="2021-08-05T07:46:59.532" v="6" actId="20577"/>
          <ac:spMkLst>
            <pc:docMk/>
            <pc:sldMk cId="3547045146" sldId="271"/>
            <ac:spMk id="2" creationId="{118CA264-66C9-4462-8C2A-CE58D9C8CE1C}"/>
          </ac:spMkLst>
        </pc:spChg>
        <pc:spChg chg="mod">
          <ac:chgData name="Gautam Kumar" userId="S::gautam.a2k15@kgpian.iitkgp.ac.in::b6e4fdbc-09a5-47aa-9fdc-2976c148c266" providerId="AD" clId="Web-{F2A0301E-E5BF-4203-8186-B2B074555CDC}" dt="2021-08-05T07:47:22.048" v="9" actId="20577"/>
          <ac:spMkLst>
            <pc:docMk/>
            <pc:sldMk cId="3547045146" sldId="271"/>
            <ac:spMk id="3" creationId="{88E8390D-BF95-441E-80C3-048AE5028F78}"/>
          </ac:spMkLst>
        </pc:spChg>
      </pc:sldChg>
    </pc:docChg>
  </pc:docChgLst>
  <pc:docChgLst>
    <pc:chgData name="Bhishm Dewangan" userId="S::bhishmdewangan94@iitkgp.ac.in::927dd292-71d2-4ab7-aa11-cec5f22a11a6" providerId="AD" clId="Web-{43D7F44F-3A07-4CBD-8DBD-96283EB017B1}"/>
    <pc:docChg chg="modSld">
      <pc:chgData name="Bhishm Dewangan" userId="S::bhishmdewangan94@iitkgp.ac.in::927dd292-71d2-4ab7-aa11-cec5f22a11a6" providerId="AD" clId="Web-{43D7F44F-3A07-4CBD-8DBD-96283EB017B1}" dt="2021-08-28T03:55:01.403" v="0" actId="20577"/>
      <pc:docMkLst>
        <pc:docMk/>
      </pc:docMkLst>
      <pc:sldChg chg="modSp">
        <pc:chgData name="Bhishm Dewangan" userId="S::bhishmdewangan94@iitkgp.ac.in::927dd292-71d2-4ab7-aa11-cec5f22a11a6" providerId="AD" clId="Web-{43D7F44F-3A07-4CBD-8DBD-96283EB017B1}" dt="2021-08-28T03:55:01.403" v="0" actId="20577"/>
        <pc:sldMkLst>
          <pc:docMk/>
          <pc:sldMk cId="1808440557" sldId="324"/>
        </pc:sldMkLst>
        <pc:spChg chg="mod">
          <ac:chgData name="Bhishm Dewangan" userId="S::bhishmdewangan94@iitkgp.ac.in::927dd292-71d2-4ab7-aa11-cec5f22a11a6" providerId="AD" clId="Web-{43D7F44F-3A07-4CBD-8DBD-96283EB017B1}" dt="2021-08-28T03:55:01.403" v="0" actId="20577"/>
          <ac:spMkLst>
            <pc:docMk/>
            <pc:sldMk cId="1808440557" sldId="324"/>
            <ac:spMk id="2" creationId="{42951AED-6627-488B-B3AD-F8D76F949FD5}"/>
          </ac:spMkLst>
        </pc:spChg>
      </pc:sldChg>
    </pc:docChg>
  </pc:docChgLst>
  <pc:docChgLst>
    <pc:chgData name="Gautam Kumar" userId="S::gautam.a2k15@kgpian.iitkgp.ac.in::b6e4fdbc-09a5-47aa-9fdc-2976c148c266" providerId="AD" clId="Web-{CCF46327-E96A-4443-9460-EC77A320CF11}"/>
    <pc:docChg chg="modSld">
      <pc:chgData name="Gautam Kumar" userId="S::gautam.a2k15@kgpian.iitkgp.ac.in::b6e4fdbc-09a5-47aa-9fdc-2976c148c266" providerId="AD" clId="Web-{CCF46327-E96A-4443-9460-EC77A320CF11}" dt="2021-08-05T08:28:55.342" v="22" actId="1076"/>
      <pc:docMkLst>
        <pc:docMk/>
      </pc:docMkLst>
      <pc:sldChg chg="modSp">
        <pc:chgData name="Gautam Kumar" userId="S::gautam.a2k15@kgpian.iitkgp.ac.in::b6e4fdbc-09a5-47aa-9fdc-2976c148c266" providerId="AD" clId="Web-{CCF46327-E96A-4443-9460-EC77A320CF11}" dt="2021-08-05T08:24:25.101" v="1" actId="20577"/>
        <pc:sldMkLst>
          <pc:docMk/>
          <pc:sldMk cId="178297050" sldId="257"/>
        </pc:sldMkLst>
        <pc:spChg chg="mod">
          <ac:chgData name="Gautam Kumar" userId="S::gautam.a2k15@kgpian.iitkgp.ac.in::b6e4fdbc-09a5-47aa-9fdc-2976c148c266" providerId="AD" clId="Web-{CCF46327-E96A-4443-9460-EC77A320CF11}" dt="2021-08-05T08:24:25.101" v="1" actId="20577"/>
          <ac:spMkLst>
            <pc:docMk/>
            <pc:sldMk cId="178297050" sldId="257"/>
            <ac:spMk id="9" creationId="{00000000-0000-0000-0000-000000000000}"/>
          </ac:spMkLst>
        </pc:spChg>
      </pc:sldChg>
      <pc:sldChg chg="modSp">
        <pc:chgData name="Gautam Kumar" userId="S::gautam.a2k15@kgpian.iitkgp.ac.in::b6e4fdbc-09a5-47aa-9fdc-2976c148c266" providerId="AD" clId="Web-{CCF46327-E96A-4443-9460-EC77A320CF11}" dt="2021-08-05T08:26:36.307" v="10" actId="20577"/>
        <pc:sldMkLst>
          <pc:docMk/>
          <pc:sldMk cId="178297050" sldId="283"/>
        </pc:sldMkLst>
        <pc:spChg chg="mod">
          <ac:chgData name="Gautam Kumar" userId="S::gautam.a2k15@kgpian.iitkgp.ac.in::b6e4fdbc-09a5-47aa-9fdc-2976c148c266" providerId="AD" clId="Web-{CCF46327-E96A-4443-9460-EC77A320CF11}" dt="2021-08-05T08:26:36.307" v="10" actId="20577"/>
          <ac:spMkLst>
            <pc:docMk/>
            <pc:sldMk cId="178297050" sldId="283"/>
            <ac:spMk id="4" creationId="{00000000-0000-0000-0000-000000000000}"/>
          </ac:spMkLst>
        </pc:spChg>
      </pc:sldChg>
      <pc:sldChg chg="modSp">
        <pc:chgData name="Gautam Kumar" userId="S::gautam.a2k15@kgpian.iitkgp.ac.in::b6e4fdbc-09a5-47aa-9fdc-2976c148c266" providerId="AD" clId="Web-{CCF46327-E96A-4443-9460-EC77A320CF11}" dt="2021-08-05T08:26:54.854" v="12" actId="20577"/>
        <pc:sldMkLst>
          <pc:docMk/>
          <pc:sldMk cId="3686094990" sldId="316"/>
        </pc:sldMkLst>
        <pc:spChg chg="mod">
          <ac:chgData name="Gautam Kumar" userId="S::gautam.a2k15@kgpian.iitkgp.ac.in::b6e4fdbc-09a5-47aa-9fdc-2976c148c266" providerId="AD" clId="Web-{CCF46327-E96A-4443-9460-EC77A320CF11}" dt="2021-08-05T08:26:54.854" v="12" actId="20577"/>
          <ac:spMkLst>
            <pc:docMk/>
            <pc:sldMk cId="3686094990" sldId="316"/>
            <ac:spMk id="4" creationId="{00000000-0000-0000-0000-000000000000}"/>
          </ac:spMkLst>
        </pc:spChg>
      </pc:sldChg>
      <pc:sldChg chg="modSp">
        <pc:chgData name="Gautam Kumar" userId="S::gautam.a2k15@kgpian.iitkgp.ac.in::b6e4fdbc-09a5-47aa-9fdc-2976c148c266" providerId="AD" clId="Web-{CCF46327-E96A-4443-9460-EC77A320CF11}" dt="2021-08-05T08:27:08.292" v="14" actId="20577"/>
        <pc:sldMkLst>
          <pc:docMk/>
          <pc:sldMk cId="3315424434" sldId="317"/>
        </pc:sldMkLst>
        <pc:spChg chg="mod">
          <ac:chgData name="Gautam Kumar" userId="S::gautam.a2k15@kgpian.iitkgp.ac.in::b6e4fdbc-09a5-47aa-9fdc-2976c148c266" providerId="AD" clId="Web-{CCF46327-E96A-4443-9460-EC77A320CF11}" dt="2021-08-05T08:27:08.292" v="14" actId="20577"/>
          <ac:spMkLst>
            <pc:docMk/>
            <pc:sldMk cId="3315424434" sldId="317"/>
            <ac:spMk id="4" creationId="{00000000-0000-0000-0000-000000000000}"/>
          </ac:spMkLst>
        </pc:spChg>
      </pc:sldChg>
      <pc:sldChg chg="modSp">
        <pc:chgData name="Gautam Kumar" userId="S::gautam.a2k15@kgpian.iitkgp.ac.in::b6e4fdbc-09a5-47aa-9fdc-2976c148c266" providerId="AD" clId="Web-{CCF46327-E96A-4443-9460-EC77A320CF11}" dt="2021-08-05T08:28:55.342" v="22" actId="1076"/>
        <pc:sldMkLst>
          <pc:docMk/>
          <pc:sldMk cId="1808440557" sldId="324"/>
        </pc:sldMkLst>
        <pc:spChg chg="mod">
          <ac:chgData name="Gautam Kumar" userId="S::gautam.a2k15@kgpian.iitkgp.ac.in::b6e4fdbc-09a5-47aa-9fdc-2976c148c266" providerId="AD" clId="Web-{CCF46327-E96A-4443-9460-EC77A320CF11}" dt="2021-08-05T08:28:55.342" v="22" actId="1076"/>
          <ac:spMkLst>
            <pc:docMk/>
            <pc:sldMk cId="1808440557" sldId="324"/>
            <ac:spMk id="9" creationId="{00000000-0000-0000-0000-000000000000}"/>
          </ac:spMkLst>
        </pc:spChg>
      </pc:sldChg>
      <pc:sldChg chg="modSp">
        <pc:chgData name="Gautam Kumar" userId="S::gautam.a2k15@kgpian.iitkgp.ac.in::b6e4fdbc-09a5-47aa-9fdc-2976c148c266" providerId="AD" clId="Web-{CCF46327-E96A-4443-9460-EC77A320CF11}" dt="2021-08-05T08:27:26.308" v="16" actId="20577"/>
        <pc:sldMkLst>
          <pc:docMk/>
          <pc:sldMk cId="114226101" sldId="325"/>
        </pc:sldMkLst>
        <pc:spChg chg="mod">
          <ac:chgData name="Gautam Kumar" userId="S::gautam.a2k15@kgpian.iitkgp.ac.in::b6e4fdbc-09a5-47aa-9fdc-2976c148c266" providerId="AD" clId="Web-{CCF46327-E96A-4443-9460-EC77A320CF11}" dt="2021-08-05T08:27:26.308" v="16" actId="20577"/>
          <ac:spMkLst>
            <pc:docMk/>
            <pc:sldMk cId="114226101" sldId="325"/>
            <ac:spMk id="4" creationId="{00000000-0000-0000-0000-000000000000}"/>
          </ac:spMkLst>
        </pc:spChg>
      </pc:sldChg>
      <pc:sldChg chg="modSp">
        <pc:chgData name="Gautam Kumar" userId="S::gautam.a2k15@kgpian.iitkgp.ac.in::b6e4fdbc-09a5-47aa-9fdc-2976c148c266" providerId="AD" clId="Web-{CCF46327-E96A-4443-9460-EC77A320CF11}" dt="2021-08-05T08:25:29.743" v="4" actId="20577"/>
        <pc:sldMkLst>
          <pc:docMk/>
          <pc:sldMk cId="748868734" sldId="326"/>
        </pc:sldMkLst>
        <pc:spChg chg="mod">
          <ac:chgData name="Gautam Kumar" userId="S::gautam.a2k15@kgpian.iitkgp.ac.in::b6e4fdbc-09a5-47aa-9fdc-2976c148c266" providerId="AD" clId="Web-{CCF46327-E96A-4443-9460-EC77A320CF11}" dt="2021-08-05T08:25:29.743" v="4" actId="20577"/>
          <ac:spMkLst>
            <pc:docMk/>
            <pc:sldMk cId="748868734" sldId="326"/>
            <ac:spMk id="9" creationId="{00000000-0000-0000-0000-000000000000}"/>
          </ac:spMkLst>
        </pc:spChg>
        <pc:spChg chg="mod">
          <ac:chgData name="Gautam Kumar" userId="S::gautam.a2k15@kgpian.iitkgp.ac.in::b6e4fdbc-09a5-47aa-9fdc-2976c148c266" providerId="AD" clId="Web-{CCF46327-E96A-4443-9460-EC77A320CF11}" dt="2021-08-05T08:25:13.289" v="2" actId="1076"/>
          <ac:spMkLst>
            <pc:docMk/>
            <pc:sldMk cId="748868734" sldId="326"/>
            <ac:spMk id="11" creationId="{1D9D6B22-CD3B-486A-8DBB-32D2938A6A97}"/>
          </ac:spMkLst>
        </pc:spChg>
      </pc:sldChg>
      <pc:sldChg chg="modSp">
        <pc:chgData name="Gautam Kumar" userId="S::gautam.a2k15@kgpian.iitkgp.ac.in::b6e4fdbc-09a5-47aa-9fdc-2976c148c266" providerId="AD" clId="Web-{CCF46327-E96A-4443-9460-EC77A320CF11}" dt="2021-08-05T08:26:08.306" v="8" actId="20577"/>
        <pc:sldMkLst>
          <pc:docMk/>
          <pc:sldMk cId="3601652694" sldId="327"/>
        </pc:sldMkLst>
        <pc:spChg chg="mod">
          <ac:chgData name="Gautam Kumar" userId="S::gautam.a2k15@kgpian.iitkgp.ac.in::b6e4fdbc-09a5-47aa-9fdc-2976c148c266" providerId="AD" clId="Web-{CCF46327-E96A-4443-9460-EC77A320CF11}" dt="2021-08-05T08:26:08.306" v="8" actId="20577"/>
          <ac:spMkLst>
            <pc:docMk/>
            <pc:sldMk cId="3601652694" sldId="327"/>
            <ac:spMk id="9" creationId="{00000000-0000-0000-0000-000000000000}"/>
          </ac:spMkLst>
        </pc:spChg>
      </pc:sldChg>
      <pc:sldChg chg="modSp">
        <pc:chgData name="Gautam Kumar" userId="S::gautam.a2k15@kgpian.iitkgp.ac.in::b6e4fdbc-09a5-47aa-9fdc-2976c148c266" providerId="AD" clId="Web-{CCF46327-E96A-4443-9460-EC77A320CF11}" dt="2021-08-05T08:27:53.372" v="21" actId="20577"/>
        <pc:sldMkLst>
          <pc:docMk/>
          <pc:sldMk cId="3114278223" sldId="329"/>
        </pc:sldMkLst>
        <pc:spChg chg="mod">
          <ac:chgData name="Gautam Kumar" userId="S::gautam.a2k15@kgpian.iitkgp.ac.in::b6e4fdbc-09a5-47aa-9fdc-2976c148c266" providerId="AD" clId="Web-{CCF46327-E96A-4443-9460-EC77A320CF11}" dt="2021-08-05T08:27:53.372" v="21" actId="20577"/>
          <ac:spMkLst>
            <pc:docMk/>
            <pc:sldMk cId="3114278223" sldId="329"/>
            <ac:spMk id="4" creationId="{00000000-0000-0000-0000-000000000000}"/>
          </ac:spMkLst>
        </pc:spChg>
      </pc:sldChg>
      <pc:sldChg chg="addSp modSp">
        <pc:chgData name="Gautam Kumar" userId="S::gautam.a2k15@kgpian.iitkgp.ac.in::b6e4fdbc-09a5-47aa-9fdc-2976c148c266" providerId="AD" clId="Web-{CCF46327-E96A-4443-9460-EC77A320CF11}" dt="2021-08-05T08:27:40.371" v="19" actId="20577"/>
        <pc:sldMkLst>
          <pc:docMk/>
          <pc:sldMk cId="2220661353" sldId="330"/>
        </pc:sldMkLst>
        <pc:spChg chg="add">
          <ac:chgData name="Gautam Kumar" userId="S::gautam.a2k15@kgpian.iitkgp.ac.in::b6e4fdbc-09a5-47aa-9fdc-2976c148c266" providerId="AD" clId="Web-{CCF46327-E96A-4443-9460-EC77A320CF11}" dt="2021-08-05T08:27:31.199" v="17"/>
          <ac:spMkLst>
            <pc:docMk/>
            <pc:sldMk cId="2220661353" sldId="330"/>
            <ac:spMk id="3" creationId="{C945F195-86D6-4E06-96EB-583BFEFE6843}"/>
          </ac:spMkLst>
        </pc:spChg>
        <pc:spChg chg="mod">
          <ac:chgData name="Gautam Kumar" userId="S::gautam.a2k15@kgpian.iitkgp.ac.in::b6e4fdbc-09a5-47aa-9fdc-2976c148c266" providerId="AD" clId="Web-{CCF46327-E96A-4443-9460-EC77A320CF11}" dt="2021-08-05T08:27:40.371" v="19" actId="20577"/>
          <ac:spMkLst>
            <pc:docMk/>
            <pc:sldMk cId="2220661353" sldId="330"/>
            <ac:spMk id="4" creationId="{00000000-0000-0000-0000-000000000000}"/>
          </ac:spMkLst>
        </pc:spChg>
      </pc:sldChg>
    </pc:docChg>
  </pc:docChgLst>
  <pc:docChgLst>
    <pc:chgData name="ndaschakladar" userId="S::ndaschakladar@mech.iitkgp.ac.in::85357c36-0af7-4241-958a-ea2a85944a52" providerId="AD" clId="Web-{9FBE9349-1203-47C1-8577-E4F2A53A516C}"/>
    <pc:docChg chg="delSld modSld">
      <pc:chgData name="ndaschakladar" userId="S::ndaschakladar@mech.iitkgp.ac.in::85357c36-0af7-4241-958a-ea2a85944a52" providerId="AD" clId="Web-{9FBE9349-1203-47C1-8577-E4F2A53A516C}" dt="2021-08-05T04:40:54.104" v="3"/>
      <pc:docMkLst>
        <pc:docMk/>
      </pc:docMkLst>
      <pc:sldChg chg="del">
        <pc:chgData name="ndaschakladar" userId="S::ndaschakladar@mech.iitkgp.ac.in::85357c36-0af7-4241-958a-ea2a85944a52" providerId="AD" clId="Web-{9FBE9349-1203-47C1-8577-E4F2A53A516C}" dt="2021-08-05T04:40:54.104" v="3"/>
        <pc:sldMkLst>
          <pc:docMk/>
          <pc:sldMk cId="1419732868" sldId="323"/>
        </pc:sldMkLst>
      </pc:sldChg>
      <pc:sldChg chg="modSp">
        <pc:chgData name="ndaschakladar" userId="S::ndaschakladar@mech.iitkgp.ac.in::85357c36-0af7-4241-958a-ea2a85944a52" providerId="AD" clId="Web-{9FBE9349-1203-47C1-8577-E4F2A53A516C}" dt="2021-08-05T04:40:07.603" v="2" actId="20577"/>
        <pc:sldMkLst>
          <pc:docMk/>
          <pc:sldMk cId="3601652694" sldId="327"/>
        </pc:sldMkLst>
        <pc:spChg chg="mod">
          <ac:chgData name="ndaschakladar" userId="S::ndaschakladar@mech.iitkgp.ac.in::85357c36-0af7-4241-958a-ea2a85944a52" providerId="AD" clId="Web-{9FBE9349-1203-47C1-8577-E4F2A53A516C}" dt="2021-08-05T04:40:07.603" v="2" actId="20577"/>
          <ac:spMkLst>
            <pc:docMk/>
            <pc:sldMk cId="3601652694" sldId="327"/>
            <ac:spMk id="8" creationId="{F20AD96D-9EF1-48BD-899B-760711A506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01B719-4137-4C13-8711-C933762278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ED258-E340-4A80-B31E-0E7575BED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6F99-2AD9-46B9-98D8-6F72F2918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2C62-C0A1-41B0-8BA8-168ECDD60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75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0:41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13714 5912 16383 0 0,'9'0'0'0'0,"11"0"0"0"0,11 0 0 0 0,4 0 0 0 0,5 0 0 0 0,0 0 0 0 0,-3 0 0 0 0,19 0 0 0 0,50 0 0 0 0,68 0 0 0 0,73 0 0 0 0,62 0 0 0 0,65 0 0 0 0,46 0 0 0 0,28-17 0 0 0,-1-6 0 0 0,-26 1 0 0 0,-76 5 0 0 0,-87 4 0 0 0,-85 5 0 0 0,-66 4 0 0 0,-47 3 0 0 0,-30 1 0 0 0,-12 0 0 0 0,-4 1 0 0 0,13 0 0 0 0,23 0 0 0 0,20 0 0 0 0,24-1 0 0 0,8 0 0 0 0,5 0 0 0 0,1 0 0 0 0,-9 0 0 0 0,-9 0 0 0 0,-11 0 0 0 0,15 0 0 0 0,52 0 0 0 0,53 0 0 0 0,43 0 0 0 0,32 0 0 0 0,30 0 0 0 0,-3 0 0 0 0,-27 0 0 0 0,-55 0 0 0 0,-61 0 0 0 0,-49 0 0 0 0,-39 0 0 0 0,-26 0 0 0 0,-13 0 0 0 0,-7 0 0 0 0,1 0 0 0 0,9 0 0 0 0,16 0 0 0 0,8 0 0 0 0,3 0 0 0 0,-5 0 0 0 0,-8 0 0 0 0,-7-4 0 0 0,-7-2 0 0 0,-5 1 0 0 0,-2 0 0 0 0,-3 2 0 0 0,0 1 0 0 0,4 1 0 0 0,1 1 0 0 0,1 0 0 0 0,3 0 0 0 0,1 0 0 0 0,-2 0 0 0 0,7 1 0 0 0,1-1 0 0 0,-1 0 0 0 0,0 0 0 0 0,-6 0-16383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15355 6650 16383 0 0,'13'0'0'0'0,"21"8"0"0"0,18 4 0 0 0,17-1 0 0 0,18-3 0 0 0,20-1 0 0 0,18-3 0 0 0,9-2 0 0 0,-6-2 0 0 0,-7 0 0 0 0,-11 0 0 0 0,-17 0 0 0 0,-18-1 0 0 0,-15 1 0 0 0,-8-1 0 0 0,-9 1 0 0 0,1 0 0 0 0,2 0 0 0 0,5 0 0 0 0,-1 0 0 0 0,4 0 0 0 0,-3 0 0 0 0,6 0 0 0 0,3 0 0 0 0,4 0 0 0 0,-1 5 0 0 0,-2 0 0 0 0,-3 1 0 0 0,-7-2 0 0 0,5-1 0 0 0,-3-1 0 0 0,-2-1 0 0 0,-5 0 0 0 0,-6-1 0 0 0,7-1 0 0 0,0 1 0 0 0,0 0 0 0 0,2 0 0 0 0,8 0 0 0 0,0-1 0 0 0,-6 1 0 0 0,-3 0 0 0 0,-5 5 0 0 0,-6 0 0 0 0,-1 1 0 0 0,-2-2 0 0 0,-2 4 0 0 0,-3-1 0 0 0,3 0 0 0 0,-1-2 0 0 0,0-2 0 0 0,3-2 0 0 0,-1 4 0 0 0,-1 1 0 0 0,-6 0-16383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21458 8079 16383 0 0,'0'0'-16383'0'0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9869 6981 16383 0 0,'4'0'0'0'0,"6"0"0"0"0,6 0 0 0 0,16 0 0 0 0,13 0 0 0 0,1 4 0 0 0,3 2 0 0 0,1 4 0 0 0,1 0 0 0 0,4 11 0 0 0,10 7 0 0 0,7-2 0 0 0,9-5 0 0 0,11-2 0 0 0,-1-4 0 0 0,1-5 0 0 0,2 0 0 0 0,-2-1 0 0 0,5 6 0 0 0,-2 1 0 0 0,-3-3 0 0 0,3 1 0 0 0,-9-2 0 0 0,5-3 0 0 0,10-3 0 0 0,21-2 0 0 0,24-3 0 0 0,31 8 0 0 0,10 2 0 0 0,8 0 0 0 0,1-3 0 0 0,10-2 0 0 0,21-3 0 0 0,6 3 0 0 0,24 13 0 0 0,37 4 0 0 0,45-3 0 0 0,51-4 0 0 0,61-5 0 0 0,50-5 0 0 0,32-2 0 0 0,4-3 0 0 0,-39-2 0 0 0,-60 1 0 0 0,-72-1 0 0 0,-75 0 0 0 0,-75 0 0 0 0,-66 0 0 0 0,-53 1 0 0 0,-40 0 0 0 0,-20 0 0 0 0,-13 0 0 0 0,-6 0 0 0 0,3 0 0 0 0,6 0 0 0 0,3 0 0 0 0,9 0 0 0 0,6 0 0 0 0,9 0 0 0 0,0 0 0 0 0,-6 0 0 0 0,-2 0 0 0 0,-1-4 0 0 0,6-2 0 0 0,-3 1 0 0 0,-4 0 0 0 0,3-6 0 0 0,2-7 0 0 0,10-4 0 0 0,3 2 0 0 0,4 4 0 0 0,0 5 0 0 0,1-5 0 0 0,-7 1 0 0 0,-9 3 0 0 0,0 3 0 0 0,0-5 0 0 0,-1 0 0 0 0,0-2 0 0 0,1 1 0 0 0,-5 4 0 0 0,-6 3 0 0 0,-5 4 0 0 0,4-3 0 0 0,4-12 0 0 0,3-7 0 0 0,-1 0 0 0 0,-5 5 0 0 0,-4 6 0 0 0,-9 1 0 0 0,-5 3 0 0 0,3 4 0 0 0,19-15 0 0 0,10-7 0 0 0,17-17 0 0 0,1-4 0 0 0,-3 7 0 0 0,-9 5 0 0 0,-15 6 0 0 0,-11 3 0 0 0,-10 8-16383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13661 6148 16383 0 0,'0'-4'0'0'0,"0"-6"0"0"0,5-19 0 0 0,0-16 0 0 0,5-10 0 0 0,0-17 0 0 0,3-21 0 0 0,3-4 0 0 0,0-12 0 0 0,0-3 0 0 0,-2-5 0 0 0,1-3 0 0 0,-2 5 0 0 0,-3 5 0 0 0,-4 9 0 0 0,2 4 0 0 0,12 6 0 0 0,3 10 0 0 0,-3 5 0 0 0,-4 12 0 0 0,-6 13 0 0 0,-3 5 0 0 0,0 8 0 0 0,8 9 0 0 0,6 10 0 0 0,8 4 0 0 0,11 4 0 0 0,17 0 0 0 0,7 2 0 0 0,9 2 0 0 0,2 3 0 0 0,4 2 0 0 0,-2 1 0 0 0,3 0 0 0 0,5 2 0 0 0,1-1 0 0 0,7 1 0 0 0,5-1 0 0 0,7 0 0 0 0,16 0 0 0 0,9 1 0 0 0,-10-1 0 0 0,-7 0 0 0 0,-19 0 0 0 0,-13 0 0 0 0,-11 0 0 0 0,-5 0 0 0 0,-5 0 0 0 0,9 0 0 0 0,22 0 0 0 0,57 0 0 0 0,87 0 0 0 0,121 0 0 0 0,175 0 0 0 0,155 0 0 0 0,121 0 0 0 0,16 0 0 0 0,-50 0 0 0 0,-113 0 0 0 0,-153 0 0 0 0,-157 0 0 0 0,-134-5 0 0 0,-100 0 0 0 0,-61-1 0 0 0,-39 6 0 0 0,-19 11 0 0 0,-8 17 0 0 0,1 12 0 0 0,3 3 0 0 0,7 8 0 0 0,3-1 0 0 0,1-5 0 0 0,0-1 0 0 0,0-4 0 0 0,-2-4 0 0 0,4 4 0 0 0,5 0 0 0 0,0-3 0 0 0,4 6 0 0 0,-2-1 0 0 0,-3-3 0 0 0,1-4 0 0 0,-1-3 0 0 0,-2-4 0 0 0,-3-1 0 0 0,-2 3 0 0 0,-1 0 0 0 0,-2 0 0 0 0,0 3 0 0 0,0 0 0 0 0,-1 0 0 0 0,1-3 0 0 0,-1-2 0 0 0,5 0 0 0 0,6-2 0 0 0,1-1 0 0 0,3 9 0 0 0,0 2 0 0 0,-4 0 0 0 0,2 6 0 0 0,-2 0 0 0 0,-2 2 0 0 0,-3-2 0 0 0,2-4 0 0 0,1-5 0 0 0,-3 6 0 0 0,0 0 0 0 0,-3 2 0 0 0,0-2 0 0 0,3 1 0 0 0,5-1 0 0 0,1-4 0 0 0,-2-4 0 0 0,-10-6 0 0 0,-19-8 0 0 0,-18-7 0 0 0,-7-4 0 0 0,0-5 0 0 0,3-1 0 0 0,0-1 0 0 0,3-1 0 0 0,4 1 0 0 0,0 0 0 0 0,0 0 0 0 0,-1 0 0 0 0,-4 1 0 0 0,-7 0 0 0 0,3 0-16383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7638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2849 5741 16383 0 0,'4'0'0'0'0,"27"0"0"0"0,52 0 0 0 0,45 9 0 0 0,49 11 0 0 0,44 7 0 0 0,21-2 0 0 0,2 4 0 0 0,7 10 0 0 0,-13-2 0 0 0,-22-7 0 0 0,-13-9 0 0 0,6-8 0 0 0,11-6 0 0 0,18-4 0 0 0,21-3 0 0 0,27 3 0 0 0,6 10 0 0 0,2 6 0 0 0,-15 1 0 0 0,-30 9 0 0 0,-27 4 0 0 0,-42-3 0 0 0,-35-7 0 0 0,-38-8 0 0 0,-33-5 0 0 0,-20-6 0 0 0,-15-2 0 0 0,-10-3 0 0 0,-10 4 0 0 0,5 1 0 0 0,6 5 0 0 0,25 0 0 0 0,45-1 0 0 0,61 11 0 0 0,98 2 0 0 0,95-3 0 0 0,107-4 0 0 0,78-4 0 0 0,33-4 0 0 0,-4-4 0 0 0,-63-1 0 0 0,-102-1 0 0 0,-88-1 0 0 0,-47 0 0 0 0,-35 0 0 0 0,-22 1 0 0 0,-13-1 0 0 0,-19 1 0 0 0,-18 0 0 0 0,-20 0 0 0 0,-29-4 0 0 0,-29-2 0 0 0,-17-4 0 0 0,-10 0 0 0 0,2-7 0 0 0,0-5 0 0 0,12 1 0 0 0,-3 1 0 0 0,-3 2 0 0 0,-13 1 0 0 0,-10 4 0 0 0,0 3 0 0 0,6-1 0 0 0,12-2 0 0 0,13-4 0 0 0,12-3 0 0 0,30 2 0 0 0,30 4 0 0 0,25 4 0 0 0,17 4 0 0 0,29-6 0 0 0,17 0 0 0 0,-6-12 0 0 0,-20-1 0 0 0,-36 4 0 0 0,-34 0 0 0 0,-32 5 0 0 0,-8 4 0 0 0,-3 5 0 0 0,5 3 0 0 0,-12 3 0 0 0,-14 1 0 0 0,-12 0 0 0 0,-3-3 0 0 0,6-2 0 0 0,26 0 0 0 0,59 2 0 0 0,37 0 0 0 0,14 1 0 0 0,-14 1 0 0 0,-35 1 0 0 0,-38 0 0 0 0,-30 0 0 0 0,-20 0 0 0 0,-8-4 0 0 0,-4-2 0 0 0,-2-3 0 0 0,-1-6 0 0 0,4 1 0 0 0,37 2 0 0 0,63-5 0 0 0,75-4 0 0 0,75-7 0 0 0,56 1 0 0 0,35 6 0 0 0,37 5 0 0 0,27 7 0 0 0,13 4 0 0 0,-13 3 0 0 0,-37-11 0 0 0,-65-4 0 0 0,-87-2 0 0 0,-90 1-16383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9763 7368 16383 0 0,'9'0'0'0'0,"6"0"0"0"0,6 0 0 0 0,12 0 0 0 0,4 0 0 0 0,1 0 0 0 0,6 0 0 0 0,5 0 0 0 0,2 0 0 0 0,1 0 0 0 0,-4 0 0 0 0,-1 0 0 0 0,-5 0 0 0 0,-5 0 0 0 0,4 0 0 0 0,3 0 0 0 0,12 0 0 0 0,18 0 0 0 0,13 0 0 0 0,9 0 0 0 0,14 0 0 0 0,5 0 0 0 0,9 0 0 0 0,5 0 0 0 0,-7 0 0 0 0,-11 0 0 0 0,-20 0 0 0 0,-17 0 0 0 0,-17 0 0 0 0,-5 0 0 0 0,14 0 0 0 0,30 0 0 0 0,42 0 0 0 0,48 0 0 0 0,24 0 0 0 0,9 0 0 0 0,-15 0 0 0 0,-38 0 0 0 0,-43 0 0 0 0,-33 0 0 0 0,-29 0 0 0 0,-19 0 0 0 0,-1 0 0 0 0,6 0 0 0 0,8 0 0 0 0,8 0 0 0 0,1 0 0 0 0,-6 0 0 0 0,-4 0 0 0 0,-3 0 0 0 0,3 0 0 0 0,18 0 0 0 0,40 0 0 0 0,60 0 0 0 0,70 0 0 0 0,71 0 0 0 0,59 0 0 0 0,61 0 0 0 0,38 0 0 0 0,-2 0 0 0 0,-28 0 0 0 0,-81 0 0 0 0,-97 0 0 0 0,-85 0 0 0 0,-68 0 0 0 0,-45 0 0 0 0,-20 0 0 0 0,-9 0 0 0 0,10-9 0 0 0,11-2 0 0 0,4-4 0 0 0,8 0 0 0 0,19 4 0 0 0,20 2 0 0 0,47-4 0 0 0,40-6 0 0 0,35-11 0 0 0,3-10 0 0 0,-17 2 0 0 0,-31 8 0 0 0,-44 8 0 0 0,-45 5 0 0 0,-35 4 0 0 0,-20 5 0 0 0,-11 3 0 0 0,-3 4 0 0 0,2 0 0 0 0,5-2 0 0 0,10-2 0 0 0,14 0 0 0 0,32-7 0 0 0,43-2 0 0 0,60 2 0 0 0,43 2 0 0 0,33-5 0 0 0,6 0 0 0 0,-19 2 0 0 0,-27 4 0 0 0,-36 3 0 0 0,-45 2 0 0 0,-45-1 0 0 0,-39-6 0 0 0,-31-8 0 0 0,-20-6 0 0 0,-9-11 0 0 0,4-8 0 0 0,0-6 0 0 0,-1-6 0 0 0,-2-16 0 0 0,7-12 0 0 0,2-1 0 0 0,-2-7 0 0 0,1 3 0 0 0,-1 9 0 0 0,-3 13 0 0 0,-3 14 0 0 0,-3 11 0 0 0,-1 9 0 0 0,-1 6 0 0 0,-1 3 0 0 0,-1-7 0 0 0,0-3 0 0 0,1-8 0 0 0,0 2-16383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9834 7197 16383 0 0,'-4'-4'0'0'0,"-6"-6"0"0"0,-1-6 0 0 0,1-3 0 0 0,2-4 0 0 0,3-6 0 0 0,2-7 0 0 0,-11-6 0 0 0,-3-4 0 0 0,1-3 0 0 0,3-6 0 0 0,0-2 0 0 0,2-5 0 0 0,2 1 0 0 0,0-12 0 0 0,0 3 0 0 0,-2 4 0 0 0,1 10 0 0 0,1 9 0 0 0,4 5 0 0 0,1 1 0 0 0,2 2 0 0 0,-3 5 0 0 0,0 3 0 0 0,-1 2 0 0 0,3 3 0 0 0,-4-3 0 0 0,-1 2-16383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18653 6076 16383 0 0,'0'-4'0'0'0,"0"-6"0"0"0,4-10 0 0 0,6-6 0 0 0,2-2 0 0 0,-3-1 0 0 0,-1 0 0 0 0,-3 1 0 0 0,-2 0 0 0 0,-2 2 0 0 0,0-4 0 0 0,-1-6 0 0 0,3 0 0 0 0,3 1 0 0 0,-1-2 0 0 0,-1 1 0 0 0,-1 3 0 0 0,-2 6-16383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13891 6703 16383 0 0,'4'0'0'0'0,"6"0"0"0"0,14 0 0 0 0,11 0 0 0 0,13 0 0 0 0,7 0 0 0 0,11 0 0 0 0,7 4 0 0 0,4 2 0 0 0,2 3 0 0 0,0 10 0 0 0,13 14 0 0 0,3 5 0 0 0,12 6 0 0 0,4 7 0 0 0,0-4 0 0 0,4-6 0 0 0,11-2 0 0 0,2 1 0 0 0,-4-6 0 0 0,3-8 0 0 0,-8-10 0 0 0,-19-7 0 0 0,-18-4 0 0 0,-20-5 0 0 0,-15-1 0 0 0,-11 0 0 0 0,-4-1 0 0 0,2 1 0 0 0,-1-5 0 0 0,-2-5 0 0 0,-2-4 0 0 0,-1-10 0 0 0,-1-3 0 0 0,-2-3 0 0 0,1 5 0 0 0,-2 7 0 0 0,10 6 0 0 0,2 15 0 0 0,4 10 0 0 0,17 21 0 0 0,28 13 0 0 0,4-1 0 0 0,0-4 0 0 0,2-9 0 0 0,-10-10 0 0 0,-11-8 0 0 0,1 5 0 0 0,-8 1 0 0 0,2-4 0 0 0,8-1 0 0 0,4-2 0 0 0,1-3 0 0 0,14-4 0 0 0,0-3 0 0 0,1-1 0 0 0,2-2 0 0 0,10-5 0 0 0,1-10 0 0 0,-6-2 0 0 0,-10-3 0 0 0,-4-7 0 0 0,-8-2 0 0 0,-4-2 0 0 0,-2 1 0 0 0,-5 6 0 0 0,-5 2 0 0 0,-8 1 0 0 0,-6 3 0 0 0,-6 2 0 0 0,-6 2 0 0 0,-1 0 0 0 0,3 3 0 0 0,3 2 0 0 0,-1-1 0 0 0,-3 1 0 0 0,0-2 0 0 0,-1-4 0 0 0,-3 1 0 0 0,2-1 0 0 0,-1 1 0 0 0,-2 0 0 0 0,-2 1 0 0 0,3-5 0 0 0,-1 0 0 0 0,3-5 0 0 0,1-3 0 0 0,-3 3 0 0 0,2 1 0 0 0,-4 4-16383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8:44:07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15199 6597 16383 0 0,'-4'0'0'0'0,"-2"4"0"0"0,5 6 0 0 0,7 1 0 0 0,10 3 0 0 0,12 4 0 0 0,18 2 0 0 0,14 7 0 0 0,1-1 0 0 0,-1-5 0 0 0,2 2 0 0 0,-1-2 0 0 0,-3-6 0 0 0,-2-4 0 0 0,-2-5 0 0 0,-1 2 0 0 0,-7-2 0 0 0,-5-1 0 0 0,6-1 0 0 0,0-2 0 0 0,1-1 0 0 0,13-1 0 0 0,5 0 0 0 0,17 0 0 0 0,12 0 0 0 0,-3-1 0 0 0,-7 1 0 0 0,-10 0 0 0 0,-14 0 0 0 0,-8 0 0 0 0,-9 0 0 0 0,-8 0 0 0 0,-1 0 0 0 0,2 0 0 0 0,-1 0 0 0 0,6 0 0 0 0,0 0 0 0 0,6 0 0 0 0,3 0 0 0 0,2 0 0 0 0,-4 0 0 0 0,-6 0 0 0 0,-6 0 0 0 0,-5 0 0 0 0,-4 0 0 0 0,-2 0 0 0 0,-1 0 0 0 0,7 0 0 0 0,17 0 0 0 0,7 0 0 0 0,-1 0 0 0 0,-1 0 0 0 0,-6 0 0 0 0,-6 0 0 0 0,-7 0 0 0 0,0 0 0 0 0,-2 0 0 0 0,-2 0 0 0 0,6 0 0 0 0,1 0 0 0 0,7 0 0 0 0,1 0 0 0 0,-4 0 0 0 0,0 0 0 0 0,-4 0 0 0 0,-3 0 0 0 0,-3 0 0 0 0,1 0 0 0 0,-1 0 0 0 0,-1 0 0 0 0,2 0 0 0 0,0 0 0 0 0,-1 0 0 0 0,-2 4 0 0 0,-2 2 0 0 0,-1-1 0 0 0,-1 0 0 0 0,0-2 0 0 0,3-1 0 0 0,-3-1-16383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E6D74-00FF-4CB5-9A31-3A26DA313A5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5BBE-D7F5-4DBC-B7D9-188E37D6A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5BBE-D7F5-4DBC-B7D9-188E37D6A2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5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5BBE-D7F5-4DBC-B7D9-188E37D6A2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3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5BBE-D7F5-4DBC-B7D9-188E37D6A2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5BBE-D7F5-4DBC-B7D9-188E37D6A2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5BBE-D7F5-4DBC-B7D9-188E37D6A2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5BBE-D7F5-4DBC-B7D9-188E37D6A2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5BBE-D7F5-4DBC-B7D9-188E37D6A2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5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5BBE-D7F5-4DBC-B7D9-188E37D6A2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5BBE-D7F5-4DBC-B7D9-188E37D6A2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2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5BBE-D7F5-4DBC-B7D9-188E37D6A2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7B49-E7B7-431B-A0FE-EF69660C8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E8E5F-44E0-4801-9748-6BECDD4C5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8BAA-E73F-414F-8BC3-EA49006A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02B4-EA42-4C6B-AFF3-4370BE3FC3BF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F4D6-F919-4AEF-89F4-4B610848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51D4-9B7A-4DCF-B3D2-1BB5E88C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04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AC47-8E6F-49E7-B8D6-DE3F051C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03005-F55F-4CDF-9131-E21B94214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9EC4-BD08-4045-A2A6-056B3C97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AD0A-522C-4126-8FA7-8140051607A4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9B6C-06CB-4F76-905B-D302FC33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89A53-906E-497D-8BEB-C2774E3A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D5820-CA6D-47A8-BB04-7F89FBE1E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021D0-86D7-4290-87E2-38981FB5C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0EC3-E75F-414A-B78A-1507258A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3FD-8492-4791-BC3B-6DCA0003C726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2583-575D-4E74-8881-B7D3CF6E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072E3-FED4-4CA5-B114-1D5F602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2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343-45F8-42FB-8FD7-B40D706FA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6CCA-A1FB-4592-A3D9-B721B3ABA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FDC5-4D31-4698-9256-2EA8C3C9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43B-E637-42D1-9F90-C4B196BB61E3}" type="datetime1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93EE-52C4-49B3-ACBE-DA845BAD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3052-2425-47BB-9031-03A8528E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1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DB6B-46CF-4705-8D19-A2395A3F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6844-92EC-4591-9530-6BE1E061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4EB5-9355-41B6-B1AA-04AA881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0822-623B-4F72-AF0E-4AC4373E24CB}" type="datetime1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8739-2C40-4C24-B60F-AA0109A8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1658-CAD2-4041-B3EF-6F4AC8E3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1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90C5-8252-4727-BB3C-AA70784B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C516-EBCA-4924-A5CB-7D1037CD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00891-5E2E-4F8E-A8CC-3F29C62D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7EE-C0E0-4970-A54A-ABC31EC1ABCA}" type="datetime1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FB8F-6D0F-439A-8F11-B9759BB9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8308-767F-423E-9E09-8D4A0AD7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1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D64F-6AEE-4F71-9D1A-F158540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35D9-DFF9-45F0-BBA0-FDE5B61BF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E1A75-65A5-424B-9C55-3F30A644E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6BF3F-1696-46AE-BAC9-CB6C5B3D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7028-305B-4B00-95AB-C3563061DAF2}" type="datetime1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615F6-5B31-4EC1-8C02-693029C2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F18B-FF31-42B9-A98E-287A2AC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FED9-2AAC-4E84-A13C-CE76260B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13ACF-430E-4F90-B799-CEB68629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767D7-8F31-49BB-8A04-A603D404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7C565-5EAB-40F7-ABB4-0EA723B2B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78CC5-E09A-486A-8E2A-886D28234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EAFEB-A2E2-4E48-8976-EA28D15F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5B37-029A-4093-912E-EBE22CABD8B8}" type="datetime1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D94E6-10CB-484E-8072-D10803C0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C9BF7-E1F1-4D7E-A7E3-009A127D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23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4B4D-AF13-4BBE-B293-57C9EEB3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5980F-20E4-4F6E-A7D3-54E703AA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57D1-CA88-4144-9F68-6FDA1B24BD0F}" type="datetime1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DC984-79EA-4D10-9766-B015C8E8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1FE49-99A6-4F7D-9F3E-25F06EB1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46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659CB-4C95-4D62-AA05-F69A9118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2D6B-C3F1-494F-A76A-F31ED9A012BE}" type="datetime1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AF391-506A-4D95-A0E9-4BB69087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B1863-0E22-4AB4-97AC-E0A3C969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34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770B-D180-4507-8AC3-4D3AA176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A673-DA65-45CB-BFC7-36A8CF9D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F80D5-9681-42E0-BA95-95235008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19AA8-2D20-4C6C-B8F5-F6534E88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B54E-E0A8-4018-99DB-ED15540F0959}" type="datetime1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CABF5-DC9D-45BD-A53B-3C1DB5FC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0D30-AEA4-45CD-ABF5-22D5F598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6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F450-2BD3-4ACC-9EC3-5AA879A9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E848-2D63-47F3-900F-5E28E045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7AF2-0825-427C-B429-A4A7A171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C65-76E8-4A8C-8657-437B956CECF5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504E-AFB4-46AD-9F6D-91DC7788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625B-9352-4A8E-B0B5-6CB654EC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B237-3ACA-467E-99D3-28D70438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FB108-B223-4AAD-868F-523B9B159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CA866-917D-453B-B7CB-960D41C1D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37C4D-EA5C-4F45-B4BB-D630E794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2509-AFE4-431F-B043-3801AB2285EB}" type="datetime1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1E1AC-946F-439D-A240-2688D6B4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76FC-C235-401C-9893-CC6BA251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59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005C-DCC6-40F2-9200-6EE92AD5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CA3F1-7A12-4C14-8907-72283E4FA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0333-4614-4542-B206-5E99100C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18AE-B57E-48E7-BD68-0A630198A257}" type="datetime1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6780-3991-4E1A-9440-20B74A88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6791-0B9E-49A6-A1C9-CDB2BF08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26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F66A1-CF19-4718-879E-5F6D6B124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F1D7D-CEF0-4007-AD72-B2CE3BFDE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6D0E-1492-4279-8A76-C86A77B3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1E86-B61B-4EC3-A310-A374DAF76CAC}" type="datetime1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A10A-552E-4281-A1D9-2A69325B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40C6-58A5-4360-98E3-F5A8BFC8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EA65-A56B-4C45-A93E-763E1B3A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78DD8-58CB-4C1C-98F5-71FAA5017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520F-AD46-4C51-A3DD-997BC728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483E-BEC5-43E1-9EB8-30950F0DAD34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0F9C-FCB1-4CB9-81C1-B66EC702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AAA6-E5FA-415F-A092-A9DE707A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4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99F8-7B57-4BC9-A868-FC84248D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781D-DD4D-4BA7-A7D9-B27C6D88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ED1C-C60D-49D8-B300-3C4856FF7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C7AD7-E2C3-4EB2-8EC2-3EA4C119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7BE6-DFEB-449D-88C6-40AEBA4041FB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628C-38A8-480C-97B7-665177C3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40556-32D5-495D-B48F-1333472A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D2B2-7A10-4981-A7BE-D499ACB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BB224-40AF-44CC-879E-DBE71B8D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6EED8-6898-41BE-A714-027906B4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90754-C61E-45F9-BED1-A79F4E3F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ADD61-9012-4131-A9A6-61BEA235E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C6743-7F26-473F-AA48-2DD9608A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A75-03D9-4F9A-8DA1-30E281EF5391}" type="datetime1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60AC5-8177-49FD-A2F0-C36EEE0A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C3B43-F047-4648-9D3D-E1363115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8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89CF-6B2F-4C13-9D4C-B69FAE52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5F1B0-9EBC-42DA-A131-AB3C8C71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F18-EAB2-4EFA-8090-62C91AD01F6F}" type="datetime1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F86BE-1991-44AA-8E31-602A8386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E2B90-462B-4759-A1B6-19DED89A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620E9-21E3-4A87-8357-FF815FFC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C29-C7B7-4A08-AF7F-440984DA77CB}" type="datetime1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CB45C-2E78-4ED8-AF41-2ECA103B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5F800-AA0F-453D-BEE1-3EEC611F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5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A87C-4B96-4C70-A32D-215B3D69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1A67-8B3B-45A1-87C2-0D28EBF2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6591-9625-473E-9AF2-7FA252D4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17A5D-9A30-4B11-95C1-D733C66C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5B69-6DE1-43EB-BA89-E08EECB4BA6E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BFD0-328F-4A67-8A19-37930A83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FC14B-30B4-4D14-BE28-C05913D6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07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6F03-20C8-4201-96B3-72DF6C58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0D987-44A7-4620-97C2-B565CB057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B4A94-A4DE-4C35-B42A-06355005B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3C1EF-B68F-4961-9E13-35FA1D11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043B-2EF3-4DF0-A291-D8A8BEA02D72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2693-052F-4EC3-AF4E-19AD9100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917A2-57FE-4203-A227-ECEFF6DE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70F50-6B84-4DDA-B878-28A0CFA2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6EB3B-BBBF-49CB-9E96-67203FA6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5701-1D49-44A3-A58E-08901F17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16C7-88D6-4873-A388-0D714D121F71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6E7D-1F07-475E-A65F-6F676EA0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Presented by Amit Kumar &amp; Gautam Kumar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5396-1F79-4C05-99F1-A7D15C375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D5A2-4AA6-402B-92A2-57E0CBC86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4F8E3-42EE-4002-A223-EBB5312E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C70E-AEFD-4970-AC55-525CD49A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56E4-521E-440F-B642-4C5405DD5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A551-C47F-4FEB-ACFC-09267C49BC88}" type="datetime1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9B88-6893-4461-BCD2-5BC1080D8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D68F-EB16-4748-BDD8-8FAE3FB03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D1C1-F396-48ED-99B7-995475D37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7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image" Target="../media/image12.png"/><Relationship Id="rId3" Type="http://schemas.microsoft.com/office/2007/relationships/hdphoto" Target="../media/hdphoto1.wdp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i-lathe.com/Mini_lathe/Operation/Turning/turning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hat-when-how.com/metrology/direct-instrument-measurements-metrology/" TargetMode="External"/><Relationship Id="rId4" Type="http://schemas.openxmlformats.org/officeDocument/2006/relationships/hyperlink" Target="https://www.taylor-hobs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A264-66C9-4462-8C2A-CE58D9C8C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7" y="373555"/>
            <a:ext cx="12039600" cy="152074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>
              <a:rPr lang="en-GB" sz="4200" b="1"/>
            </a:br>
            <a:r>
              <a:rPr lang="en-GB" sz="4200" b="1"/>
              <a:t>Introduction to Basic Manufacturing Process Lab</a:t>
            </a:r>
            <a:br>
              <a:rPr lang="en-GB" sz="4200" b="1"/>
            </a:br>
            <a:r>
              <a:rPr lang="en-GB" sz="4200" b="1">
                <a:ea typeface="+mj-lt"/>
                <a:cs typeface="+mj-lt"/>
              </a:rPr>
              <a:t>ME29201</a:t>
            </a:r>
            <a:endParaRPr lang="en-IN" sz="4200" b="1">
              <a:cs typeface="Times New Roman"/>
            </a:endParaRPr>
          </a:p>
          <a:p>
            <a:pPr>
              <a:lnSpc>
                <a:spcPct val="100000"/>
              </a:lnSpc>
            </a:pPr>
            <a:endParaRPr lang="en-GB" sz="42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8390D-BF95-441E-80C3-048AE502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60" y="2149705"/>
            <a:ext cx="11651673" cy="13302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>
                <a:latin typeface="Times New Roman"/>
                <a:cs typeface="Times New Roman"/>
              </a:rPr>
              <a:t>Demonstration of measurement of surface roughness generated using turning and end milling</a:t>
            </a:r>
          </a:p>
          <a:p>
            <a:pPr>
              <a:lnSpc>
                <a:spcPct val="110000"/>
              </a:lnSpc>
            </a:pPr>
            <a:endParaRPr lang="en-US" sz="3400">
              <a:latin typeface="+mj-lt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IN" sz="3400">
              <a:latin typeface="+mj-lt"/>
            </a:endParaRPr>
          </a:p>
        </p:txBody>
      </p:sp>
      <p:pic>
        <p:nvPicPr>
          <p:cNvPr id="1026" name="Picture 2" descr="Indian Institute of Technology Kharagpur - Wikipedia">
            <a:extLst>
              <a:ext uri="{FF2B5EF4-FFF2-40B4-BE49-F238E27FC236}">
                <a16:creationId xmlns:a16="http://schemas.microsoft.com/office/drawing/2014/main" id="{7CEC9DAA-F972-4092-91DF-91AA373BC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91" y="4061927"/>
            <a:ext cx="1255812" cy="138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CB3EA-EC5F-48FC-84E0-E72EBA2D7C49}"/>
              </a:ext>
            </a:extLst>
          </p:cNvPr>
          <p:cNvSpPr/>
          <p:nvPr/>
        </p:nvSpPr>
        <p:spPr>
          <a:xfrm>
            <a:off x="1" y="558678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Department of Mechanical Engineering</a:t>
            </a:r>
            <a:b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</a:b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IIT Kharagpur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5CC932-8A40-4F77-83E5-3319C12E6C71}"/>
                  </a:ext>
                </a:extLst>
              </p14:cNvPr>
              <p14:cNvContentPartPr/>
              <p14:nvPr/>
            </p14:nvContentPartPr>
            <p14:xfrm>
              <a:off x="6672035" y="2702891"/>
              <a:ext cx="3028949" cy="4762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5CC932-8A40-4F77-83E5-3319C12E6C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4053" y="2684288"/>
                <a:ext cx="3064554" cy="84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82C68F-A8F1-469F-8E6B-78312982DE96}"/>
                  </a:ext>
                </a:extLst>
              </p14:cNvPr>
              <p14:cNvContentPartPr/>
              <p14:nvPr/>
            </p14:nvContentPartPr>
            <p14:xfrm>
              <a:off x="6644821" y="2071772"/>
              <a:ext cx="3200400" cy="666749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82C68F-A8F1-469F-8E6B-78312982DE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6805" y="2053810"/>
                <a:ext cx="3236072" cy="702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8F6973-A9AC-4C7D-951F-B193FD6ED0C5}"/>
                  </a:ext>
                </a:extLst>
              </p14:cNvPr>
              <p14:cNvContentPartPr/>
              <p14:nvPr/>
            </p14:nvContentPartPr>
            <p14:xfrm>
              <a:off x="-249463" y="3791857"/>
              <a:ext cx="9524" cy="9524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8F6973-A9AC-4C7D-951F-B193FD6ED0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25663" y="3315657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8D17FB-8829-472A-BD88-ECFF46EB866F}"/>
                  </a:ext>
                </a:extLst>
              </p14:cNvPr>
              <p14:cNvContentPartPr/>
              <p14:nvPr/>
            </p14:nvContentPartPr>
            <p14:xfrm>
              <a:off x="1084035" y="2741035"/>
              <a:ext cx="7391400" cy="2667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8D17FB-8829-472A-BD88-ECFF46EB86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034" y="2722818"/>
                <a:ext cx="7427041" cy="302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4FFA0A-3BCD-42FB-8EE5-3E2F9B5EDD68}"/>
                  </a:ext>
                </a:extLst>
              </p14:cNvPr>
              <p14:cNvContentPartPr/>
              <p14:nvPr/>
            </p14:nvContentPartPr>
            <p14:xfrm>
              <a:off x="4640035" y="2845465"/>
              <a:ext cx="4572000" cy="56197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4FFA0A-3BCD-42FB-8EE5-3E2F9B5EDD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2041" y="2827591"/>
                <a:ext cx="4607629" cy="597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6894F9-670C-465C-92E9-EF98EF9F5788}"/>
                  </a:ext>
                </a:extLst>
              </p14:cNvPr>
              <p14:cNvContentPartPr/>
              <p14:nvPr/>
            </p14:nvContentPartPr>
            <p14:xfrm>
              <a:off x="4554766" y="2989996"/>
              <a:ext cx="85725" cy="4000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6894F9-670C-465C-92E9-EF98EF9F57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36757" y="2972137"/>
                <a:ext cx="121384" cy="435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1B3852-8271-490A-8945-9FAC70BAC896}"/>
                  </a:ext>
                </a:extLst>
              </p14:cNvPr>
              <p14:cNvContentPartPr/>
              <p14:nvPr/>
            </p14:nvContentPartPr>
            <p14:xfrm>
              <a:off x="9212036" y="2732793"/>
              <a:ext cx="28574" cy="180974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1B3852-8271-490A-8945-9FAC70BAC8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93237" y="2714659"/>
                <a:ext cx="65795" cy="21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E82910-6614-4F3D-A9F7-A58A78CDED8F}"/>
                  </a:ext>
                </a:extLst>
              </p14:cNvPr>
              <p14:cNvContentPartPr/>
              <p14:nvPr/>
            </p14:nvContentPartPr>
            <p14:xfrm>
              <a:off x="6762750" y="3311071"/>
              <a:ext cx="2009774" cy="22859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E82910-6614-4F3D-A9F7-A58A78CDED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44728" y="3293043"/>
                <a:ext cx="2045457" cy="264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44C90A-F2D3-457C-9695-967E89A62CE8}"/>
                  </a:ext>
                </a:extLst>
              </p14:cNvPr>
              <p14:cNvContentPartPr/>
              <p14:nvPr/>
            </p14:nvContentPartPr>
            <p14:xfrm>
              <a:off x="7430028" y="3256642"/>
              <a:ext cx="1219200" cy="10477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44C90A-F2D3-457C-9695-967E89A62C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12083" y="3237865"/>
                <a:ext cx="1254732" cy="141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C0066FD-026C-4393-AD1D-AECE2971FC61}"/>
                  </a:ext>
                </a:extLst>
              </p14:cNvPr>
              <p14:cNvContentPartPr/>
              <p14:nvPr/>
            </p14:nvContentPartPr>
            <p14:xfrm>
              <a:off x="7515679" y="3283857"/>
              <a:ext cx="1114424" cy="4762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C0066FD-026C-4393-AD1D-AECE2971FC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97664" y="3267321"/>
                <a:ext cx="1150094" cy="80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F06F83-9B1C-452D-8441-555A0B253B71}"/>
                  </a:ext>
                </a:extLst>
              </p14:cNvPr>
              <p14:cNvContentPartPr/>
              <p14:nvPr/>
            </p14:nvContentPartPr>
            <p14:xfrm>
              <a:off x="10654393" y="4018643"/>
              <a:ext cx="9524" cy="9524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F06F83-9B1C-452D-8441-555A0B253B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78193" y="3542443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A8DCF5-6F8B-4983-B55C-0FCE87401636}"/>
                  </a:ext>
                </a:extLst>
              </p14:cNvPr>
              <p14:cNvContentPartPr/>
              <p14:nvPr/>
            </p14:nvContentPartPr>
            <p14:xfrm>
              <a:off x="4694464" y="3310036"/>
              <a:ext cx="4000499" cy="25717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A8DCF5-6F8B-4983-B55C-0FCE874016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76487" y="3292027"/>
                <a:ext cx="4036093" cy="2928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04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51AED-6627-488B-B3AD-F8D76F949FD5}"/>
              </a:ext>
            </a:extLst>
          </p:cNvPr>
          <p:cNvSpPr txBox="1"/>
          <p:nvPr/>
        </p:nvSpPr>
        <p:spPr>
          <a:xfrm>
            <a:off x="192658" y="112143"/>
            <a:ext cx="1186132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Surface roughness parameter (Probabilistically)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z="1800" b="1" dirty="0" smtClean="0">
                <a:latin typeface="Times New Roman"/>
                <a:cs typeface="Times New Roman"/>
              </a:rPr>
              <a:pPr/>
              <a:t>10</a:t>
            </a:fld>
            <a:endParaRPr lang="en-US" sz="1800" b="1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813034" y="2038509"/>
                <a:ext cx="6096000" cy="7484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(R</a:t>
                </a:r>
                <a:r>
                  <a:rPr lang="en-IN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𝑝𝑑𝑓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𝑑𝑧</m:t>
                            </m:r>
                          </m:e>
                        </m:nary>
                      </m:e>
                    </m:d>
                  </m:oMath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34" y="2038509"/>
                <a:ext cx="6096000" cy="748410"/>
              </a:xfrm>
              <a:prstGeom prst="rect">
                <a:avLst/>
              </a:prstGeom>
              <a:blipFill>
                <a:blip r:embed="rId3"/>
                <a:stretch>
                  <a:fillRect l="-2000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838378" y="4377380"/>
                <a:ext cx="5505033" cy="96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 (R</a:t>
                </a:r>
                <a:r>
                  <a:rPr lang="en-IN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𝑝𝑑𝑓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𝑑𝑧</m:t>
                            </m:r>
                          </m:e>
                        </m:nary>
                      </m:e>
                    </m:rad>
                  </m:oMath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78" y="4377380"/>
                <a:ext cx="5505033" cy="969176"/>
              </a:xfrm>
              <a:prstGeom prst="rect">
                <a:avLst/>
              </a:prstGeom>
              <a:blipFill>
                <a:blip r:embed="rId4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4344" y="3370848"/>
            <a:ext cx="5505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r>
              <a:rPr lang="en-GB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Roughness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254" y="1090715"/>
            <a:ext cx="7811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deviation or arithmetic average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6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51AED-6627-488B-B3AD-F8D76F949FD5}"/>
              </a:ext>
            </a:extLst>
          </p:cNvPr>
          <p:cNvSpPr txBox="1"/>
          <p:nvPr/>
        </p:nvSpPr>
        <p:spPr>
          <a:xfrm>
            <a:off x="192659" y="112143"/>
            <a:ext cx="11810120" cy="49244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31359" cy="365125"/>
          </a:xfrm>
        </p:spPr>
        <p:txBody>
          <a:bodyPr/>
          <a:lstStyle/>
          <a:p>
            <a:fld id="{AF2CD5A2-4AA6-402B-92A2-57E0CBC86A70}" type="slidenum">
              <a:rPr lang="en-US" sz="1800" b="1" dirty="0" smtClean="0">
                <a:latin typeface="Times New Roman"/>
                <a:cs typeface="Times New Roman"/>
              </a:rPr>
              <a:pPr/>
              <a:t>11</a:t>
            </a:fld>
            <a:endParaRPr lang="en-US" sz="1800" b="1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2D9EB-E9EE-462F-997C-375935817CC6}"/>
              </a:ext>
            </a:extLst>
          </p:cNvPr>
          <p:cNvSpPr txBox="1"/>
          <p:nvPr/>
        </p:nvSpPr>
        <p:spPr>
          <a:xfrm>
            <a:off x="385011" y="705690"/>
            <a:ext cx="114219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Tosun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Nihat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Özler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Latif. (2004). Optimisation for hot turning operations with multiple performance characteristics. The International Journal of Advanced Manufacturing Technology. </a:t>
            </a:r>
          </a:p>
          <a:p>
            <a:pPr algn="just"/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http://www.mini-lathe.com/Mini_lathe/Operation/Turning/turning.htm</a:t>
            </a: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[3] A Study of the Effects of Machining Parameters on the Surface Roughness in the End-Milling Process. Jordan Journal of Mechanical and Industrial Engineering. 1. </a:t>
            </a:r>
          </a:p>
          <a:p>
            <a:pPr algn="just"/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https://www.taylor-hobson.com</a:t>
            </a: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https://what-when-how.com/metrology/direct-instrument-measurements-metrology/</a:t>
            </a: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[6] J.Raja, et al (2002). Recent advances in separation of roughness, waviness and form. Precision</a:t>
            </a:r>
          </a:p>
          <a:p>
            <a:pPr algn="just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Engineering. 26. 222-235. 10.1016/S0141-6359(02)00103-4.</a:t>
            </a:r>
          </a:p>
          <a:p>
            <a:pPr algn="just"/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[7] https://digitalmetrology.com/tutorials/3-steps-to-understanding-surface-texture/</a:t>
            </a:r>
          </a:p>
          <a:p>
            <a:pPr algn="just"/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[8] https://roslerblog.com/2016/05/27/surface-roughness-measurement/</a:t>
            </a:r>
          </a:p>
        </p:txBody>
      </p:sp>
    </p:spTree>
    <p:extLst>
      <p:ext uri="{BB962C8B-B14F-4D97-AF65-F5344CB8AC3E}">
        <p14:creationId xmlns:p14="http://schemas.microsoft.com/office/powerpoint/2010/main" val="311427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51AED-6627-488B-B3AD-F8D76F949FD5}"/>
              </a:ext>
            </a:extLst>
          </p:cNvPr>
          <p:cNvSpPr txBox="1"/>
          <p:nvPr/>
        </p:nvSpPr>
        <p:spPr>
          <a:xfrm>
            <a:off x="192658" y="112143"/>
            <a:ext cx="1186132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Turning operation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5868" y="5927203"/>
            <a:ext cx="542697" cy="279400"/>
          </a:xfrm>
        </p:spPr>
        <p:txBody>
          <a:bodyPr/>
          <a:lstStyle/>
          <a:p>
            <a:fld id="{AF2CD5A2-4AA6-402B-92A2-57E0CBC86A70}" type="slidenum">
              <a:rPr lang="en-US" sz="1800" b="1" dirty="0" smtClean="0">
                <a:latin typeface="Times New Roman"/>
                <a:cs typeface="Times New Roman"/>
              </a:rPr>
              <a:pPr/>
              <a:t>2</a:t>
            </a:fld>
            <a:endParaRPr lang="en-US" sz="1800" b="1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086A9-47DB-49A4-A726-D81F99FFC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37" y="863019"/>
            <a:ext cx="4315828" cy="2794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A1762-413E-4EC4-8CD5-4951BEFAC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727" y="777667"/>
            <a:ext cx="4225489" cy="2794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646E68-A96B-45D5-86F3-1FD71B203003}"/>
              </a:ext>
            </a:extLst>
          </p:cNvPr>
          <p:cNvSpPr txBox="1"/>
          <p:nvPr/>
        </p:nvSpPr>
        <p:spPr>
          <a:xfrm>
            <a:off x="401054" y="4970728"/>
            <a:ext cx="110209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Turning is the removal of metal from the outer diameter of a rotating cylindrical workpiece.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CF5F4C-CC55-4B49-888D-659B6973E8A5}"/>
              </a:ext>
            </a:extLst>
          </p:cNvPr>
          <p:cNvSpPr txBox="1"/>
          <p:nvPr/>
        </p:nvSpPr>
        <p:spPr>
          <a:xfrm>
            <a:off x="561474" y="4010527"/>
            <a:ext cx="4973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turning operation [1]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47CFA-E6B5-41DE-B135-78A65D82E373}"/>
              </a:ext>
            </a:extLst>
          </p:cNvPr>
          <p:cNvSpPr txBox="1"/>
          <p:nvPr/>
        </p:nvSpPr>
        <p:spPr>
          <a:xfrm>
            <a:off x="5919537" y="3954381"/>
            <a:ext cx="5309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Chip formation during turning operation [2]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51AED-6627-488B-B3AD-F8D76F949FD5}"/>
              </a:ext>
            </a:extLst>
          </p:cNvPr>
          <p:cNvSpPr txBox="1"/>
          <p:nvPr/>
        </p:nvSpPr>
        <p:spPr>
          <a:xfrm>
            <a:off x="192658" y="112143"/>
            <a:ext cx="1186132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End-milling operation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5868" y="5927203"/>
            <a:ext cx="542697" cy="279400"/>
          </a:xfrm>
        </p:spPr>
        <p:txBody>
          <a:bodyPr/>
          <a:lstStyle/>
          <a:p>
            <a:fld id="{AF2CD5A2-4AA6-402B-92A2-57E0CBC86A70}" type="slidenum">
              <a:rPr lang="en-US" sz="1800" b="1" dirty="0" smtClean="0">
                <a:latin typeface="Times New Roman"/>
                <a:cs typeface="Times New Roman"/>
              </a:rPr>
              <a:pPr/>
              <a:t>3</a:t>
            </a:fld>
            <a:endParaRPr lang="en-US" sz="1800" b="1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E7667-57DB-478C-B34F-9BFC1F95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2" y="905379"/>
            <a:ext cx="4637672" cy="3386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9D6B22-CD3B-486A-8DBB-32D2938A6A97}"/>
              </a:ext>
            </a:extLst>
          </p:cNvPr>
          <p:cNvSpPr txBox="1"/>
          <p:nvPr/>
        </p:nvSpPr>
        <p:spPr>
          <a:xfrm>
            <a:off x="509418" y="4994093"/>
            <a:ext cx="111755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Milling is the process of machining using rotary cutters to remove material by advancing a cutter into a workpiece.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7C463-64CC-4ED3-8BA1-9841383D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1" y="962948"/>
            <a:ext cx="4138862" cy="3328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3F686B-9AEF-4A51-9CCA-057226D04154}"/>
              </a:ext>
            </a:extLst>
          </p:cNvPr>
          <p:cNvSpPr txBox="1"/>
          <p:nvPr/>
        </p:nvSpPr>
        <p:spPr>
          <a:xfrm>
            <a:off x="509418" y="4317178"/>
            <a:ext cx="5316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end-milling operation [3]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1228E-3C74-4C97-AE67-9F5B86BFF837}"/>
              </a:ext>
            </a:extLst>
          </p:cNvPr>
          <p:cNvSpPr txBox="1"/>
          <p:nvPr/>
        </p:nvSpPr>
        <p:spPr>
          <a:xfrm>
            <a:off x="6368714" y="4307305"/>
            <a:ext cx="5316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set-up for end milling </a:t>
            </a:r>
          </a:p>
          <a:p>
            <a:pPr algn="ctr"/>
            <a:r>
              <a:rPr lang="en-GB" sz="24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4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IIT Kharagpur lab</a:t>
            </a:r>
            <a:r>
              <a:rPr lang="en-GB" sz="24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6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51AED-6627-488B-B3AD-F8D76F949FD5}"/>
              </a:ext>
            </a:extLst>
          </p:cNvPr>
          <p:cNvSpPr txBox="1"/>
          <p:nvPr/>
        </p:nvSpPr>
        <p:spPr>
          <a:xfrm>
            <a:off x="192658" y="112143"/>
            <a:ext cx="11861321" cy="523220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latin typeface="Times New Roman"/>
                <a:cs typeface="Times New Roman"/>
              </a:rPr>
              <a:t>Talysurf Surface Profilometer</a:t>
            </a:r>
            <a:endParaRPr lang="en-IN" sz="2800" b="1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78360" y="6289465"/>
            <a:ext cx="542697" cy="279400"/>
          </a:xfrm>
        </p:spPr>
        <p:txBody>
          <a:bodyPr/>
          <a:lstStyle/>
          <a:p>
            <a:fld id="{AF2CD5A2-4AA6-402B-92A2-57E0CBC86A70}" type="slidenum">
              <a:rPr lang="en-US" sz="1800" b="1" dirty="0" smtClean="0">
                <a:latin typeface="Times New Roman"/>
                <a:cs typeface="Times New Roman"/>
              </a:rPr>
              <a:pPr/>
              <a:t>4</a:t>
            </a:fld>
            <a:endParaRPr lang="en-US" sz="1800" b="1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CF104-6F85-48BC-847B-504F880CB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1705" y="850232"/>
            <a:ext cx="9054163" cy="4957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2C84E-C45E-4062-97DC-B976FFA184E4}"/>
              </a:ext>
            </a:extLst>
          </p:cNvPr>
          <p:cNvSpPr txBox="1"/>
          <p:nvPr/>
        </p:nvSpPr>
        <p:spPr>
          <a:xfrm>
            <a:off x="1183435" y="5960954"/>
            <a:ext cx="9436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working model of </a:t>
            </a:r>
            <a:r>
              <a:rPr lang="en-IN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Talysurf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surface roughness tester [4]</a:t>
            </a:r>
          </a:p>
        </p:txBody>
      </p:sp>
    </p:spTree>
    <p:extLst>
      <p:ext uri="{BB962C8B-B14F-4D97-AF65-F5344CB8AC3E}">
        <p14:creationId xmlns:p14="http://schemas.microsoft.com/office/powerpoint/2010/main" val="180844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51AED-6627-488B-B3AD-F8D76F949FD5}"/>
              </a:ext>
            </a:extLst>
          </p:cNvPr>
          <p:cNvSpPr txBox="1"/>
          <p:nvPr/>
        </p:nvSpPr>
        <p:spPr>
          <a:xfrm>
            <a:off x="192658" y="112143"/>
            <a:ext cx="1186132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limitations of Talysurf Surface Profilometer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5868" y="5927203"/>
            <a:ext cx="542697" cy="279400"/>
          </a:xfrm>
        </p:spPr>
        <p:txBody>
          <a:bodyPr/>
          <a:lstStyle/>
          <a:p>
            <a:fld id="{AF2CD5A2-4AA6-402B-92A2-57E0CBC86A70}" type="slidenum">
              <a:rPr lang="en-US" sz="1800" b="1" dirty="0" smtClean="0">
                <a:latin typeface="Times New Roman"/>
                <a:cs typeface="Times New Roman"/>
              </a:rPr>
              <a:pPr/>
              <a:t>5</a:t>
            </a:fld>
            <a:endParaRPr lang="en-US" sz="1800" b="1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60EFB-B53D-4C2A-AC48-F19D8BCB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13" y="651397"/>
            <a:ext cx="4844966" cy="4352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AD96D-9EF1-48BD-899B-760711A5060B}"/>
              </a:ext>
            </a:extLst>
          </p:cNvPr>
          <p:cNvSpPr txBox="1"/>
          <p:nvPr/>
        </p:nvSpPr>
        <p:spPr>
          <a:xfrm>
            <a:off x="256678" y="705858"/>
            <a:ext cx="6481006" cy="60939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GB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6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dvantages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Its response is more rapid.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It is accurate as compared to Tomlinson Surface </a:t>
            </a:r>
            <a:r>
              <a:rPr lang="en-IN" sz="2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meter.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600" b="0" i="0" u="none" strike="noStrike" baseline="0">
                <a:latin typeface="Times New Roman"/>
                <a:cs typeface="Times New Roman"/>
              </a:rPr>
              <a:t>It gives </a:t>
            </a:r>
            <a:r>
              <a:rPr lang="en-GB" sz="2600">
                <a:latin typeface="Times New Roman"/>
                <a:cs typeface="Times New Roman"/>
              </a:rPr>
              <a:t>×20</a:t>
            </a:r>
            <a:r>
              <a:rPr lang="en-GB" sz="2600" b="0" i="0" u="none" strike="noStrike" baseline="0">
                <a:latin typeface="Times New Roman"/>
                <a:cs typeface="Times New Roman"/>
              </a:rPr>
              <a:t> and </a:t>
            </a:r>
            <a:r>
              <a:rPr lang="en-GB" sz="2600">
                <a:latin typeface="Times New Roman"/>
                <a:cs typeface="Times New Roman"/>
              </a:rPr>
              <a:t>×100</a:t>
            </a:r>
            <a:r>
              <a:rPr lang="en-GB" sz="2600" b="0" i="0" u="none" strike="noStrike" baseline="0">
                <a:latin typeface="Times New Roman"/>
                <a:cs typeface="Times New Roman"/>
              </a:rPr>
              <a:t> horizontal magnification.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cost is high.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are limited to a section of a </a:t>
            </a:r>
            <a:r>
              <a:rPr lang="en-IN" sz="2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surface.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Needs skilled operators for measurements.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stylus and skid and the shape of the skid introduce errors in measurement for </a:t>
            </a:r>
            <a:r>
              <a:rPr lang="en-IN" sz="2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wavy surfaces.</a:t>
            </a:r>
            <a:endParaRPr lang="en-I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F25-0259-47A2-BC01-D19D9E1C689E}"/>
              </a:ext>
            </a:extLst>
          </p:cNvPr>
          <p:cNvSpPr txBox="1"/>
          <p:nvPr/>
        </p:nvSpPr>
        <p:spPr>
          <a:xfrm>
            <a:off x="6737685" y="5375622"/>
            <a:ext cx="4979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Talysurf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surface roughness tester [5] 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5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51AED-6627-488B-B3AD-F8D76F949FD5}"/>
              </a:ext>
            </a:extLst>
          </p:cNvPr>
          <p:cNvSpPr txBox="1"/>
          <p:nvPr/>
        </p:nvSpPr>
        <p:spPr>
          <a:xfrm>
            <a:off x="192658" y="112143"/>
            <a:ext cx="1186132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Surface Roughness and Waviness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z="1800" b="1" dirty="0" smtClean="0">
                <a:latin typeface="Times New Roman"/>
                <a:cs typeface="Times New Roman"/>
              </a:rPr>
              <a:pPr/>
              <a:t>6</a:t>
            </a:fld>
            <a:endParaRPr lang="en-US" sz="1800" b="1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31311-19AE-42E8-A016-3CC84C52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" y="781049"/>
            <a:ext cx="6737686" cy="428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359276-FC26-4E7D-A008-5194CA050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94" y="1714370"/>
            <a:ext cx="5229724" cy="2714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0B4362-4895-408A-A095-2D235F87542F}"/>
              </a:ext>
            </a:extLst>
          </p:cNvPr>
          <p:cNvSpPr txBox="1"/>
          <p:nvPr/>
        </p:nvSpPr>
        <p:spPr>
          <a:xfrm>
            <a:off x="1860884" y="5507609"/>
            <a:ext cx="8887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surface roughness and waviness in 3D and 2D [6]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51AED-6627-488B-B3AD-F8D76F949FD5}"/>
              </a:ext>
            </a:extLst>
          </p:cNvPr>
          <p:cNvSpPr txBox="1"/>
          <p:nvPr/>
        </p:nvSpPr>
        <p:spPr>
          <a:xfrm>
            <a:off x="192658" y="112143"/>
            <a:ext cx="1186132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technique of surface roughness from waviness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z="1800" b="1" dirty="0" smtClean="0">
                <a:latin typeface="Times New Roman"/>
                <a:cs typeface="Times New Roman"/>
              </a:rPr>
              <a:pPr/>
              <a:t>7</a:t>
            </a:fld>
            <a:endParaRPr lang="en-US" sz="1800" b="1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8FD37-458A-4D9D-80BC-CDDCAF35E9CB}"/>
              </a:ext>
            </a:extLst>
          </p:cNvPr>
          <p:cNvSpPr txBox="1"/>
          <p:nvPr/>
        </p:nvSpPr>
        <p:spPr>
          <a:xfrm>
            <a:off x="465221" y="687488"/>
            <a:ext cx="111978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surface profile involves running a “smoothing” filter through the primary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Shorter wavelengths fall into the roughness profile.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Longer wavelengths appear in the waviness profile.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350BC-87E2-4DF5-B6EB-7F131E7F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2" y="2670595"/>
            <a:ext cx="5101389" cy="2815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A2FB0-EEDA-4EA3-BFF8-C739D6B59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761" y="2808457"/>
            <a:ext cx="5245768" cy="3242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346FA5-FDCD-4BD3-9D55-46F4EE280DC1}"/>
              </a:ext>
            </a:extLst>
          </p:cNvPr>
          <p:cNvSpPr txBox="1"/>
          <p:nvPr/>
        </p:nvSpPr>
        <p:spPr>
          <a:xfrm>
            <a:off x="465221" y="5756791"/>
            <a:ext cx="51013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“Gaussian” filter is recommended in ASME and ISO standards [7]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9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51AED-6627-488B-B3AD-F8D76F949FD5}"/>
              </a:ext>
            </a:extLst>
          </p:cNvPr>
          <p:cNvSpPr txBox="1"/>
          <p:nvPr/>
        </p:nvSpPr>
        <p:spPr>
          <a:xfrm>
            <a:off x="192658" y="112143"/>
            <a:ext cx="1186132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Surface roughness parameter (Deterministically)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5A2-4AA6-402B-92A2-57E0CBC86A70}" type="slidenum">
              <a:rPr lang="en-US" sz="1800" b="1" dirty="0" smtClean="0">
                <a:latin typeface="Times New Roman"/>
                <a:cs typeface="Times New Roman"/>
              </a:rPr>
              <a:pPr/>
              <a:t>8</a:t>
            </a:fld>
            <a:endParaRPr lang="en-US" sz="1800" b="1">
              <a:latin typeface="Times New Roman"/>
              <a:cs typeface="Times New Roman"/>
            </a:endParaRPr>
          </a:p>
        </p:txBody>
      </p:sp>
      <p:pic>
        <p:nvPicPr>
          <p:cNvPr id="2050" name="Picture 2" descr="surface roughness measurements 1b as at 25052016">
            <a:extLst>
              <a:ext uri="{FF2B5EF4-FFF2-40B4-BE49-F238E27FC236}">
                <a16:creationId xmlns:a16="http://schemas.microsoft.com/office/drawing/2014/main" id="{B6C01EB5-8353-4518-8B35-674B19889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13" y="1129049"/>
            <a:ext cx="6339634" cy="281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8C2EB8-7BB7-4EA4-B1CE-714EC0C764AA}"/>
                  </a:ext>
                </a:extLst>
              </p:cNvPr>
              <p:cNvSpPr txBox="1"/>
              <p:nvPr/>
            </p:nvSpPr>
            <p:spPr>
              <a:xfrm>
                <a:off x="155654" y="794039"/>
                <a:ext cx="6096000" cy="6104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parameters</a:t>
                </a:r>
              </a:p>
              <a:p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profile peak height</a:t>
                </a:r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height of irregularities</a:t>
                </a:r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profile valley depth</a:t>
                </a:r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Arithmetic mean deviation/ arithmetic average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I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𝒀𝒊</m:t>
                              </m:r>
                            </m:e>
                          </m:nary>
                          <m:r>
                            <a:rPr lang="en-I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I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8C2EB8-7BB7-4EA4-B1CE-714EC0C7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4" y="794039"/>
                <a:ext cx="6096000" cy="6104748"/>
              </a:xfrm>
              <a:prstGeom prst="rect">
                <a:avLst/>
              </a:prstGeom>
              <a:blipFill>
                <a:blip r:embed="rId5"/>
                <a:stretch>
                  <a:fillRect l="-2100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4ACAE75-9869-4BE5-AF5E-DF974CBDC5AB}"/>
              </a:ext>
            </a:extLst>
          </p:cNvPr>
          <p:cNvSpPr txBox="1"/>
          <p:nvPr/>
        </p:nvSpPr>
        <p:spPr>
          <a:xfrm>
            <a:off x="5940345" y="4366269"/>
            <a:ext cx="6096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surface roughness parameter [8] 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2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51AED-6627-488B-B3AD-F8D76F949FD5}"/>
              </a:ext>
            </a:extLst>
          </p:cNvPr>
          <p:cNvSpPr txBox="1"/>
          <p:nvPr/>
        </p:nvSpPr>
        <p:spPr>
          <a:xfrm>
            <a:off x="192658" y="112143"/>
            <a:ext cx="1194052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Surface roughness parameter (Deterministically)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761519" cy="365125"/>
          </a:xfrm>
        </p:spPr>
        <p:txBody>
          <a:bodyPr/>
          <a:lstStyle/>
          <a:p>
            <a:fld id="{AF2CD5A2-4AA6-402B-92A2-57E0CBC86A70}" type="slidenum">
              <a:rPr lang="en-US" sz="1800" b="1" dirty="0" smtClean="0">
                <a:latin typeface="Times New Roman"/>
                <a:cs typeface="Times New Roman"/>
              </a:rPr>
              <a:pPr/>
              <a:t>9</a:t>
            </a:fld>
            <a:endParaRPr lang="en-US" sz="1800" b="1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E2D9EB-E9EE-462F-997C-375935817CC6}"/>
                  </a:ext>
                </a:extLst>
              </p:cNvPr>
              <p:cNvSpPr txBox="1"/>
              <p:nvPr/>
            </p:nvSpPr>
            <p:spPr>
              <a:xfrm>
                <a:off x="513345" y="801942"/>
                <a:ext cx="10042360" cy="5252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b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2800" b="1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maximum height of the profile</a:t>
                </a:r>
              </a:p>
              <a:p>
                <a:endParaRPr lang="en-IN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  <m:r>
                        <a:rPr lang="en-I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IN" sz="2800" b="0" i="0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800" b="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sz="2800" b="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IN" sz="2800" b="0" i="0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N" sz="2800" b="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sz="2800" b="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IN" sz="2800" b="0" i="0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IN" sz="2800" b="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sz="2800" b="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IN" sz="2800" b="0" i="0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N" sz="2800" b="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sz="2800" b="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IN" sz="2800" b="0" i="0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I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IN" sz="2800" b="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IN" sz="2800" b="0" i="0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IN" sz="2800" b="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2800" b="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IN" sz="2800" b="0" i="0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IN" sz="2800" b="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2800" b="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IN" sz="2800" b="0" i="0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IN" sz="2800" b="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2800" b="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IN" sz="2800" b="0" i="0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IN" sz="2800" b="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2800" b="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IN" sz="2800" b="0" i="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800" b="0" i="0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</a:t>
                </a:r>
                <a:r>
                  <a:rPr lang="en-GB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mean square method (geometrical average)</a:t>
                </a:r>
                <a:endParaRPr lang="en-I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RMS</m:t>
                    </m:r>
                    <m:r>
                      <a:rPr lang="en-I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………..+</m:t>
                            </m:r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23"/>
                                  </m:rP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 b="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IN" sz="2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a:rPr lang="en-IN" sz="2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800" b="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endParaRPr lang="en-GB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E2D9EB-E9EE-462F-997C-37593581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5" y="801942"/>
                <a:ext cx="10042360" cy="5252464"/>
              </a:xfrm>
              <a:prstGeom prst="rect">
                <a:avLst/>
              </a:prstGeom>
              <a:blipFill>
                <a:blip r:embed="rId3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2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8A836D03B8D4BB44E41918AFA10BD" ma:contentTypeVersion="6" ma:contentTypeDescription="Create a new document." ma:contentTypeScope="" ma:versionID="5c92a0375550ba24257c0734a4214a83">
  <xsd:schema xmlns:xsd="http://www.w3.org/2001/XMLSchema" xmlns:xs="http://www.w3.org/2001/XMLSchema" xmlns:p="http://schemas.microsoft.com/office/2006/metadata/properties" xmlns:ns2="a0a2e04f-1734-4837-890a-49b89b680556" xmlns:ns3="61c348a6-a44d-4e6c-be5f-bdd8d153606c" targetNamespace="http://schemas.microsoft.com/office/2006/metadata/properties" ma:root="true" ma:fieldsID="2f8dc29446c8305ee68abcda271bee8c" ns2:_="" ns3:_="">
    <xsd:import namespace="a0a2e04f-1734-4837-890a-49b89b680556"/>
    <xsd:import namespace="61c348a6-a44d-4e6c-be5f-bdd8d1536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2e04f-1734-4837-890a-49b89b6805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c348a6-a44d-4e6c-be5f-bdd8d15360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05717E-4911-4319-A7E3-6D36FFA454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C464A5-4DBA-47DB-A392-8BF1219C9E62}">
  <ds:schemaRefs>
    <ds:schemaRef ds:uri="847ecac1-6740-4f9d-9d4b-0fae2fa2de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AB7897C-4EC2-47C5-8F85-9B3DCB71D7DA}">
  <ds:schemaRefs>
    <ds:schemaRef ds:uri="61c348a6-a44d-4e6c-be5f-bdd8d153606c"/>
    <ds:schemaRef ds:uri="a0a2e04f-1734-4837-890a-49b89b6805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2_Office Theme</vt:lpstr>
      <vt:lpstr> Introduction to Basic Manufacturing Process Lab ME29201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  bollu</dc:creator>
  <cp:revision>1</cp:revision>
  <dcterms:created xsi:type="dcterms:W3CDTF">2019-10-21T05:41:41Z</dcterms:created>
  <dcterms:modified xsi:type="dcterms:W3CDTF">2021-08-30T08:44:08Z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0x0101003188A836D03B8D4BB44E41918AFA10BD</vt:lpwstr>
  </property>
</Properties>
</file>