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Large Language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Exploring the rise and impact of LLMs in artificial intelligence.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Future of LLMs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LLMs continue to evolve, pushing the boundaries of AI.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Tokenization in LLMs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Breaking down text into manageable units for processing.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Attention Mechanisms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Weighing the importance of different parts of the input data.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Positional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Adding a layer of contextual awareness to the model.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Pre-training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Models learn general language patterns during pre-training.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Masked Language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common pre-training objective where certain words are predicted by the model.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Instruction Fine-Tuning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Training models with additional prompts for improved adaptability.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Parameter-Efficient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Updating only a subset of parameters during fine-tuning.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Distributed Training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Strategies used to train computationally intensive models.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Alignment-Tuning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Focusing on producing outputs that are helpful, honest, and harmless.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Large Language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LLMs are AI systems designed to process and generate human-like text.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LLMs in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ongoing journey towards more human-like AI systems.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Backbone of LLMs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At the heart of LLMs lie tokenization, attention mechanisms, and positional encoding.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Large Language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LLMs are pre-trained on vast datasets to learn language nuances.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Fine-Tuning for Specific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After pre-training, models are fine-tuned for specific applications.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Efficient Fine-Tuning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Methods like prompt tuning and adapter tuning focus on updating subsets of parameters.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LLMs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LLMs are used in NLU, NLG, conversational AI, and more.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Scaling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Data, tensor, and pipeline parallelism are used to efficiently train large models.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Alignment-tuning ensures LLM outputs align with human values.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