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Finetune the gpt2 simple model on the podcast data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Generate audio output using </a:t>
          </a:r>
          <a:r>
            <a:rPr lang="en-US" dirty="0" err="1"/>
            <a:t>elevenlabs</a:t>
          </a:r>
          <a:r>
            <a:rPr lang="en-US" dirty="0"/>
            <a:t> TTS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 err="1"/>
            <a:t>Streamlit</a:t>
          </a:r>
          <a:r>
            <a:rPr lang="en-US" dirty="0"/>
            <a:t> app for prompting to the finetuned model.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2462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Finetune the gpt2 simple model on the podcast data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Generate audio output using </a:t>
          </a:r>
          <a:r>
            <a:rPr lang="en-US" sz="2600" kern="1200" dirty="0" err="1"/>
            <a:t>elevenlabs</a:t>
          </a:r>
          <a:r>
            <a:rPr lang="en-US" sz="2600" kern="1200" dirty="0"/>
            <a:t> TTS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Streamlit</a:t>
          </a:r>
          <a:r>
            <a:rPr lang="en-US" sz="2600" kern="1200" dirty="0"/>
            <a:t> app for prompting to the finetuned model.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-1354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AI Podcast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453" y="4032569"/>
            <a:ext cx="9440034" cy="1738311"/>
          </a:xfrm>
        </p:spPr>
        <p:txBody>
          <a:bodyPr>
            <a:normAutofit/>
          </a:bodyPr>
          <a:lstStyle/>
          <a:p>
            <a:r>
              <a:rPr lang="en-US" sz="5200" dirty="0"/>
              <a:t>Chaitra BV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F9C842-80B1-FAAC-4C32-F089AD112FE6}"/>
              </a:ext>
            </a:extLst>
          </p:cNvPr>
          <p:cNvSpPr txBox="1">
            <a:spLocks/>
          </p:cNvSpPr>
          <p:nvPr/>
        </p:nvSpPr>
        <p:spPr>
          <a:xfrm>
            <a:off x="-2043067" y="4039350"/>
            <a:ext cx="9440034" cy="1738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dirty="0"/>
              <a:t>Pranathi MK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BFD4-8D0F-F571-E357-CB534434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280"/>
            <a:ext cx="10353762" cy="1257300"/>
          </a:xfrm>
        </p:spPr>
        <p:txBody>
          <a:bodyPr/>
          <a:lstStyle/>
          <a:p>
            <a:r>
              <a:rPr lang="en-US" dirty="0"/>
              <a:t>Generating Voice podcasts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688C-9EE7-6DBD-6B13-6582F3FB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generated audio podcasts using </a:t>
            </a:r>
            <a:r>
              <a:rPr lang="en-US" dirty="0" err="1"/>
              <a:t>Elevenlabs</a:t>
            </a:r>
            <a:r>
              <a:rPr lang="en-US" dirty="0"/>
              <a:t> TTS model by choosing different voices for different characters</a:t>
            </a:r>
          </a:p>
          <a:p>
            <a:r>
              <a:rPr lang="en-US" dirty="0"/>
              <a:t>Advantages of using the </a:t>
            </a:r>
            <a:r>
              <a:rPr lang="en-US" dirty="0" err="1"/>
              <a:t>ElevenLabs</a:t>
            </a:r>
            <a:r>
              <a:rPr lang="en-US" dirty="0"/>
              <a:t> TTS for podcast generation: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Natural-sounding voices: The model provides a range of voice options that sound human-like and engaging.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Customization options: Users can adjust parameters such as intonation, pacing, and speed to match the desired tone and style.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Multilingual support: The TTS model supports multiple languages, enabling podcast generation in diverse linguistic contexts.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4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C5D-B024-032D-6C7C-C901B179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BLEU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BF81-BBDB-CDEE-AAD7-705925B4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Bilingual Evaluation Understudy score is a metric used to evaluate the quality of machine-generated translations or summaries compared to human-generated references. It is widely used in natural language processing and machine translation tasks.</a:t>
            </a:r>
          </a:p>
          <a:p>
            <a:r>
              <a:rPr lang="en-US" sz="2500" dirty="0"/>
              <a:t>We have good results for the BLEU score indicating that the whole text is completely and fully generated new by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9A3F8-5B78-F8AC-2D67-3156369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41" y="5187918"/>
            <a:ext cx="4832598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1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85C0-F4FE-B4B9-2495-6B206376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dirty="0" err="1">
                <a:effectLst/>
              </a:rPr>
              <a:t>Streamlit</a:t>
            </a:r>
            <a:r>
              <a:rPr lang="en-US" b="0" i="0" dirty="0">
                <a:effectLst/>
              </a:rPr>
              <a:t> App for Prompting the Finetuned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B10E-D97B-6AD6-531E-39B6664C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Introduce </a:t>
            </a:r>
            <a:r>
              <a:rPr lang="en-US" dirty="0" err="1"/>
              <a:t>Streamlit</a:t>
            </a:r>
            <a:r>
              <a:rPr lang="en-US" dirty="0"/>
              <a:t> as an intuitive framework for building interactive web applications.</a:t>
            </a:r>
          </a:p>
          <a:p>
            <a:r>
              <a:rPr lang="en-US" dirty="0"/>
              <a:t>User input: Allow users to enter prompts or topics for the generated podcast.</a:t>
            </a:r>
          </a:p>
          <a:p>
            <a:r>
              <a:rPr lang="en-US" dirty="0"/>
              <a:t>Model interaction: Utilize the finetuned GPT-2 model to generate podcast-like text based on the user's input.</a:t>
            </a:r>
          </a:p>
          <a:p>
            <a:r>
              <a:rPr lang="en-US" dirty="0"/>
              <a:t>Audio conversion: Feed the generated text to the </a:t>
            </a:r>
            <a:r>
              <a:rPr lang="en-US" dirty="0" err="1"/>
              <a:t>ElevenLabs</a:t>
            </a:r>
            <a:r>
              <a:rPr lang="en-US" dirty="0"/>
              <a:t> TTS for audio conversion, producing high-quality podcast-like audio.</a:t>
            </a:r>
          </a:p>
          <a:p>
            <a:r>
              <a:rPr lang="en-US" dirty="0"/>
              <a:t>Presentation: Display the audio output on the </a:t>
            </a:r>
            <a:r>
              <a:rPr lang="en-US" dirty="0" err="1"/>
              <a:t>Streamlit</a:t>
            </a:r>
            <a:r>
              <a:rPr lang="en-US" dirty="0"/>
              <a:t> app, allowing users to listen to and evaluate the generated podcast.</a:t>
            </a:r>
          </a:p>
        </p:txBody>
      </p:sp>
    </p:spTree>
    <p:extLst>
      <p:ext uri="{BB962C8B-B14F-4D97-AF65-F5344CB8AC3E}">
        <p14:creationId xmlns:p14="http://schemas.microsoft.com/office/powerpoint/2010/main" val="142008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F51B-8709-65EA-1D76-DF10E94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0944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7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have we done?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8146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4F6C-34E6-967D-F3FA-7E0CCE6B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 to 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504C-B330-397F-63A4-8A59C0E5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Data Collection</a:t>
            </a:r>
          </a:p>
          <a:p>
            <a:pPr marL="36900" indent="0">
              <a:buNone/>
            </a:pPr>
            <a:r>
              <a:rPr lang="en-US" dirty="0"/>
              <a:t>The dataset that we chose to train the model on is Podcast data of Lex </a:t>
            </a:r>
            <a:r>
              <a:rPr lang="en-US" dirty="0" err="1"/>
              <a:t>Fridman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 We have collected and preprocessed this data from </a:t>
            </a:r>
            <a:r>
              <a:rPr lang="en-US" dirty="0" err="1"/>
              <a:t>huggingface</a:t>
            </a:r>
            <a:r>
              <a:rPr lang="en-US" dirty="0"/>
              <a:t> (Whispering-GPT/lex-</a:t>
            </a:r>
            <a:r>
              <a:rPr lang="en-US" dirty="0" err="1"/>
              <a:t>fridman</a:t>
            </a:r>
            <a:r>
              <a:rPr lang="en-US" dirty="0"/>
              <a:t>-podcast)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2C11B-5ADB-3E8C-5676-A2095568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08" y="4121062"/>
            <a:ext cx="5708943" cy="17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FF09-20AF-8BC6-207D-B5A4C44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2776-436B-7145-81C4-44922D02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Step2 : Downloading the gpt2 simple model </a:t>
            </a:r>
          </a:p>
          <a:p>
            <a:pPr marL="36900" indent="0">
              <a:buNone/>
            </a:pPr>
            <a:r>
              <a:rPr lang="en-US" dirty="0"/>
              <a:t>We have downloaded the gpt2 simple model files for the models “124M” and “774M”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B1EFB-E3C5-ACCE-BB3D-CC07E352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429000"/>
            <a:ext cx="3175701" cy="717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803F7-1EB3-A458-E75B-BA7B59B6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00" y="4166883"/>
            <a:ext cx="5067560" cy="23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3E5-B922-C993-E963-05EFBCB7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on Harry Potter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1858-2EBC-717A-4450-8CABF7E2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experimented the finetuned model on the Harry Potter books to generate podcasts and the model has given good results.</a:t>
            </a:r>
          </a:p>
          <a:p>
            <a:r>
              <a:rPr lang="en-US" sz="2600" dirty="0"/>
              <a:t>We collected these books and preprocessed the text in these books.</a:t>
            </a:r>
          </a:p>
          <a:p>
            <a:r>
              <a:rPr lang="en-US" sz="2600" dirty="0"/>
              <a:t>The processed data was given to the model for finetuning</a:t>
            </a:r>
          </a:p>
          <a:p>
            <a:r>
              <a:rPr lang="en-US" sz="2500" dirty="0"/>
              <a:t>Then we loaded the finetuned model and prompted to generate a conversation from the books. The model performed pretty good on books.</a:t>
            </a:r>
          </a:p>
        </p:txBody>
      </p:sp>
    </p:spTree>
    <p:extLst>
      <p:ext uri="{BB962C8B-B14F-4D97-AF65-F5344CB8AC3E}">
        <p14:creationId xmlns:p14="http://schemas.microsoft.com/office/powerpoint/2010/main" val="225997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CD1B-BAC9-6F21-0034-4D0E6436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5B394-0F91-9B5E-B47C-DF6095CC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69" y="2076450"/>
            <a:ext cx="10214588" cy="3877310"/>
          </a:xfrm>
        </p:spPr>
      </p:pic>
    </p:spTree>
    <p:extLst>
      <p:ext uri="{BB962C8B-B14F-4D97-AF65-F5344CB8AC3E}">
        <p14:creationId xmlns:p14="http://schemas.microsoft.com/office/powerpoint/2010/main" val="9309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4CC4-C125-FB2D-A0ED-32A68ACE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finetuning the model..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E5F1-B365-BC8D-D309-DF535499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inputted the model with the podcast data that we have obtained and finetuned the model using these AI podcasts of Lex </a:t>
            </a:r>
            <a:r>
              <a:rPr lang="en-US" dirty="0" err="1"/>
              <a:t>Fridman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35878-430F-88B5-704E-9CF55468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5" y="3228307"/>
            <a:ext cx="4775445" cy="300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30906-08D0-D24C-ACE0-C5F80803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20" y="2951415"/>
            <a:ext cx="6548529" cy="35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8811-787B-D500-8F6D-4D2B6696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finetuned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F222-ABFC-DBFD-8D90-F431DCD6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the checkpoint after finetuning the model on the podcast data and the reading the model to generate podcast by prompting the topic to get podcast transcript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7A947-9231-08C0-71DC-27B1D542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82" y="3518494"/>
            <a:ext cx="6841017" cy="18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08C9-3213-3578-02AF-9B99F93A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podcast text from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AE3AF-AC4A-F3A3-3884-898869AE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076450"/>
            <a:ext cx="7072698" cy="3999230"/>
          </a:xfrm>
        </p:spPr>
      </p:pic>
    </p:spTree>
    <p:extLst>
      <p:ext uri="{BB962C8B-B14F-4D97-AF65-F5344CB8AC3E}">
        <p14:creationId xmlns:p14="http://schemas.microsoft.com/office/powerpoint/2010/main" val="27058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{05B62725-D22D-4BEA-AFB2-0D65D6EEA233}tf12214701_win32</Template>
  <TotalTime>890</TotalTime>
  <Words>495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Goudy Old Style</vt:lpstr>
      <vt:lpstr>Wingdings 2</vt:lpstr>
      <vt:lpstr>SlateVTI</vt:lpstr>
      <vt:lpstr>AI Podcast Generator</vt:lpstr>
      <vt:lpstr>What have we done?</vt:lpstr>
      <vt:lpstr>Collecting data to train the model</vt:lpstr>
      <vt:lpstr>Downloading the model</vt:lpstr>
      <vt:lpstr>Experimenting on Harry Potter books</vt:lpstr>
      <vt:lpstr>Experiment-1 Results</vt:lpstr>
      <vt:lpstr>Now finetuning the model..</vt:lpstr>
      <vt:lpstr>Loading the finetuned model</vt:lpstr>
      <vt:lpstr>Generating the podcast text from the model</vt:lpstr>
      <vt:lpstr>Generating Voice podcasts</vt:lpstr>
      <vt:lpstr>Calculating BLEU scores</vt:lpstr>
      <vt:lpstr>Streamlit App for Prompting the Finetuned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Podcast Generator</dc:title>
  <dc:creator>Krishna Pranathi Mokshagundam</dc:creator>
  <cp:lastModifiedBy>Krishna Pranathi Mokshagundam</cp:lastModifiedBy>
  <cp:revision>10</cp:revision>
  <dcterms:created xsi:type="dcterms:W3CDTF">2023-05-23T07:24:40Z</dcterms:created>
  <dcterms:modified xsi:type="dcterms:W3CDTF">2023-05-23T22:17:05Z</dcterms:modified>
</cp:coreProperties>
</file>