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1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B2C4297-BD9F-4F00-8954-EC86CC7D90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9EF6DD5-1E68-4903-AD51-5BCA26827B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97-BD9F-4F00-8954-EC86CC7D90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DD5-1E68-4903-AD51-5BCA26827B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97-BD9F-4F00-8954-EC86CC7D90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DD5-1E68-4903-AD51-5BCA26827B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B2C4297-BD9F-4F00-8954-EC86CC7D90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DD5-1E68-4903-AD51-5BCA26827B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B2C4297-BD9F-4F00-8954-EC86CC7D90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9EF6DD5-1E68-4903-AD51-5BCA26827BE5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B2C4297-BD9F-4F00-8954-EC86CC7D90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9EF6DD5-1E68-4903-AD51-5BCA26827B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B2C4297-BD9F-4F00-8954-EC86CC7D90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9EF6DD5-1E68-4903-AD51-5BCA26827B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97-BD9F-4F00-8954-EC86CC7D90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DD5-1E68-4903-AD51-5BCA26827B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B2C4297-BD9F-4F00-8954-EC86CC7D90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9EF6DD5-1E68-4903-AD51-5BCA26827B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B2C4297-BD9F-4F00-8954-EC86CC7D90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9EF6DD5-1E68-4903-AD51-5BCA26827B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B2C4297-BD9F-4F00-8954-EC86CC7D90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9EF6DD5-1E68-4903-AD51-5BCA26827B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B2C4297-BD9F-4F00-8954-EC86CC7D90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9EF6DD5-1E68-4903-AD51-5BCA26827BE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hnschrift" pitchFamily="34" charset="0"/>
              </a:rPr>
              <a:t>OASIS INFOBYTE</a:t>
            </a:r>
            <a:endParaRPr lang="en-IN" b="1" dirty="0"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WEB DEVELOPMENT AND DESIGNING</a:t>
            </a:r>
          </a:p>
          <a:p>
            <a:r>
              <a:rPr lang="en-US" dirty="0" smtClean="0"/>
              <a:t>TASK: TRIBUTE PAGE</a:t>
            </a:r>
          </a:p>
          <a:p>
            <a:r>
              <a:rPr lang="en-US" dirty="0" smtClean="0"/>
              <a:t>NAME: G.CHAITRA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429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</TotalTime>
  <Words>15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OASIS INFOBYTE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</dc:title>
  <dc:creator>hi</dc:creator>
  <cp:lastModifiedBy>hi</cp:lastModifiedBy>
  <cp:revision>1</cp:revision>
  <dcterms:created xsi:type="dcterms:W3CDTF">2022-06-26T08:37:03Z</dcterms:created>
  <dcterms:modified xsi:type="dcterms:W3CDTF">2022-06-26T08:45:48Z</dcterms:modified>
</cp:coreProperties>
</file>