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2" r:id="rId7"/>
    <p:sldId id="263" r:id="rId8"/>
    <p:sldId id="268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4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5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4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0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2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5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2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7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E560-0EF3-43C4-BE84-71304402B00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6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6" y="26372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Customer Personality Analysis</a:t>
            </a:r>
            <a:endParaRPr lang="en-IN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9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0328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SOURCES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66982" y="2772344"/>
            <a:ext cx="9458036" cy="212365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14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Primary Data Source: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The dataset was obtained from an internship website, containing marketing campaign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Excel format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Dataset Content: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Includes customer demographics, purchasing behavior, campaign participation, web visits,            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and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total spending/revenue.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1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1073" cy="335597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Removed duplicate and invalid entries to ensure data accuracy.</a:t>
            </a:r>
          </a:p>
          <a:p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Standardized and categorized customer demographic and behavioral data.</a:t>
            </a:r>
          </a:p>
          <a:p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Calculated total spending, order frequency, and revenue distribution across customer segments.</a:t>
            </a:r>
          </a:p>
          <a:p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Applied statistical methods to identify spending patterns and campaign effectiveness.</a:t>
            </a:r>
          </a:p>
          <a:p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Used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Power BI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Python (</a:t>
            </a:r>
            <a:r>
              <a:rPr lang="en-US" sz="2300" b="1" dirty="0" err="1" smtClean="0">
                <a:solidFill>
                  <a:schemeClr val="accent1">
                    <a:lumMod val="50000"/>
                  </a:schemeClr>
                </a:solidFill>
              </a:rPr>
              <a:t>Matplotlib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300" b="1" dirty="0" err="1" smtClean="0">
                <a:solidFill>
                  <a:schemeClr val="accent1">
                    <a:lumMod val="50000"/>
                  </a:schemeClr>
                </a:solidFill>
              </a:rPr>
              <a:t>Seaborn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 for data visualization.</a:t>
            </a:r>
          </a:p>
          <a:p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Segmented customers based on spending behavior, demographics, and campaign responses.</a:t>
            </a:r>
          </a:p>
        </p:txBody>
      </p:sp>
    </p:spTree>
    <p:extLst>
      <p:ext uri="{BB962C8B-B14F-4D97-AF65-F5344CB8AC3E}">
        <p14:creationId xmlns:p14="http://schemas.microsoft.com/office/powerpoint/2010/main" val="66874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7018" y="1122364"/>
            <a:ext cx="7970982" cy="66949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1308" y="2142837"/>
            <a:ext cx="4248727" cy="3114964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Objective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Key findings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Recommendations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Appendix:</a:t>
            </a:r>
          </a:p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Data sources</a:t>
            </a:r>
          </a:p>
          <a:p>
            <a:pPr algn="just"/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        Data methodology</a:t>
            </a:r>
          </a:p>
          <a:p>
            <a:pPr algn="just"/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        Data assumptions</a:t>
            </a:r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OBJECTIVE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0" y="2273300"/>
            <a:ext cx="10515600" cy="248775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To analyze customer demographics, spending behavior, and campaign participation to identify key customer segments and their preferences.</a:t>
            </a:r>
          </a:p>
          <a:p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To understand the factors influencing total revenue, including web visits, non-web purchases, and customer response to campaigns.</a:t>
            </a:r>
          </a:p>
          <a:p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To provide data-driven insights that help businesses optimize marketing strategies, enhance customer engagement, and maximize revenue growth.</a:t>
            </a:r>
            <a:endParaRPr lang="en-IN" sz="23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1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72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073" y="2188874"/>
            <a:ext cx="11129818" cy="3352944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Businesses collect vast amounts of customer data from various sources, including purchase history, demographics, and online interactions. However, without proper analysis, this data remains underutilized.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Customer Personality Analysis helps segment customers based on their behaviors, preferences, and spending patterns, allowing businesses to tailor marketing strategies and product offerings effectively.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By identifying high-value customer segments, companies can optimize resource allocation, improve customer satisfaction, and increase overall profitability.</a:t>
            </a:r>
            <a:endParaRPr lang="en-IN" sz="23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Spending Behaviour &amp; Revenue Trends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511" y="1289049"/>
            <a:ext cx="10515600" cy="26035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Customer spending peaked in 2013 but declined in 2014 across all categories, reflecting a drop in both engagement and purchase volume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Education and marital status significantly influence spending—graduates and married individuals are the highest spenders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Wine remains the top category across education levels, while total customer spending far exceeds total revenue, indicating a financial imbalance.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11" y="4237697"/>
            <a:ext cx="3611367" cy="2499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14" y="4237697"/>
            <a:ext cx="6750397" cy="249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1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527" y="411163"/>
            <a:ext cx="9144000" cy="697201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Campaign</a:t>
            </a:r>
            <a:r>
              <a:rPr lang="en-IN" sz="2800" b="1" dirty="0" smtClean="0">
                <a:solidFill>
                  <a:srgbClr val="CC0099"/>
                </a:solidFill>
              </a:rPr>
              <a:t> 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Performance &amp; Customer Engagement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1366982"/>
            <a:ext cx="9818254" cy="2893291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Over 90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% of customers did not accept any campaign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, indicating a major issue with campaign relevance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timing, or delivery strategy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3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Despite being smaller in number,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Best and Loyal Customers showed the highest engagement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, proving they are the most responsive and valuable targets for future 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campaigns.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Campaigns were mostly directed at Potential Loyalists and Dormant Customers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, who showed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low actual response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, revealing a clear disconnect between targeting and conversion.</a:t>
            </a:r>
            <a:endParaRPr lang="en-US" sz="23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76" y="4419475"/>
            <a:ext cx="3634319" cy="2438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77" y="4404866"/>
            <a:ext cx="3518814" cy="2438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575" y="4404866"/>
            <a:ext cx="4847102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2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382"/>
            <a:ext cx="10515600" cy="942109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Factors Influencing Revenue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261706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Web traffic and non-web purchases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 are key drivers of revenue—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higher web visits and more non-web purchases lead to increased revenue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Segment 1 and Segment 2 customers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 generate the highest total revenue and have the largest customer base, making them the most valuable targets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While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Segment 5 has the highest revenue per customer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, its small population suggests that factors other than customer volume influence revenue generation</a:t>
            </a:r>
            <a:endParaRPr lang="en-IN" sz="23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65" y="3808556"/>
            <a:ext cx="5610062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92" y="3849680"/>
            <a:ext cx="4222299" cy="28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8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94" y="116029"/>
            <a:ext cx="10515600" cy="5974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Customer Behavior Clusters: Spending vs. Purchase Frequency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575" y="859601"/>
            <a:ext cx="10515600" cy="222343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 lnSpcReduction="10000"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High-frequency buyers spend more, while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Dormant Customers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contribute the least.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Potential Loyalists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have high spending but need retention efforts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Lower recency correlates with lower spending, requiring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timely reactivation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Best Customers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maintain strong engagement through frequent purchases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Dormant Customers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need personalized reactivation,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Potential Loyalists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benefit from promotions, and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Best Customers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thrive on loyalty programs.</a:t>
            </a:r>
            <a:endParaRPr lang="en-IN" sz="23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35" y="3384371"/>
            <a:ext cx="10241280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RECOMMENDATIONS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242" y="1690688"/>
            <a:ext cx="8151796" cy="2881129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Personalize Campaign Strategies for Better Engagement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3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Maximize Best Customer Value and Boost Revenue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Target High-Spending, High-Value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Segments.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Reactivate Dormant Customers and Reduce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Churn.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Monitor Spending Trends and Correct Revenue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Imbalances.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Create Family and Relationship-Based Offers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1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11947</TotalTime>
  <Words>622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Lato Semibold</vt:lpstr>
      <vt:lpstr>Wingdings</vt:lpstr>
      <vt:lpstr>Office Theme</vt:lpstr>
      <vt:lpstr>Customer Personality Analysis</vt:lpstr>
      <vt:lpstr>AGENDA</vt:lpstr>
      <vt:lpstr>OBJECTIVE</vt:lpstr>
      <vt:lpstr>BACKGROUND</vt:lpstr>
      <vt:lpstr>Spending Behaviour &amp; Revenue Trends</vt:lpstr>
      <vt:lpstr>Campaign Performance &amp; Customer Engagement</vt:lpstr>
      <vt:lpstr>Factors Influencing Revenue</vt:lpstr>
      <vt:lpstr>Customer Behavior Clusters: Spending vs. Purchase Frequency</vt:lpstr>
      <vt:lpstr>RECOMMENDATIONS</vt:lpstr>
      <vt:lpstr>APPENDIX - DATA SOURCES</vt:lpstr>
      <vt:lpstr>APPENDIX - DATA METHODOLOGY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</dc:title>
  <dc:creator>Microsoft account</dc:creator>
  <cp:lastModifiedBy>Microsoft account</cp:lastModifiedBy>
  <cp:revision>20</cp:revision>
  <dcterms:created xsi:type="dcterms:W3CDTF">2025-03-03T07:21:50Z</dcterms:created>
  <dcterms:modified xsi:type="dcterms:W3CDTF">2025-04-27T15:04:12Z</dcterms:modified>
</cp:coreProperties>
</file>