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61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CCB6-8EFA-49C2-841B-AD351C0432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7B93-58EC-4F49-ACA2-922E51153DF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E838CCB6-8EFA-49C2-841B-AD351C04326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907B93-58EC-4F49-ACA2-922E51153DF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38CCB6-8EFA-49C2-841B-AD351C043263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A9C95B-B3B9-4349-9277-EE97D1773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Micro Credit Project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5E6E316-2435-4548-AC58-44E29A152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FFF"/>
                </a:solidFill>
              </a:rPr>
              <a:t>CHAITRA H N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867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4F921B-E133-417D-A6ED-2AC764B0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dirty="0">
                <a:solidFill>
                  <a:schemeClr val="bg1"/>
                </a:solidFill>
              </a:rPr>
              <a:t>Micro Finance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1E8BDD-0A0F-4E86-A311-8B108465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Providing small loans mostly without collateral and accepting small savings deposits.</a:t>
            </a:r>
          </a:p>
          <a:p>
            <a:r>
              <a:rPr lang="en-US" dirty="0"/>
              <a:t>Micro finance originated in low income countries. </a:t>
            </a:r>
          </a:p>
          <a:p>
            <a:r>
              <a:rPr lang="en-US" dirty="0"/>
              <a:t>Non traditional methods of loan selection.</a:t>
            </a:r>
          </a:p>
          <a:p>
            <a:r>
              <a:rPr lang="en-US" dirty="0"/>
              <a:t>Low income borrowers do not become eligible to borrow due to their low borrowing powers.</a:t>
            </a:r>
          </a:p>
          <a:p>
            <a:r>
              <a:rPr lang="en-US" dirty="0"/>
              <a:t>Objective of financing is to remove poverty levels in a society/ economy than profitability of banks from the transaction</a:t>
            </a:r>
          </a:p>
          <a:p>
            <a:r>
              <a:rPr lang="en-US" dirty="0"/>
              <a:t>Micro finance aims at empowering women to achieve self reliance.</a:t>
            </a:r>
          </a:p>
          <a:p>
            <a:r>
              <a:rPr lang="en-US" dirty="0"/>
              <a:t>Microfinance often is a group activity that derives its strength from strength of the participating community. </a:t>
            </a:r>
          </a:p>
        </p:txBody>
      </p:sp>
    </p:spTree>
    <p:extLst>
      <p:ext uri="{BB962C8B-B14F-4D97-AF65-F5344CB8AC3E}">
        <p14:creationId xmlns:p14="http://schemas.microsoft.com/office/powerpoint/2010/main" xmlns="" val="37416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4F921B-E133-417D-A6ED-2AC764B0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dirty="0">
                <a:solidFill>
                  <a:schemeClr val="bg1"/>
                </a:solidFill>
              </a:rPr>
              <a:t>Need for Micro Finance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1E8BDD-0A0F-4E86-A311-8B108465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Poverty alleviation.</a:t>
            </a:r>
          </a:p>
          <a:p>
            <a:r>
              <a:rPr lang="en-US" dirty="0"/>
              <a:t>Sustainable financial programs by the government.</a:t>
            </a:r>
          </a:p>
          <a:p>
            <a:r>
              <a:rPr lang="en-US" dirty="0"/>
              <a:t>Fund allocation by the government through banking institutions.</a:t>
            </a:r>
          </a:p>
          <a:p>
            <a:r>
              <a:rPr lang="en-US" dirty="0"/>
              <a:t>Mobilizing small deposits from poor rural and urban areas.</a:t>
            </a:r>
          </a:p>
          <a:p>
            <a:r>
              <a:rPr lang="en-US" dirty="0"/>
              <a:t>Meeting the lending needs from rural and urban poor.</a:t>
            </a:r>
          </a:p>
        </p:txBody>
      </p:sp>
    </p:spTree>
    <p:extLst>
      <p:ext uri="{BB962C8B-B14F-4D97-AF65-F5344CB8AC3E}">
        <p14:creationId xmlns:p14="http://schemas.microsoft.com/office/powerpoint/2010/main" xmlns="" val="78844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4F921B-E133-417D-A6ED-2AC764B0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dirty="0">
                <a:solidFill>
                  <a:schemeClr val="bg1"/>
                </a:solidFill>
              </a:rPr>
              <a:t>Micro Finance Fundamentals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1E8BDD-0A0F-4E86-A311-8B108465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Supply leading finance theory</a:t>
            </a:r>
          </a:p>
          <a:p>
            <a:r>
              <a:rPr lang="en-US" dirty="0"/>
              <a:t>Imperfect information paradigm</a:t>
            </a:r>
          </a:p>
          <a:p>
            <a:r>
              <a:rPr lang="en-US" dirty="0"/>
              <a:t>Informal credit markets</a:t>
            </a:r>
          </a:p>
          <a:p>
            <a:r>
              <a:rPr lang="en-US" dirty="0"/>
              <a:t>Savings of the poor</a:t>
            </a:r>
          </a:p>
        </p:txBody>
      </p:sp>
    </p:spTree>
    <p:extLst>
      <p:ext uri="{BB962C8B-B14F-4D97-AF65-F5344CB8AC3E}">
        <p14:creationId xmlns:p14="http://schemas.microsoft.com/office/powerpoint/2010/main" xmlns="" val="33544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B9355B-C8D5-4273-BAA7-5F006E62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Micro Finance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A94F0B-4D4D-4FFF-BA05-AC0407E60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access to funds for the poor</a:t>
            </a:r>
          </a:p>
          <a:p>
            <a:r>
              <a:rPr lang="en-US" dirty="0"/>
              <a:t>Encourage entrepreneurship and self-sufficiency</a:t>
            </a:r>
          </a:p>
          <a:p>
            <a:r>
              <a:rPr lang="en-US" dirty="0"/>
              <a:t>Manage risk</a:t>
            </a:r>
          </a:p>
          <a:p>
            <a:r>
              <a:rPr lang="en-US" dirty="0"/>
              <a:t>Empower women</a:t>
            </a:r>
          </a:p>
          <a:p>
            <a:r>
              <a:rPr lang="en-US" dirty="0"/>
              <a:t>Benefits to community as a whole</a:t>
            </a:r>
          </a:p>
        </p:txBody>
      </p:sp>
    </p:spTree>
    <p:extLst>
      <p:ext uri="{BB962C8B-B14F-4D97-AF65-F5344CB8AC3E}">
        <p14:creationId xmlns:p14="http://schemas.microsoft.com/office/powerpoint/2010/main" xmlns="" val="303040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07185D-28E1-4D3D-8FE8-9D45CE1A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Benefits of Micro 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EC1B44-1814-49D5-BF03-BA3E86A57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Microcredit leads to an increase in household income.</a:t>
            </a:r>
          </a:p>
          <a:p>
            <a:r>
              <a:rPr lang="en-US" dirty="0"/>
              <a:t>Loans and deposit services can result in diversification of income sources or enterprise growth.</a:t>
            </a:r>
          </a:p>
          <a:p>
            <a:r>
              <a:rPr lang="en-US" dirty="0"/>
              <a:t>Access to financial services enables clients to build and change their mix of assets.</a:t>
            </a:r>
          </a:p>
          <a:p>
            <a:r>
              <a:rPr lang="en-US" dirty="0"/>
              <a:t>Access to microfinance enables poor people to manage risk better and take advantage of opportunities.</a:t>
            </a:r>
          </a:p>
          <a:p>
            <a:r>
              <a:rPr lang="en-US" dirty="0"/>
              <a:t>For women, greater control over resources leads to growth in self-esteem, self-confidence and opportunities.</a:t>
            </a:r>
          </a:p>
          <a:p>
            <a:r>
              <a:rPr lang="en-US" dirty="0"/>
              <a:t>Microfinance clients tend to have higher levels of savings than non-clients since there is a necessity for building assets.</a:t>
            </a:r>
          </a:p>
        </p:txBody>
      </p:sp>
    </p:spTree>
    <p:extLst>
      <p:ext uri="{BB962C8B-B14F-4D97-AF65-F5344CB8AC3E}">
        <p14:creationId xmlns:p14="http://schemas.microsoft.com/office/powerpoint/2010/main" xmlns="" val="428674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FCA8F8-66D0-4456-9717-018FD810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Desired Results of Micro Credit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AB8BDA-2A6A-426A-B8A1-5F850277A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Eradication of poverty</a:t>
            </a:r>
          </a:p>
          <a:p>
            <a:r>
              <a:rPr lang="en-US" dirty="0"/>
              <a:t>Mass education</a:t>
            </a:r>
          </a:p>
          <a:p>
            <a:r>
              <a:rPr lang="en-US" dirty="0"/>
              <a:t>Provide gender equality</a:t>
            </a:r>
          </a:p>
          <a:p>
            <a:r>
              <a:rPr lang="en-US" dirty="0"/>
              <a:t>Women’s empowerment</a:t>
            </a:r>
          </a:p>
          <a:p>
            <a:r>
              <a:rPr lang="en-US" dirty="0"/>
              <a:t>Reduce child mortality</a:t>
            </a:r>
          </a:p>
          <a:p>
            <a:r>
              <a:rPr lang="en-US" dirty="0"/>
              <a:t>Combat diseases</a:t>
            </a:r>
          </a:p>
          <a:p>
            <a:r>
              <a:rPr lang="en-US" dirty="0"/>
              <a:t>Develop entrepreneurial spirit</a:t>
            </a:r>
          </a:p>
        </p:txBody>
      </p:sp>
    </p:spTree>
    <p:extLst>
      <p:ext uri="{BB962C8B-B14F-4D97-AF65-F5344CB8AC3E}">
        <p14:creationId xmlns:p14="http://schemas.microsoft.com/office/powerpoint/2010/main" xmlns="" val="4171262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</TotalTime>
  <Words>302</Words>
  <Application>Microsoft Office PowerPoint</Application>
  <PresentationFormat>Custom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Micro Credit Project</vt:lpstr>
      <vt:lpstr>Micro Finance</vt:lpstr>
      <vt:lpstr>Need for Micro Finance</vt:lpstr>
      <vt:lpstr>Micro Finance Fundamentals</vt:lpstr>
      <vt:lpstr>Micro Finance Objectives</vt:lpstr>
      <vt:lpstr>Benefits of Micro Finance</vt:lpstr>
      <vt:lpstr>Desired Results of Micro Credit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Project</dc:title>
  <dc:creator>Alan Ananyase</dc:creator>
  <cp:lastModifiedBy>CHAITRA</cp:lastModifiedBy>
  <cp:revision>4</cp:revision>
  <dcterms:created xsi:type="dcterms:W3CDTF">2020-11-08T17:21:10Z</dcterms:created>
  <dcterms:modified xsi:type="dcterms:W3CDTF">2021-10-26T16:21:21Z</dcterms:modified>
</cp:coreProperties>
</file>