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586b8a7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586b8a7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586b8a7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e586b8a7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586b8a7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586b8a7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e586b8a7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e586b8a7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586b8a7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e586b8a7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586b8a7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e586b8a7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e586b8a7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e586b8a7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e634b5b1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e634b5b1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e586b8a7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e586b8a7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e586b8a7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e586b8a7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586b8a7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586b8a7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e586b8a7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e586b8a7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3b987648e170d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3b987648e170d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586b8a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586b8a7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586b8a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586b8a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586b8a7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586b8a7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3b987648e170d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3b987648e170d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586b8a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e586b8a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implilearn/pig-149037598/Simplilearn/pig-14903759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apache_pig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71600" y="1124200"/>
            <a:ext cx="8016000" cy="30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D3B45"/>
                </a:solidFill>
                <a:highlight>
                  <a:srgbClr val="FFFFFF"/>
                </a:highlight>
              </a:rPr>
              <a:t>                    </a:t>
            </a: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PRACTICE WITH PIG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44517-02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BY TEAM 02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2736950"/>
            <a:ext cx="2117500" cy="1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Modes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We can execute pig in two modes.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Local Mode:</a:t>
            </a: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This mode is generally used for testing purpose. All the files are installed and run from local host and local file system. There is no need of Hadoop or HDFS.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MapReduce Mode:</a:t>
            </a: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MapReduce mode is where we load or process the data that exist in HDFS using Apache pig.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8186875" y="4954875"/>
            <a:ext cx="72438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6350775" y="4663225"/>
            <a:ext cx="46533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Nishanth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in Pig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4450"/>
            <a:ext cx="9144001" cy="35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6325625" y="4703625"/>
            <a:ext cx="4515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Nishanth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Operators: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LOAD: Load data from the local file system or HDFS storage into pig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FOREACH: Generates data transformations based on columns of data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FILTER: Selects tuples from a relation based on a condition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JOIN: join the relations based on the column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BY: Sort a relation based on one or more fields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DISTINCT: Removes duplicate tuples in a relation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GROUP: Groups together the tuples with the same group key(key field)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6137000" y="4663225"/>
            <a:ext cx="72438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Nishanth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vs Pig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311700" y="960924"/>
            <a:ext cx="8520600" cy="37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Hive: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only process structured data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like query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 required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Connectivity to JDBC and ODBC and servers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Pig: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data of any data format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 not required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by developers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6388500" y="4663225"/>
            <a:ext cx="8061300" cy="1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Nishanth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Pig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311700" y="136774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the need for users to tune Hadoop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Insulates users from changes in Hadoop interfaces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Increases productivity. In one test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■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lines of Pig Latin ~ 200 lines of Java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■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that takes 4 hours to write in Java, takes only 15 min in Pig Latin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■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non-Java programmers to work on data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6009600" y="4726100"/>
            <a:ext cx="54744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SaiKiran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Pig Usage Scenario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log processing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 for web search platforms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 hoc queries across large datasets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Rapid prototyping of algorithms for large amounts of data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uses Pig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Yahoo, one of heaviest user of Hadoop, runs 50% of hadoop jobs in pig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 is also another well known user of Pig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6853800" y="4672700"/>
            <a:ext cx="72438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SaiKiran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2750100" y="2143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Demo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5948350" y="4672700"/>
            <a:ext cx="72438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Saikiran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https://www.slideshare.net/Simplilearn/pig-149037598/Simplilearn/pig-149037598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https://www.tutorialspoint.com/apache_pig/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Questions????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Google Shape;19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Thank You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Team Slide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Yeshwanth Reddy, Anumula               Saikiran,Doddapaneni                   Nishanth Reddy, Devireddy</a:t>
            </a:r>
            <a:endParaRPr sz="1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02" y="1246465"/>
            <a:ext cx="1685950" cy="2247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850" y="1246475"/>
            <a:ext cx="1972425" cy="22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5353" y="1246465"/>
            <a:ext cx="1869869" cy="2247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Hadoop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Pig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Pig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Modes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in Pig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of Pig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Hive vs Pig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Pig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Usage Scenario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7353225" y="4848725"/>
            <a:ext cx="1232400" cy="1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Yeshwanth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Hadoop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3227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open source software utilities that uses a network of computers to solve Big data problems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Hadoop uses Mapreduce to analyze and process big data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Pig: Processing Big data consumed more time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Pig: Processing Big data was faster using Mapreduce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847600" y="4663225"/>
            <a:ext cx="2984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Yeshwanth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What is Pig?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48825" y="1132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is a scripting platform that runs on hadoop clusters, designed to process and analyze large data sets.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operates on various types of data like structured, semi-structured and unstructured. 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5545925" y="4703625"/>
            <a:ext cx="72438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Yeshwanth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Why Pig?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7" y="115098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before Pig: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programmers found it difficult to write lengthy codes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Issues were faced to incorporate map, sort, reduce fundamentals of Mapreduce.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processing time to maintain and optimize the code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495625" y="4700625"/>
            <a:ext cx="72438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Yeshwanth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pig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44666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support for data types- long, float, schemas and functions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user defined functions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 data is not required, but used when available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Operates on files in HDFS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577150" y="4723000"/>
            <a:ext cx="7923000" cy="9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Yeshwanth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Why Pig?( contd)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Apache Pig was developed by Yahoo researchers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sql like queries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especially for non-programmers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and lengthy java codes not required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uses simple steps to analyze data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efficient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7708950" y="4911625"/>
            <a:ext cx="72438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6011250" y="4703625"/>
            <a:ext cx="72438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Yeshwanth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2 components: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Latin: A language used to express data flows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Engine: An engine on top of hadoop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6765775" y="4861325"/>
            <a:ext cx="72438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Yeshwanth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656</Words>
  <Application>Microsoft Office PowerPoint</Application>
  <PresentationFormat>On-screen Show (16:9)</PresentationFormat>
  <Paragraphs>142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Times New Roman</vt:lpstr>
      <vt:lpstr>Simple Light</vt:lpstr>
      <vt:lpstr>                          PRACTICE WITH PIG                                   44517-02                               BY TEAM 02  </vt:lpstr>
      <vt:lpstr>Team Slide</vt:lpstr>
      <vt:lpstr>Contents:</vt:lpstr>
      <vt:lpstr>Hadoop</vt:lpstr>
      <vt:lpstr>What is Pig? </vt:lpstr>
      <vt:lpstr>Why Pig?</vt:lpstr>
      <vt:lpstr>Features of pig</vt:lpstr>
      <vt:lpstr>Why Pig?( contd)</vt:lpstr>
      <vt:lpstr>Components</vt:lpstr>
      <vt:lpstr>Execution Modes</vt:lpstr>
      <vt:lpstr>Working in Pig</vt:lpstr>
      <vt:lpstr>Operators:</vt:lpstr>
      <vt:lpstr>Hive vs Pig</vt:lpstr>
      <vt:lpstr>Advantages of Pig</vt:lpstr>
      <vt:lpstr>Pig Usage Scenario</vt:lpstr>
      <vt:lpstr>PowerPoint Presentation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PRACTICE WITH PIG                                   44517-02                               BY TEAM 02  </dc:title>
  <cp:lastModifiedBy>Devi Reddy,Nishanth Reddy</cp:lastModifiedBy>
  <cp:revision>2</cp:revision>
  <dcterms:modified xsi:type="dcterms:W3CDTF">2020-02-19T01:29:23Z</dcterms:modified>
</cp:coreProperties>
</file>