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75" r:id="rId4"/>
    <p:sldId id="257" r:id="rId5"/>
    <p:sldId id="258" r:id="rId6"/>
    <p:sldId id="276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3" r:id="rId17"/>
    <p:sldId id="269" r:id="rId18"/>
    <p:sldId id="274" r:id="rId19"/>
    <p:sldId id="272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dirty="0" smtClean="0"/>
              <a:t>TESTING calculations</a:t>
            </a:r>
            <a:br>
              <a:rPr lang="en-US" sz="5400" dirty="0" smtClean="0"/>
            </a:br>
            <a:r>
              <a:rPr lang="en-US" sz="5400" dirty="0" smtClean="0"/>
              <a:t> WITH QUNIT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mouseover,mouseout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mousemove</a:t>
            </a:r>
            <a:r>
              <a:rPr lang="en-US" dirty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/up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online, offline (network events)</a:t>
            </a:r>
          </a:p>
          <a:p>
            <a:pPr marL="0" indent="0" fontAlgn="base">
              <a:buNone/>
            </a:pPr>
            <a:r>
              <a:rPr lang="en-US" dirty="0"/>
              <a:t>reset, submit (form events)</a:t>
            </a:r>
          </a:p>
          <a:p>
            <a:pPr marL="0" indent="0" fontAlgn="base">
              <a:buNone/>
            </a:pPr>
            <a:r>
              <a:rPr lang="en-US" dirty="0"/>
              <a:t>focus, blur (when an element gets the focus or loses it)</a:t>
            </a:r>
          </a:p>
          <a:p>
            <a:pPr marL="0" indent="0" fontAlgn="base">
              <a:buNone/>
            </a:pPr>
            <a:r>
              <a:rPr lang="en-US" dirty="0"/>
              <a:t>drag, </a:t>
            </a:r>
            <a:r>
              <a:rPr lang="en-US" dirty="0" err="1"/>
              <a:t>dragstart,dragend</a:t>
            </a:r>
            <a:r>
              <a:rPr lang="en-US" dirty="0"/>
              <a:t>, </a:t>
            </a:r>
            <a:r>
              <a:rPr lang="en-US" dirty="0" err="1"/>
              <a:t>dragenter</a:t>
            </a:r>
            <a:r>
              <a:rPr lang="en-US" dirty="0"/>
              <a:t>, </a:t>
            </a:r>
            <a:r>
              <a:rPr lang="en-US" dirty="0" err="1"/>
              <a:t>dragleave</a:t>
            </a:r>
            <a:r>
              <a:rPr lang="en-US" dirty="0"/>
              <a:t>, </a:t>
            </a:r>
            <a:r>
              <a:rPr lang="en-US" dirty="0" smtClean="0"/>
              <a:t>drop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alert("Hello there");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</a:t>
            </a:r>
            <a:r>
              <a:rPr lang="en-US" dirty="0" smtClean="0"/>
              <a:t>a message </a:t>
            </a:r>
            <a:r>
              <a:rPr lang="en-US" dirty="0"/>
              <a:t>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There's no need to manually comb through a report of test results.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Qunit</a:t>
            </a:r>
            <a:r>
              <a:rPr lang="en-US" dirty="0" smtClean="0"/>
              <a:t> used in both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619926"/>
              </p:ext>
            </p:extLst>
          </p:nvPr>
        </p:nvGraphicFramePr>
        <p:xfrm>
          <a:off x="2651759" y="2273360"/>
          <a:ext cx="5581384" cy="3819480"/>
        </p:xfrm>
        <a:graphic>
          <a:graphicData uri="http://schemas.openxmlformats.org/drawingml/2006/table">
            <a:tbl>
              <a:tblPr/>
              <a:tblGrid>
                <a:gridCol w="2790692">
                  <a:extLst>
                    <a:ext uri="{9D8B030D-6E8A-4147-A177-3AD203B41FA5}">
                      <a16:colId xmlns:a16="http://schemas.microsoft.com/office/drawing/2014/main" val="2267838453"/>
                    </a:ext>
                  </a:extLst>
                </a:gridCol>
                <a:gridCol w="2790692">
                  <a:extLst>
                    <a:ext uri="{9D8B030D-6E8A-4147-A177-3AD203B41FA5}">
                      <a16:colId xmlns:a16="http://schemas.microsoft.com/office/drawing/2014/main" val="3748769534"/>
                    </a:ext>
                  </a:extLst>
                </a:gridCol>
              </a:tblGrid>
              <a:tr h="3057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Manual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Automated testing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84988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Executing the test cases manually without any tool support is known as manual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Taking tool support and executing the test cases using automation tool is known as automation testing.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266682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consuming and tedious. Since the test cases are executed by human resources, it is very slow and tedious.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Automation. Runs test cases significantly faster than human resources.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35846"/>
                  </a:ext>
                </a:extLst>
              </a:tr>
              <a:tr h="10918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Huge investment in human resources. As test cases need to be executed manually, more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investment in human resources. Test cases are executed using automation tool hence, less number of testers are required.</a:t>
                      </a:r>
                    </a:p>
                  </a:txBody>
                  <a:tcPr marL="54595" marR="54595" marT="54595" marB="54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required.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/>
              <a:t>A formal written unit test case is characterized by a known input and by an expected output, which is worked out before the test is executed. The known input should test a precondition and the expected output should test a post-condition.</a:t>
            </a:r>
          </a:p>
          <a:p>
            <a:r>
              <a:rPr lang="en-US" dirty="0"/>
              <a:t>There must be at least two unit test cases for each requirement: one positive test and one negative test</a:t>
            </a:r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browser.</a:t>
            </a:r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using Assertions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5" y="1265701"/>
            <a:ext cx="23513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 REDDY NACHANNAFARI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 </a:t>
            </a: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Vemula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5384" y="1265701"/>
            <a:ext cx="243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CHITRALEKHA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CHIKKU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VIJAYA RAJA MAYURI AKULA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pPr fontAlgn="base"/>
            <a:r>
              <a:rPr lang="en-US" dirty="0"/>
              <a:t>react to events &amp; create new events</a:t>
            </a:r>
          </a:p>
          <a:p>
            <a:pPr fontAlgn="base"/>
            <a:r>
              <a:rPr lang="en-US" dirty="0"/>
              <a:t>Modify the DOM: change/remove/add all HTML elements &amp; attributes &amp; CSS styles </a:t>
            </a:r>
          </a:p>
          <a:p>
            <a:pPr fontAlgn="base"/>
            <a:r>
              <a:rPr lang="en-US" dirty="0"/>
              <a:t>provide logic, animations, 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Variables Declaration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i="1" dirty="0"/>
              <a:t>`</a:t>
            </a:r>
            <a:r>
              <a:rPr lang="en-US" i="1" dirty="0" err="1"/>
              <a:t>const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 </a:t>
            </a:r>
            <a:r>
              <a:rPr lang="en-US" dirty="0"/>
              <a:t>that the identifier won’t be reassigned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x = 2;</a:t>
            </a:r>
          </a:p>
          <a:p>
            <a:r>
              <a:rPr lang="en-US" i="1" dirty="0"/>
              <a:t>`let`,</a:t>
            </a:r>
            <a:r>
              <a:rPr lang="en-US" dirty="0"/>
              <a:t> </a:t>
            </a:r>
            <a:r>
              <a:rPr lang="en-US" dirty="0" smtClean="0"/>
              <a:t>indicates that</a:t>
            </a:r>
            <a:r>
              <a:rPr lang="en-US" dirty="0"/>
              <a:t> the variable may be reassigned, such as a counter in a loop, or a value swap in an algorithm. It also signals that the variable will be used only in the block it’s defined in, which is not always the entire containing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let greeting = "say Hi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i="1" dirty="0" smtClean="0"/>
              <a:t>    `</a:t>
            </a:r>
            <a:r>
              <a:rPr lang="en-US" i="1" dirty="0" err="1"/>
              <a:t>var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</a:t>
            </a:r>
            <a:r>
              <a:rPr lang="en-US" dirty="0"/>
              <a:t> the weakest signal available when you define a </a:t>
            </a:r>
            <a:r>
              <a:rPr lang="en-US" dirty="0" smtClean="0"/>
              <a:t>                  variable </a:t>
            </a:r>
            <a:r>
              <a:rPr lang="en-US" dirty="0"/>
              <a:t>in JavaScript. The variable may or may not be reassigned, and  </a:t>
            </a:r>
            <a:r>
              <a:rPr lang="en-US" dirty="0" smtClean="0"/>
              <a:t> </a:t>
            </a:r>
            <a:r>
              <a:rPr lang="en-US" dirty="0"/>
              <a:t>variable may or may not be used for an entire function, or just for the purpose of a block or 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var</a:t>
            </a:r>
            <a:r>
              <a:rPr lang="en-US" dirty="0"/>
              <a:t> x = 2;</a:t>
            </a:r>
          </a:p>
        </p:txBody>
      </p:sp>
    </p:spTree>
    <p:extLst>
      <p:ext uri="{BB962C8B-B14F-4D97-AF65-F5344CB8AC3E}">
        <p14:creationId xmlns:p14="http://schemas.microsoft.com/office/powerpoint/2010/main" val="83305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 and Loops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"text/</a:t>
            </a:r>
            <a:r>
              <a:rPr lang="en-US" sz="4800" dirty="0" err="1"/>
              <a:t>javascript</a:t>
            </a:r>
            <a:r>
              <a:rPr lang="en-US" sz="4800" dirty="0" smtClean="0"/>
              <a:t>"&gt;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c = "Test";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var</a:t>
            </a:r>
            <a:r>
              <a:rPr lang="en-US" sz="4800" dirty="0" smtClean="0"/>
              <a:t> </a:t>
            </a:r>
            <a:r>
              <a:rPr lang="en-US" sz="4800" dirty="0" err="1"/>
              <a:t>linebreak</a:t>
            </a:r>
            <a:r>
              <a:rPr lang="en-US" sz="4800" dirty="0"/>
              <a:t> = "&lt;</a:t>
            </a:r>
            <a:r>
              <a:rPr lang="en-US" sz="4800" dirty="0" err="1"/>
              <a:t>br</a:t>
            </a:r>
            <a:r>
              <a:rPr lang="en-US" sz="4800" dirty="0"/>
              <a:t> /&gt;";</a:t>
            </a:r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result 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(result);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882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Advantages of JavaScript</vt:lpstr>
      <vt:lpstr>Javascript code</vt:lpstr>
      <vt:lpstr>Variables Declaration </vt:lpstr>
      <vt:lpstr>Operators </vt:lpstr>
      <vt:lpstr>Example </vt:lpstr>
      <vt:lpstr>Functions and Events</vt:lpstr>
      <vt:lpstr>Dialog Boxes </vt:lpstr>
      <vt:lpstr>Qunit Features</vt:lpstr>
      <vt:lpstr>Qunit used in both </vt:lpstr>
      <vt:lpstr>What is a Unit Test Case?</vt:lpstr>
      <vt:lpstr>Creation of Test case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Nachannagari,Prashanth Reddy</cp:lastModifiedBy>
  <cp:revision>40</cp:revision>
  <dcterms:created xsi:type="dcterms:W3CDTF">2019-02-07T19:13:28Z</dcterms:created>
  <dcterms:modified xsi:type="dcterms:W3CDTF">2019-02-12T02:43:16Z</dcterms:modified>
</cp:coreProperties>
</file>