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6" y="1265701"/>
            <a:ext cx="18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7269" y="1265702"/>
            <a:ext cx="2046514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MAYURI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875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Qunit used in both 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39</cp:revision>
  <dcterms:created xsi:type="dcterms:W3CDTF">2019-02-07T19:13:28Z</dcterms:created>
  <dcterms:modified xsi:type="dcterms:W3CDTF">2019-02-12T02:35:26Z</dcterms:modified>
</cp:coreProperties>
</file>