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69" r:id="rId17"/>
    <p:sldId id="274" r:id="rId18"/>
    <p:sldId id="272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and Page Redirect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a warning message 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testing cases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using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1234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6" y="1265701"/>
            <a:ext cx="1841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7269" y="1265702"/>
            <a:ext cx="2046514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MAYURI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r>
              <a:rPr lang="en-US" dirty="0"/>
              <a:t>Open and cross-platform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</a:t>
            </a:r>
            <a:r>
              <a:rPr lang="en-US" u="sng" dirty="0" smtClean="0"/>
              <a:t>usage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alert</a:t>
            </a:r>
            <a:r>
              <a:rPr lang="en-US" dirty="0"/>
              <a:t>("Hello there");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&lt;/script&gt;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nmouseover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811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usage</vt:lpstr>
      <vt:lpstr>Operators </vt:lpstr>
      <vt:lpstr>Example </vt:lpstr>
      <vt:lpstr>Functions and Events</vt:lpstr>
      <vt:lpstr>Dialog Boxes and Page Redirect</vt:lpstr>
      <vt:lpstr>Qunit Features</vt:lpstr>
      <vt:lpstr>Qunit used in both testing cases</vt:lpstr>
      <vt:lpstr>What is a Unit Test Case?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29</cp:revision>
  <dcterms:created xsi:type="dcterms:W3CDTF">2019-02-07T19:13:28Z</dcterms:created>
  <dcterms:modified xsi:type="dcterms:W3CDTF">2019-02-11T19:18:21Z</dcterms:modified>
</cp:coreProperties>
</file>