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75" r:id="rId4"/>
    <p:sldId id="257" r:id="rId5"/>
    <p:sldId id="258" r:id="rId6"/>
    <p:sldId id="276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69" r:id="rId18"/>
    <p:sldId id="274" r:id="rId19"/>
    <p:sldId id="272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dirty="0" smtClean="0"/>
              <a:t>TESTING calculations</a:t>
            </a:r>
            <a:br>
              <a:rPr lang="en-US" sz="5400" dirty="0" smtClean="0"/>
            </a:br>
            <a:r>
              <a:rPr lang="en-US" sz="5400" dirty="0" smtClean="0"/>
              <a:t> WITH QUNIT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used in both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19926"/>
              </p:ext>
            </p:extLst>
          </p:nvPr>
        </p:nvGraphicFramePr>
        <p:xfrm>
          <a:off x="2651759" y="2273360"/>
          <a:ext cx="5581384" cy="3819480"/>
        </p:xfrm>
        <a:graphic>
          <a:graphicData uri="http://schemas.openxmlformats.org/drawingml/2006/table">
            <a:tbl>
              <a:tblPr/>
              <a:tblGrid>
                <a:gridCol w="2790692">
                  <a:extLst>
                    <a:ext uri="{9D8B030D-6E8A-4147-A177-3AD203B41FA5}">
                      <a16:colId xmlns:a16="http://schemas.microsoft.com/office/drawing/2014/main" val="2267838453"/>
                    </a:ext>
                  </a:extLst>
                </a:gridCol>
                <a:gridCol w="2790692">
                  <a:extLst>
                    <a:ext uri="{9D8B030D-6E8A-4147-A177-3AD203B41FA5}">
                      <a16:colId xmlns:a16="http://schemas.microsoft.com/office/drawing/2014/main" val="3748769534"/>
                    </a:ext>
                  </a:extLst>
                </a:gridCol>
              </a:tblGrid>
              <a:tr h="305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Manual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Automated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84988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 the test cases manually without any tool support is known as manual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Taking tool support and executing the test cases using automation tool is known as automation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66682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consuming and tedious. Since the test cases are executed by human resources, it is very slow and tedious.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Automation. Runs test cases significantly faster than human resources.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5846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Huge investment in human resources. As test cases need to be executed manually, more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investment in human resources. Test cases are executed using automation tool hence, less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required.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/>
              <a:t>A formal written unit test case is characterized by a known input and by an expected output, which is worked out before the test is executed. The known input should test a precondition and the expected output should test a post-condition.</a:t>
            </a:r>
          </a:p>
          <a:p>
            <a:r>
              <a:rPr lang="en-US" dirty="0"/>
              <a:t>There 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NACHANNAFARI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let greeting = "say Hi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i="1" dirty="0" smtClean="0"/>
              <a:t>    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"text/</a:t>
            </a:r>
            <a:r>
              <a:rPr lang="en-US" sz="4800" dirty="0" err="1"/>
              <a:t>javascript</a:t>
            </a:r>
            <a:r>
              <a:rPr lang="en-US" sz="4800" dirty="0" smtClean="0"/>
              <a:t>"&gt;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</TotalTime>
  <Words>882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Advantages of 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Qunit Features</vt:lpstr>
      <vt:lpstr>Qunit used in both </vt:lpstr>
      <vt:lpstr>What is a Unit Test Case?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40</cp:revision>
  <dcterms:created xsi:type="dcterms:W3CDTF">2019-02-07T19:13:28Z</dcterms:created>
  <dcterms:modified xsi:type="dcterms:W3CDTF">2019-02-12T03:00:26Z</dcterms:modified>
</cp:coreProperties>
</file>