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09064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E873F-0A46-49A0-89C7-F64EAED00DEE}"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401645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79064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7378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66490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24747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199649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4150537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42806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90433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293589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E873F-0A46-49A0-89C7-F64EAED00DEE}"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164802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E873F-0A46-49A0-89C7-F64EAED00DEE}"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61836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128714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119036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23E873F-0A46-49A0-89C7-F64EAED00DEE}" type="datetimeFigureOut">
              <a:rPr lang="en-IN" smtClean="0"/>
              <a:t>08-12-2020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303365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E873F-0A46-49A0-89C7-F64EAED00DEE}"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CD50C-B952-467C-BC8D-2069C0323B6F}" type="slidenum">
              <a:rPr lang="en-IN" smtClean="0"/>
              <a:t>‹#›</a:t>
            </a:fld>
            <a:endParaRPr lang="en-IN"/>
          </a:p>
        </p:txBody>
      </p:sp>
    </p:spTree>
    <p:extLst>
      <p:ext uri="{BB962C8B-B14F-4D97-AF65-F5344CB8AC3E}">
        <p14:creationId xmlns:p14="http://schemas.microsoft.com/office/powerpoint/2010/main" val="168080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3E873F-0A46-49A0-89C7-F64EAED00DEE}" type="datetimeFigureOut">
              <a:rPr lang="en-IN" smtClean="0"/>
              <a:t>08-12-2020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8CD50C-B952-467C-BC8D-2069C0323B6F}" type="slidenum">
              <a:rPr lang="en-IN" smtClean="0"/>
              <a:t>‹#›</a:t>
            </a:fld>
            <a:endParaRPr lang="en-IN"/>
          </a:p>
        </p:txBody>
      </p:sp>
    </p:spTree>
    <p:extLst>
      <p:ext uri="{BB962C8B-B14F-4D97-AF65-F5344CB8AC3E}">
        <p14:creationId xmlns:p14="http://schemas.microsoft.com/office/powerpoint/2010/main" val="686500784"/>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A799-9AA6-4376-82E3-8EDF8F6E64E9}"/>
              </a:ext>
            </a:extLst>
          </p:cNvPr>
          <p:cNvSpPr>
            <a:spLocks noGrp="1"/>
          </p:cNvSpPr>
          <p:nvPr>
            <p:ph type="ctrTitle"/>
          </p:nvPr>
        </p:nvSpPr>
        <p:spPr>
          <a:xfrm>
            <a:off x="1631205" y="99420"/>
            <a:ext cx="8280773" cy="3962400"/>
          </a:xfrm>
        </p:spPr>
        <p:txBody>
          <a:bodyPr/>
          <a:lstStyle/>
          <a:p>
            <a:pPr rtl="0">
              <a:spcBef>
                <a:spcPts val="0"/>
              </a:spcBef>
              <a:spcAft>
                <a:spcPts val="0"/>
              </a:spcAft>
            </a:pPr>
            <a:r>
              <a:rPr lang="fr-FR" sz="4000" b="1" i="0" u="none" strike="noStrike" dirty="0">
                <a:solidFill>
                  <a:schemeClr val="tx1"/>
                </a:solidFill>
                <a:effectLst/>
                <a:latin typeface="Times New Roman" panose="02020603050405020304" pitchFamily="18" charset="0"/>
                <a:cs typeface="Times New Roman" panose="02020603050405020304" pitchFamily="18" charset="0"/>
              </a:rPr>
              <a:t>UE19CS204 – Web Technologies</a:t>
            </a:r>
            <a:br>
              <a:rPr lang="fr-FR" sz="4000" b="1" dirty="0">
                <a:solidFill>
                  <a:schemeClr val="tx1"/>
                </a:solidFill>
                <a:effectLst/>
                <a:latin typeface="Times New Roman" panose="02020603050405020304" pitchFamily="18" charset="0"/>
                <a:cs typeface="Times New Roman" panose="02020603050405020304" pitchFamily="18" charset="0"/>
              </a:rPr>
            </a:br>
            <a:r>
              <a:rPr lang="fr-FR" sz="4000" b="1" dirty="0">
                <a:solidFill>
                  <a:schemeClr val="tx1"/>
                </a:solidFill>
                <a:effectLst/>
                <a:latin typeface="Times New Roman" panose="02020603050405020304" pitchFamily="18" charset="0"/>
                <a:cs typeface="Times New Roman" panose="02020603050405020304" pitchFamily="18" charset="0"/>
              </a:rPr>
              <a:t>                 </a:t>
            </a:r>
            <a:r>
              <a:rPr lang="fr-FR" sz="4000" b="1" i="0" u="none" strike="noStrike" dirty="0">
                <a:solidFill>
                  <a:schemeClr val="tx1"/>
                </a:solidFill>
                <a:effectLst/>
                <a:latin typeface="Times New Roman" panose="02020603050405020304" pitchFamily="18" charset="0"/>
                <a:cs typeface="Times New Roman" panose="02020603050405020304" pitchFamily="18" charset="0"/>
              </a:rPr>
              <a:t>Mini Project</a:t>
            </a:r>
            <a:br>
              <a:rPr lang="fr-FR" b="0" dirty="0">
                <a:effectLst/>
              </a:rPr>
            </a:br>
            <a:r>
              <a:rPr lang="fr-FR" b="0" dirty="0">
                <a:effectLst/>
              </a:rPr>
              <a:t> 			</a:t>
            </a:r>
            <a:r>
              <a:rPr lang="fr-FR" sz="3200" b="1" dirty="0">
                <a:latin typeface="Times New Roman" panose="02020603050405020304" pitchFamily="18" charset="0"/>
                <a:cs typeface="Times New Roman" panose="02020603050405020304" pitchFamily="18" charset="0"/>
              </a:rPr>
              <a:t>Project </a:t>
            </a:r>
            <a:r>
              <a:rPr lang="fr-FR" sz="3200" b="1" dirty="0" err="1">
                <a:latin typeface="Times New Roman" panose="02020603050405020304" pitchFamily="18" charset="0"/>
                <a:cs typeface="Times New Roman" panose="02020603050405020304" pitchFamily="18" charset="0"/>
              </a:rPr>
              <a:t>Title</a:t>
            </a:r>
            <a:r>
              <a:rPr lang="fr-FR" sz="3200" b="1" dirty="0">
                <a:latin typeface="Times New Roman" panose="02020603050405020304" pitchFamily="18" charset="0"/>
                <a:cs typeface="Times New Roman" panose="02020603050405020304" pitchFamily="18" charset="0"/>
              </a:rPr>
              <a:t> – Blog </a:t>
            </a:r>
            <a:r>
              <a:rPr lang="fr-FR" sz="3200" b="1" dirty="0" err="1">
                <a:latin typeface="Times New Roman" panose="02020603050405020304" pitchFamily="18" charset="0"/>
                <a:cs typeface="Times New Roman" panose="02020603050405020304" pitchFamily="18" charset="0"/>
              </a:rPr>
              <a:t>Website</a:t>
            </a:r>
            <a:br>
              <a:rPr lang="fr-FR" sz="3200" b="1" dirty="0">
                <a:latin typeface="Times New Roman" panose="02020603050405020304" pitchFamily="18" charset="0"/>
                <a:cs typeface="Times New Roman" panose="02020603050405020304" pitchFamily="18" charset="0"/>
              </a:rPr>
            </a:br>
            <a:r>
              <a:rPr lang="fr-FR" sz="3200" b="1" dirty="0">
                <a:latin typeface="Times New Roman" panose="02020603050405020304" pitchFamily="18" charset="0"/>
                <a:cs typeface="Times New Roman" panose="02020603050405020304" pitchFamily="18" charset="0"/>
              </a:rPr>
              <a:t>                           </a:t>
            </a:r>
            <a:br>
              <a:rPr lang="fr-FR" sz="3200" b="1" dirty="0">
                <a:latin typeface="Times New Roman" panose="02020603050405020304" pitchFamily="18" charset="0"/>
                <a:cs typeface="Times New Roman" panose="02020603050405020304" pitchFamily="18" charset="0"/>
              </a:rPr>
            </a:br>
            <a:r>
              <a:rPr lang="fr-FR" sz="3200" b="1" dirty="0">
                <a:latin typeface="Times New Roman" panose="02020603050405020304" pitchFamily="18" charset="0"/>
                <a:cs typeface="Times New Roman" panose="02020603050405020304" pitchFamily="18" charset="0"/>
              </a:rPr>
              <a:t>                             Section - B</a:t>
            </a:r>
            <a:br>
              <a:rPr lang="fr-FR" dirty="0"/>
            </a:br>
            <a:r>
              <a:rPr lang="en-IN" sz="3600" dirty="0">
                <a:latin typeface="Times New Roman" panose="02020603050405020304" pitchFamily="18" charset="0"/>
                <a:cs typeface="Times New Roman" panose="02020603050405020304" pitchFamily="18" charset="0"/>
              </a:rPr>
              <a:t>Team Members</a:t>
            </a:r>
            <a:endParaRPr lang="en-IN" sz="3600" dirty="0"/>
          </a:p>
        </p:txBody>
      </p:sp>
      <p:graphicFrame>
        <p:nvGraphicFramePr>
          <p:cNvPr id="4" name="Table 4">
            <a:extLst>
              <a:ext uri="{FF2B5EF4-FFF2-40B4-BE49-F238E27FC236}">
                <a16:creationId xmlns:a16="http://schemas.microsoft.com/office/drawing/2014/main" id="{585CAA89-6C14-4370-9FA4-84AF579D4B3B}"/>
              </a:ext>
            </a:extLst>
          </p:cNvPr>
          <p:cNvGraphicFramePr>
            <a:graphicFrameLocks noGrp="1"/>
          </p:cNvGraphicFramePr>
          <p:nvPr>
            <p:extLst>
              <p:ext uri="{D42A27DB-BD31-4B8C-83A1-F6EECF244321}">
                <p14:modId xmlns:p14="http://schemas.microsoft.com/office/powerpoint/2010/main" val="1614462807"/>
              </p:ext>
            </p:extLst>
          </p:nvPr>
        </p:nvGraphicFramePr>
        <p:xfrm>
          <a:off x="1530771" y="4061820"/>
          <a:ext cx="8074026" cy="1257300"/>
        </p:xfrm>
        <a:graphic>
          <a:graphicData uri="http://schemas.openxmlformats.org/drawingml/2006/table">
            <a:tbl>
              <a:tblPr firstRow="1" bandRow="1">
                <a:tableStyleId>{D113A9D2-9D6B-4929-AA2D-F23B5EE8CBE7}</a:tableStyleId>
              </a:tblPr>
              <a:tblGrid>
                <a:gridCol w="4037013">
                  <a:extLst>
                    <a:ext uri="{9D8B030D-6E8A-4147-A177-3AD203B41FA5}">
                      <a16:colId xmlns:a16="http://schemas.microsoft.com/office/drawing/2014/main" val="2262833879"/>
                    </a:ext>
                  </a:extLst>
                </a:gridCol>
                <a:gridCol w="4037013">
                  <a:extLst>
                    <a:ext uri="{9D8B030D-6E8A-4147-A177-3AD203B41FA5}">
                      <a16:colId xmlns:a16="http://schemas.microsoft.com/office/drawing/2014/main" val="276951151"/>
                    </a:ext>
                  </a:extLst>
                </a:gridCol>
              </a:tblGrid>
              <a:tr h="419100">
                <a:tc>
                  <a:txBody>
                    <a:bodyPr/>
                    <a:lstStyle/>
                    <a:p>
                      <a:r>
                        <a:rPr lang="en-IN" dirty="0">
                          <a:latin typeface="Times New Roman" panose="02020603050405020304" pitchFamily="18" charset="0"/>
                          <a:cs typeface="Times New Roman" panose="02020603050405020304" pitchFamily="18" charset="0"/>
                        </a:rPr>
                        <a:t>Bhavana Yadav K</a:t>
                      </a:r>
                    </a:p>
                  </a:txBody>
                  <a:tcPr/>
                </a:tc>
                <a:tc>
                  <a:txBody>
                    <a:bodyPr/>
                    <a:lstStyle/>
                    <a:p>
                      <a:r>
                        <a:rPr lang="en-IN" dirty="0"/>
                        <a:t>PES1UG19CS110</a:t>
                      </a:r>
                    </a:p>
                  </a:txBody>
                  <a:tcPr/>
                </a:tc>
                <a:extLst>
                  <a:ext uri="{0D108BD9-81ED-4DB2-BD59-A6C34878D82A}">
                    <a16:rowId xmlns:a16="http://schemas.microsoft.com/office/drawing/2014/main" val="2575980601"/>
                  </a:ext>
                </a:extLst>
              </a:tr>
              <a:tr h="419100">
                <a:tc>
                  <a:txBody>
                    <a:bodyPr/>
                    <a:lstStyle/>
                    <a:p>
                      <a:r>
                        <a:rPr lang="en-IN" b="1" dirty="0">
                          <a:latin typeface="Times New Roman" panose="02020603050405020304" pitchFamily="18" charset="0"/>
                          <a:cs typeface="Times New Roman" panose="02020603050405020304" pitchFamily="18" charset="0"/>
                        </a:rPr>
                        <a:t>Chaitra B Kayi</a:t>
                      </a:r>
                    </a:p>
                  </a:txBody>
                  <a:tcPr/>
                </a:tc>
                <a:tc>
                  <a:txBody>
                    <a:bodyPr/>
                    <a:lstStyle/>
                    <a:p>
                      <a:r>
                        <a:rPr lang="en-IN" b="1" dirty="0"/>
                        <a:t>PES1UG19CS119</a:t>
                      </a:r>
                    </a:p>
                  </a:txBody>
                  <a:tcPr/>
                </a:tc>
                <a:extLst>
                  <a:ext uri="{0D108BD9-81ED-4DB2-BD59-A6C34878D82A}">
                    <a16:rowId xmlns:a16="http://schemas.microsoft.com/office/drawing/2014/main" val="1680671512"/>
                  </a:ext>
                </a:extLst>
              </a:tr>
              <a:tr h="419100">
                <a:tc>
                  <a:txBody>
                    <a:bodyPr/>
                    <a:lstStyle/>
                    <a:p>
                      <a:r>
                        <a:rPr lang="en-IN" b="1" dirty="0">
                          <a:latin typeface="Times New Roman" panose="02020603050405020304" pitchFamily="18" charset="0"/>
                          <a:cs typeface="Times New Roman" panose="02020603050405020304" pitchFamily="18" charset="0"/>
                        </a:rPr>
                        <a:t>Anusha .C</a:t>
                      </a:r>
                    </a:p>
                  </a:txBody>
                  <a:tcPr/>
                </a:tc>
                <a:tc>
                  <a:txBody>
                    <a:bodyPr/>
                    <a:lstStyle/>
                    <a:p>
                      <a:r>
                        <a:rPr lang="en-IN" b="1" dirty="0"/>
                        <a:t>PES1UG19CS074</a:t>
                      </a:r>
                    </a:p>
                  </a:txBody>
                  <a:tcPr/>
                </a:tc>
                <a:extLst>
                  <a:ext uri="{0D108BD9-81ED-4DB2-BD59-A6C34878D82A}">
                    <a16:rowId xmlns:a16="http://schemas.microsoft.com/office/drawing/2014/main" val="505084630"/>
                  </a:ext>
                </a:extLst>
              </a:tr>
            </a:tbl>
          </a:graphicData>
        </a:graphic>
      </p:graphicFrame>
      <p:sp>
        <p:nvSpPr>
          <p:cNvPr id="7" name="TextBox 6">
            <a:extLst>
              <a:ext uri="{FF2B5EF4-FFF2-40B4-BE49-F238E27FC236}">
                <a16:creationId xmlns:a16="http://schemas.microsoft.com/office/drawing/2014/main" id="{B026BF46-CA28-4A36-A667-B1594AA2FE87}"/>
              </a:ext>
            </a:extLst>
          </p:cNvPr>
          <p:cNvSpPr txBox="1"/>
          <p:nvPr/>
        </p:nvSpPr>
        <p:spPr>
          <a:xfrm>
            <a:off x="1530771" y="5924550"/>
            <a:ext cx="9858375" cy="400110"/>
          </a:xfrm>
          <a:prstGeom prst="rect">
            <a:avLst/>
          </a:prstGeom>
          <a:noFill/>
        </p:spPr>
        <p:txBody>
          <a:bodyPr wrap="square" rtlCol="0">
            <a:spAutoFit/>
          </a:bodyPr>
          <a:lstStyle/>
          <a:p>
            <a:r>
              <a:rPr lang="en-IN" sz="2000" b="1" dirty="0" err="1"/>
              <a:t>Github</a:t>
            </a:r>
            <a:r>
              <a:rPr lang="en-IN" sz="2000" b="1" dirty="0"/>
              <a:t> repo </a:t>
            </a:r>
            <a:r>
              <a:rPr lang="en-IN" dirty="0"/>
              <a:t>: https://github.com/ChaitraB2001/blog-website</a:t>
            </a:r>
          </a:p>
        </p:txBody>
      </p:sp>
    </p:spTree>
    <p:extLst>
      <p:ext uri="{BB962C8B-B14F-4D97-AF65-F5344CB8AC3E}">
        <p14:creationId xmlns:p14="http://schemas.microsoft.com/office/powerpoint/2010/main" val="147130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2618-41C8-4DB4-84D3-83A88764A2D8}"/>
              </a:ext>
            </a:extLst>
          </p:cNvPr>
          <p:cNvSpPr>
            <a:spLocks noGrp="1"/>
          </p:cNvSpPr>
          <p:nvPr>
            <p:ph type="title"/>
          </p:nvPr>
        </p:nvSpPr>
        <p:spPr>
          <a:xfrm>
            <a:off x="646111" y="452717"/>
            <a:ext cx="10926764" cy="5538507"/>
          </a:xfrm>
        </p:spPr>
        <p:txBody>
          <a:bodyPr/>
          <a:lstStyle/>
          <a:p>
            <a:pPr rtl="0">
              <a:spcBef>
                <a:spcPts val="0"/>
              </a:spcBef>
              <a:spcAft>
                <a:spcPts val="1600"/>
              </a:spcAft>
            </a:pPr>
            <a:r>
              <a:rPr lang="en-IN" dirty="0">
                <a:latin typeface="Times New Roman" panose="02020603050405020304" pitchFamily="18" charset="0"/>
                <a:cs typeface="Times New Roman" panose="02020603050405020304" pitchFamily="18" charset="0"/>
              </a:rPr>
              <a:t>                            </a:t>
            </a:r>
            <a:r>
              <a:rPr lang="en-IN" sz="4400" dirty="0">
                <a:solidFill>
                  <a:schemeClr val="tx1"/>
                </a:solidFill>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3200" dirty="0">
                <a:solidFill>
                  <a:schemeClr val="tx1"/>
                </a:solidFill>
                <a:latin typeface="Times New Roman" panose="02020603050405020304" pitchFamily="18" charset="0"/>
                <a:cs typeface="Times New Roman" panose="02020603050405020304" pitchFamily="18" charset="0"/>
              </a:rPr>
              <a:t>This blog c</a:t>
            </a:r>
            <a:r>
              <a:rPr lang="en-US" sz="3200" dirty="0">
                <a:solidFill>
                  <a:schemeClr val="tx1"/>
                </a:solidFill>
                <a:latin typeface="Times New Roman" panose="02020603050405020304" pitchFamily="18" charset="0"/>
                <a:cs typeface="Times New Roman" panose="02020603050405020304" pitchFamily="18" charset="0"/>
              </a:rPr>
              <a:t>an be defined as a simple a convenient way for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a) Readers to gain insight on preferred topics or read for leisure</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b) Authors to write their thoughts and voice their opinions for an audience</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Our blog website consists of a database that stores the login information of the authors, information of the blogs stored and the content in each blog.</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The website is built using the popular web framework MERN which makes use of MongoDB, Express JS, React JS and Node JS.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75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E232-7CA1-4DB8-AB92-6442A1790CBD}"/>
              </a:ext>
            </a:extLst>
          </p:cNvPr>
          <p:cNvSpPr>
            <a:spLocks noGrp="1"/>
          </p:cNvSpPr>
          <p:nvPr>
            <p:ph type="title"/>
          </p:nvPr>
        </p:nvSpPr>
        <p:spPr>
          <a:xfrm>
            <a:off x="560386" y="407334"/>
            <a:ext cx="9736139" cy="6043332"/>
          </a:xfrm>
        </p:spPr>
        <p:txBody>
          <a:bodyPr/>
          <a:lstStyle/>
          <a:p>
            <a:pPr marL="457200" rtl="0">
              <a:spcBef>
                <a:spcPts val="0"/>
              </a:spcBef>
              <a:spcAft>
                <a:spcPts val="0"/>
              </a:spcAft>
            </a:pPr>
            <a:r>
              <a:rPr lang="en-IN" sz="2800" dirty="0">
                <a:latin typeface="Times New Roman" panose="02020603050405020304" pitchFamily="18" charset="0"/>
                <a:cs typeface="Times New Roman" panose="02020603050405020304" pitchFamily="18" charset="0"/>
              </a:rPr>
              <a:t>Technologies used:</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MERN Stack </a:t>
            </a:r>
            <a:r>
              <a:rPr lang="en-US" sz="2800" dirty="0">
                <a:latin typeface="Times New Roman" panose="02020603050405020304" pitchFamily="18" charset="0"/>
                <a:cs typeface="Times New Roman" panose="02020603050405020304" pitchFamily="18" charset="0"/>
              </a:rPr>
              <a:t>- MongoDB, Express, ReactJS, NodeJS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Axios</a:t>
            </a:r>
            <a:r>
              <a:rPr lang="en-US" sz="2800" dirty="0">
                <a:latin typeface="Times New Roman" panose="02020603050405020304" pitchFamily="18" charset="0"/>
                <a:cs typeface="Times New Roman" panose="02020603050405020304" pitchFamily="18" charset="0"/>
              </a:rPr>
              <a:t> - Connecting backend to the frontend and vice-versa.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Bootstrap</a:t>
            </a:r>
            <a:r>
              <a:rPr lang="en-US" sz="2800" dirty="0">
                <a:latin typeface="Times New Roman" panose="02020603050405020304" pitchFamily="18" charset="0"/>
                <a:cs typeface="Times New Roman" panose="02020603050405020304" pitchFamily="18" charset="0"/>
              </a:rPr>
              <a:t> is used for page styling.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Nodemon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used for monitoring server changes.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i="0" u="none" strike="noStrike" dirty="0" err="1">
                <a:solidFill>
                  <a:schemeClr val="tx1"/>
                </a:solidFill>
                <a:effectLst/>
                <a:latin typeface="Times New Roman" panose="02020603050405020304" pitchFamily="18" charset="0"/>
                <a:cs typeface="Times New Roman" panose="02020603050405020304" pitchFamily="18" charset="0"/>
              </a:rPr>
              <a:t>package.json</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 </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contains the dependencies React-router-</a:t>
            </a:r>
            <a:r>
              <a:rPr lang="en-US" sz="2800" b="0" i="0" u="none" strike="noStrike" dirty="0" err="1">
                <a:solidFill>
                  <a:schemeClr val="tx1"/>
                </a:solidFill>
                <a:effectLst/>
                <a:latin typeface="Times New Roman" panose="02020603050405020304" pitchFamily="18" charset="0"/>
                <a:cs typeface="Times New Roman" panose="02020603050405020304" pitchFamily="18" charset="0"/>
              </a:rPr>
              <a:t>dom</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tx1"/>
                </a:solidFill>
                <a:effectLst/>
                <a:latin typeface="Times New Roman" panose="02020603050405020304" pitchFamily="18" charset="0"/>
                <a:cs typeface="Times New Roman" panose="02020603050405020304" pitchFamily="18" charset="0"/>
              </a:rPr>
              <a:t>Reactstrap</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 and Styled components.</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login.component.js </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initializes </a:t>
            </a:r>
            <a:r>
              <a:rPr lang="en-US" sz="2800" b="0" i="0" u="none" strike="noStrike" dirty="0" err="1">
                <a:solidFill>
                  <a:schemeClr val="tx1"/>
                </a:solidFill>
                <a:effectLst/>
                <a:latin typeface="Times New Roman" panose="02020603050405020304" pitchFamily="18" charset="0"/>
                <a:cs typeface="Times New Roman" panose="02020603050405020304" pitchFamily="18" charset="0"/>
              </a:rPr>
              <a:t>axios</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 with HTTP base URL and headers.</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express</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 is for building the Rest APIs.</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mongoose</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 is also used in the back end to map the object document to MongoDB</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App.js </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is using Router, Route and Switch from react-router-dom.</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br>
              <a:rPr lang="en-US" sz="2800" b="0" dirty="0">
                <a:solidFill>
                  <a:schemeClr val="tx1"/>
                </a:solidFill>
                <a:effectLst/>
                <a:latin typeface="Times New Roman" panose="02020603050405020304" pitchFamily="18" charset="0"/>
                <a:cs typeface="Times New Roman" panose="02020603050405020304" pitchFamily="18" charset="0"/>
              </a:rPr>
            </a:br>
            <a:br>
              <a:rPr lang="en-US" sz="2800" b="0" dirty="0">
                <a:solidFill>
                  <a:schemeClr val="tx1"/>
                </a:solidFill>
                <a:effectLst/>
                <a:latin typeface="Times New Roman" panose="02020603050405020304" pitchFamily="18" charset="0"/>
                <a:cs typeface="Times New Roman" panose="02020603050405020304" pitchFamily="18" charset="0"/>
              </a:rPr>
            </a:b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br>
              <a:rPr lang="en-US" sz="2800" b="0" dirty="0">
                <a:solidFill>
                  <a:schemeClr val="tx1"/>
                </a:solidFill>
                <a:effectLst/>
                <a:latin typeface="Times New Roman" panose="02020603050405020304" pitchFamily="18" charset="0"/>
                <a:cs typeface="Times New Roman" panose="02020603050405020304" pitchFamily="18" charset="0"/>
              </a:rPr>
            </a:br>
            <a:br>
              <a:rPr lang="en-US" sz="1100" dirty="0"/>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83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1DD-5253-4F0C-A776-2FC900964C72}"/>
              </a:ext>
            </a:extLst>
          </p:cNvPr>
          <p:cNvSpPr>
            <a:spLocks noGrp="1"/>
          </p:cNvSpPr>
          <p:nvPr>
            <p:ph type="title"/>
          </p:nvPr>
        </p:nvSpPr>
        <p:spPr>
          <a:xfrm>
            <a:off x="646111" y="452718"/>
            <a:ext cx="9404723" cy="6786282"/>
          </a:xfrm>
        </p:spPr>
        <p:txBody>
          <a:bodyPr/>
          <a:lstStyle/>
          <a:p>
            <a:r>
              <a:rPr lang="en-US" sz="2800" b="0" i="0" u="none" strike="noStrike" dirty="0">
                <a:solidFill>
                  <a:schemeClr val="tx1"/>
                </a:solidFill>
                <a:effectLst/>
                <a:latin typeface="Times New Roman" panose="02020603050405020304" pitchFamily="18" charset="0"/>
                <a:cs typeface="Times New Roman" panose="02020603050405020304" pitchFamily="18" charset="0"/>
              </a:rPr>
              <a:t>The components includes folders like,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CSS  files,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a</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bout.component.js,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alert.component.js,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reateAcc.js,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createArticle.component.js,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Footer.js,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home.component.js,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login.component.js,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navbar.component.js, </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r>
              <a:rPr lang="en-US" sz="2800" b="0" i="0" u="none" strike="noStrike" dirty="0">
                <a:solidFill>
                  <a:schemeClr val="tx1"/>
                </a:solidFill>
                <a:effectLst/>
                <a:latin typeface="Times New Roman" panose="02020603050405020304" pitchFamily="18" charset="0"/>
                <a:cs typeface="Times New Roman" panose="02020603050405020304" pitchFamily="18" charset="0"/>
              </a:rPr>
              <a:t>reset.component.js.</a:t>
            </a:r>
            <a:br>
              <a:rPr lang="en-US" sz="2800" b="0" i="0" u="none" strike="noStrike" dirty="0">
                <a:solidFill>
                  <a:schemeClr val="tx1"/>
                </a:solidFill>
                <a:effectLst/>
                <a:latin typeface="Times New Roman" panose="02020603050405020304" pitchFamily="18" charset="0"/>
                <a:cs typeface="Times New Roman" panose="02020603050405020304" pitchFamily="18" charset="0"/>
              </a:rPr>
            </a:br>
            <a:br>
              <a:rPr lang="en-US" sz="4400" b="0" i="0" u="none" strike="noStrike" dirty="0">
                <a:solidFill>
                  <a:schemeClr val="tx1"/>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0090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B475-2909-47D1-BC66-3AA2983135C2}"/>
              </a:ext>
            </a:extLst>
          </p:cNvPr>
          <p:cNvSpPr>
            <a:spLocks noGrp="1"/>
          </p:cNvSpPr>
          <p:nvPr>
            <p:ph type="title"/>
          </p:nvPr>
        </p:nvSpPr>
        <p:spPr/>
        <p:txBody>
          <a:bodyPr/>
          <a:lstStyle/>
          <a:p>
            <a:r>
              <a:rPr lang="en-IN" sz="3600" b="0" i="0" u="none" strike="noStrike" dirty="0">
                <a:solidFill>
                  <a:schemeClr val="tx1"/>
                </a:solidFill>
                <a:effectLst/>
                <a:latin typeface="Times New Roman" panose="02020603050405020304" pitchFamily="18" charset="0"/>
                <a:cs typeface="Times New Roman" panose="02020603050405020304" pitchFamily="18" charset="0"/>
              </a:rPr>
              <a:t>            MEMBER CONTRIBUTIONS</a:t>
            </a:r>
            <a:br>
              <a:rPr lang="en-IN" sz="3600" b="0" i="0" u="none" strike="noStrike" dirty="0">
                <a:solidFill>
                  <a:schemeClr val="tx1"/>
                </a:solidFill>
                <a:effectLst/>
                <a:latin typeface="Times New Roman" panose="02020603050405020304" pitchFamily="18" charset="0"/>
                <a:cs typeface="Times New Roman" panose="02020603050405020304" pitchFamily="18" charset="0"/>
              </a:rPr>
            </a:br>
            <a:br>
              <a:rPr lang="en-IN" sz="3600" b="0" i="0" u="none" strike="noStrike" dirty="0">
                <a:solidFill>
                  <a:schemeClr val="tx1"/>
                </a:solidFill>
                <a:effectLst/>
                <a:latin typeface="Times New Roman" panose="02020603050405020304" pitchFamily="18" charset="0"/>
                <a:cs typeface="Times New Roman" panose="02020603050405020304" pitchFamily="18" charset="0"/>
              </a:rPr>
            </a:br>
            <a:r>
              <a:rPr lang="en-IN" sz="3600" b="0" i="0" u="none" strike="noStrike" dirty="0">
                <a:solidFill>
                  <a:schemeClr val="tx1"/>
                </a:solidFill>
                <a:effectLst/>
                <a:latin typeface="Times New Roman" panose="02020603050405020304" pitchFamily="18" charset="0"/>
                <a:cs typeface="Times New Roman" panose="02020603050405020304" pitchFamily="18" charset="0"/>
              </a:rPr>
              <a:t>Functionalities:</a:t>
            </a:r>
            <a:br>
              <a:rPr lang="en-IN" sz="3600" b="0" i="0" u="none" strike="noStrike" dirty="0">
                <a:solidFill>
                  <a:schemeClr val="tx1"/>
                </a:solidFill>
                <a:effectLst/>
                <a:latin typeface="Times New Roman" panose="02020603050405020304" pitchFamily="18" charset="0"/>
                <a:cs typeface="Times New Roman" panose="02020603050405020304" pitchFamily="18" charset="0"/>
              </a:rPr>
            </a:br>
            <a:r>
              <a:rPr lang="en-IN" sz="3600" b="0" i="0" u="none" strike="noStrike" dirty="0">
                <a:solidFill>
                  <a:schemeClr val="tx1"/>
                </a:solidFill>
                <a:effectLst/>
                <a:latin typeface="Times New Roman" panose="02020603050405020304" pitchFamily="18" charset="0"/>
                <a:cs typeface="Times New Roman" panose="02020603050405020304" pitchFamily="18" charset="0"/>
              </a:rPr>
              <a:t> </a:t>
            </a:r>
            <a:r>
              <a:rPr lang="en-IN" sz="3200" b="0" i="0" u="none" strike="noStrike" dirty="0">
                <a:solidFill>
                  <a:schemeClr val="tx1"/>
                </a:solidFill>
                <a:effectLst/>
                <a:latin typeface="Times New Roman" panose="02020603050405020304" pitchFamily="18" charset="0"/>
                <a:cs typeface="Times New Roman" panose="02020603050405020304" pitchFamily="18" charset="0"/>
              </a:rPr>
              <a:t> </a:t>
            </a:r>
            <a:br>
              <a:rPr lang="en-IN" sz="3200" b="0" i="0" u="none" strike="noStrike" dirty="0">
                <a:solidFill>
                  <a:schemeClr val="tx1"/>
                </a:solidFill>
                <a:effectLst/>
                <a:latin typeface="Times New Roman" panose="02020603050405020304" pitchFamily="18" charset="0"/>
                <a:cs typeface="Times New Roman" panose="02020603050405020304" pitchFamily="18" charset="0"/>
              </a:rPr>
            </a:br>
            <a:r>
              <a:rPr lang="en-IN" sz="3200" b="0" i="0" u="none" strike="noStrike" dirty="0">
                <a:solidFill>
                  <a:schemeClr val="tx1"/>
                </a:solidFill>
                <a:effectLst/>
                <a:latin typeface="Times New Roman" panose="02020603050405020304" pitchFamily="18" charset="0"/>
                <a:cs typeface="Times New Roman" panose="02020603050405020304" pitchFamily="18" charset="0"/>
              </a:rPr>
              <a:t>Frontend: </a:t>
            </a:r>
            <a:r>
              <a:rPr lang="en-IN" sz="3200" b="0" i="0" u="none" strike="noStrike" dirty="0" err="1">
                <a:solidFill>
                  <a:schemeClr val="tx1"/>
                </a:solidFill>
                <a:effectLst/>
                <a:latin typeface="Times New Roman" panose="02020603050405020304" pitchFamily="18" charset="0"/>
                <a:cs typeface="Times New Roman" panose="02020603050405020304" pitchFamily="18" charset="0"/>
              </a:rPr>
              <a:t>Chaitra.B.Kayi</a:t>
            </a:r>
            <a:r>
              <a:rPr lang="en-IN" sz="3200" b="0" i="0" u="none" strike="noStrike" dirty="0">
                <a:solidFill>
                  <a:schemeClr val="tx1"/>
                </a:solidFill>
                <a:effectLst/>
                <a:latin typeface="Times New Roman" panose="02020603050405020304" pitchFamily="18" charset="0"/>
                <a:cs typeface="Times New Roman" panose="02020603050405020304" pitchFamily="18" charset="0"/>
              </a:rPr>
              <a:t>, </a:t>
            </a:r>
            <a:r>
              <a:rPr lang="en-IN" sz="3200" b="0" i="0" u="none" strike="noStrike" dirty="0" err="1">
                <a:solidFill>
                  <a:schemeClr val="tx1"/>
                </a:solidFill>
                <a:effectLst/>
                <a:latin typeface="Times New Roman" panose="02020603050405020304" pitchFamily="18" charset="0"/>
                <a:cs typeface="Times New Roman" panose="02020603050405020304" pitchFamily="18" charset="0"/>
              </a:rPr>
              <a:t>Anush</a:t>
            </a:r>
            <a:r>
              <a:rPr lang="en-IN" sz="3200" b="0" i="0" u="none" strike="noStrike" dirty="0">
                <a:solidFill>
                  <a:schemeClr val="tx1"/>
                </a:solidFill>
                <a:effectLst/>
                <a:latin typeface="Times New Roman" panose="02020603050405020304" pitchFamily="18" charset="0"/>
                <a:cs typeface="Times New Roman" panose="02020603050405020304" pitchFamily="18" charset="0"/>
              </a:rPr>
              <a:t> C</a:t>
            </a:r>
            <a:br>
              <a:rPr lang="en-IN" sz="3200" b="0" i="0" u="none" strike="noStrike" dirty="0">
                <a:solidFill>
                  <a:schemeClr val="tx1"/>
                </a:solidFill>
                <a:effectLst/>
                <a:latin typeface="Times New Roman" panose="02020603050405020304" pitchFamily="18" charset="0"/>
                <a:cs typeface="Times New Roman" panose="02020603050405020304" pitchFamily="18" charset="0"/>
              </a:rPr>
            </a:br>
            <a:r>
              <a:rPr lang="en-IN" sz="3200" b="0" i="0" u="none" strike="noStrike" dirty="0">
                <a:solidFill>
                  <a:schemeClr val="tx1"/>
                </a:solidFill>
                <a:effectLst/>
                <a:latin typeface="Times New Roman" panose="02020603050405020304" pitchFamily="18" charset="0"/>
                <a:cs typeface="Times New Roman" panose="02020603050405020304" pitchFamily="18" charset="0"/>
              </a:rPr>
              <a:t>Backend: Bhavana Yadav K</a:t>
            </a:r>
            <a:br>
              <a:rPr lang="en-IN" sz="3600" b="0" i="0" u="none" strike="noStrike" dirty="0">
                <a:solidFill>
                  <a:schemeClr val="tx1"/>
                </a:solidFill>
                <a:effectLst/>
                <a:latin typeface="Times New Roman" panose="02020603050405020304" pitchFamily="18" charset="0"/>
                <a:cs typeface="Times New Roman" panose="02020603050405020304" pitchFamily="18" charset="0"/>
              </a:rPr>
            </a:b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06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B9D4-5C6F-49BA-B207-8680340254F6}"/>
              </a:ext>
            </a:extLst>
          </p:cNvPr>
          <p:cNvSpPr>
            <a:spLocks noGrp="1"/>
          </p:cNvSpPr>
          <p:nvPr>
            <p:ph type="title"/>
          </p:nvPr>
        </p:nvSpPr>
        <p:spPr>
          <a:xfrm>
            <a:off x="3141661" y="2271993"/>
            <a:ext cx="9404723" cy="1400530"/>
          </a:xfrm>
        </p:spPr>
        <p:txBody>
          <a:bodyPr/>
          <a:lstStyle/>
          <a:p>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63798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188</TotalTime>
  <Words>390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UE19CS204 – Web Technologies                  Mini Project     Project Title – Blog Website                                                          Section - B Team Members</vt:lpstr>
      <vt:lpstr>                            ABSTRACT  This blog can be defined as a simple a convenient way for : a) Readers to gain insight on preferred topics or read for leisure b) Authors to write their thoughts and voice their opinions for an audience Our blog website consists of a database that stores the login information of the authors, information of the blogs stored and the content in each blog.  The website is built using the popular web framework MERN which makes use of MongoDB, Express JS, React JS and Node JS.       </vt:lpstr>
      <vt:lpstr>Technologies used:  *MERN Stack - MongoDB, Express, ReactJS, NodeJS  * Axios - Connecting backend to the frontend and vice-versa. * Bootstrap is used for page styling. * Nodemon is used for monitoring server changes. *package.json contains the dependencies React-router-dom,         Reactstrap and Styled components. *login.component.js initializes axios with HTTP base URL and headers. * express is for building the Rest APIs. *mongoose is also used in the back end to map the object document to MongoDB *App.js is using Router, Route and Switch from react-router-dom.       </vt:lpstr>
      <vt:lpstr>The components includes folders like,   CSS  files,  about.component.js,  alert.component.js,  CreateAcc.js,  createArticle.component.js,  Footer.js,  home.component.js,   login.component.js,  navbar.component.js,  reset.component.js.  </vt:lpstr>
      <vt:lpstr>            MEMBER CONTRIBUTIONS  Functionalities:    Frontend: Chaitra.B.Kayi, Anush C Backend: Bhavana Yadav 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  Project Title -  Food Delivery System                                                          Section - B </dc:title>
  <dc:creator>chaitra b kayi</dc:creator>
  <cp:lastModifiedBy>Sadhvi Sushravya H S</cp:lastModifiedBy>
  <cp:revision>10</cp:revision>
  <dcterms:created xsi:type="dcterms:W3CDTF">2020-12-08T06:02:40Z</dcterms:created>
  <dcterms:modified xsi:type="dcterms:W3CDTF">2020-12-08T09:17:26Z</dcterms:modified>
</cp:coreProperties>
</file>