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sldIdLst>
    <p:sldId id="259" r:id="rId2"/>
    <p:sldId id="265" r:id="rId3"/>
    <p:sldId id="266" r:id="rId4"/>
    <p:sldId id="354" r:id="rId5"/>
    <p:sldId id="355" r:id="rId6"/>
    <p:sldId id="347" r:id="rId7"/>
    <p:sldId id="357" r:id="rId8"/>
    <p:sldId id="358" r:id="rId9"/>
    <p:sldId id="359" r:id="rId10"/>
    <p:sldId id="360" r:id="rId11"/>
    <p:sldId id="361" r:id="rId12"/>
    <p:sldId id="362" r:id="rId13"/>
    <p:sldId id="363" r:id="rId14"/>
    <p:sldId id="364" r:id="rId15"/>
    <p:sldId id="365" r:id="rId16"/>
    <p:sldId id="350" r:id="rId17"/>
    <p:sldId id="353" r:id="rId18"/>
    <p:sldId id="366" r:id="rId19"/>
  </p:sldIdLst>
  <p:sldSz cx="20104100" cy="11309350"/>
  <p:notesSz cx="20104100" cy="11309350"/>
  <p:defaultTextStyle>
    <a:defPPr>
      <a:defRPr lang="en-US"/>
    </a:defPPr>
    <a:lvl1pPr algn="l" defTabSz="457200"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Arial" panose="020B0604020202020204" pitchFamily="34" charset="0"/>
      </a:defRPr>
    </a:lvl1pPr>
    <a:lvl2pPr marL="457200" algn="l" defTabSz="457200"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Arial" panose="020B0604020202020204" pitchFamily="34" charset="0"/>
      </a:defRPr>
    </a:lvl2pPr>
    <a:lvl3pPr marL="914400" algn="l" defTabSz="457200"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Arial" panose="020B0604020202020204" pitchFamily="34" charset="0"/>
      </a:defRPr>
    </a:lvl3pPr>
    <a:lvl4pPr marL="1371600" algn="l" defTabSz="457200"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Arial" panose="020B0604020202020204" pitchFamily="34" charset="0"/>
      </a:defRPr>
    </a:lvl4pPr>
    <a:lvl5pPr marL="1828800" algn="l" defTabSz="457200"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Arial" panose="020B0604020202020204" pitchFamily="34" charset="0"/>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355A"/>
    <a:srgbClr val="005893"/>
    <a:srgbClr val="FFFF00"/>
    <a:srgbClr val="FFFF66"/>
    <a:srgbClr val="F1F5E7"/>
    <a:srgbClr val="CAE5F6"/>
    <a:srgbClr val="B1D9F1"/>
    <a:srgbClr val="9CCF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199" autoAdjust="0"/>
    <p:restoredTop sz="84967" autoAdjust="0"/>
  </p:normalViewPr>
  <p:slideViewPr>
    <p:cSldViewPr>
      <p:cViewPr varScale="1">
        <p:scale>
          <a:sx n="40" d="100"/>
          <a:sy n="40" d="100"/>
        </p:scale>
        <p:origin x="336" y="78"/>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9FCEB3E-85A4-4F60-9CEF-2510EADCA989}"/>
              </a:ext>
            </a:extLst>
          </p:cNvPr>
          <p:cNvSpPr>
            <a:spLocks noGrp="1"/>
          </p:cNvSpPr>
          <p:nvPr>
            <p:ph type="hdr" sz="quarter"/>
          </p:nvPr>
        </p:nvSpPr>
        <p:spPr>
          <a:xfrm>
            <a:off x="0" y="0"/>
            <a:ext cx="8712200" cy="565150"/>
          </a:xfrm>
          <a:prstGeom prst="rect">
            <a:avLst/>
          </a:prstGeom>
        </p:spPr>
        <p:txBody>
          <a:bodyPr vert="horz" lIns="91440" tIns="45720" rIns="91440" bIns="45720" rtlCol="0"/>
          <a:lstStyle>
            <a:lvl1pPr algn="l" eaLnBrk="0" hangingPunct="0">
              <a:defRPr sz="1200">
                <a:ea typeface="ＭＳ Ｐゴシック" pitchFamily="34" charset="-128"/>
                <a:cs typeface="+mn-cs"/>
              </a:defRPr>
            </a:lvl1pPr>
          </a:lstStyle>
          <a:p>
            <a:pPr>
              <a:defRPr/>
            </a:pPr>
            <a:endParaRPr lang="en-US"/>
          </a:p>
        </p:txBody>
      </p:sp>
      <p:sp>
        <p:nvSpPr>
          <p:cNvPr id="3" name="Date Placeholder 2">
            <a:extLst>
              <a:ext uri="{FF2B5EF4-FFF2-40B4-BE49-F238E27FC236}">
                <a16:creationId xmlns:a16="http://schemas.microsoft.com/office/drawing/2014/main" id="{6102A999-7DDB-4463-9260-7EF7932B36E6}"/>
              </a:ext>
            </a:extLst>
          </p:cNvPr>
          <p:cNvSpPr>
            <a:spLocks noGrp="1"/>
          </p:cNvSpPr>
          <p:nvPr>
            <p:ph type="dt" idx="1"/>
          </p:nvPr>
        </p:nvSpPr>
        <p:spPr>
          <a:xfrm>
            <a:off x="11387138" y="0"/>
            <a:ext cx="8712200" cy="565150"/>
          </a:xfrm>
          <a:prstGeom prst="rect">
            <a:avLst/>
          </a:prstGeom>
        </p:spPr>
        <p:txBody>
          <a:bodyPr vert="horz" lIns="91440" tIns="45720" rIns="91440" bIns="45720" rtlCol="0"/>
          <a:lstStyle>
            <a:lvl1pPr algn="r" eaLnBrk="0" hangingPunct="0">
              <a:defRPr sz="1200">
                <a:ea typeface="ＭＳ Ｐゴシック" pitchFamily="34" charset="-128"/>
                <a:cs typeface="+mn-cs"/>
              </a:defRPr>
            </a:lvl1pPr>
          </a:lstStyle>
          <a:p>
            <a:pPr>
              <a:defRPr/>
            </a:pPr>
            <a:fld id="{EFABC129-1D51-4ED3-A8A5-3822F78DB52F}" type="datetimeFigureOut">
              <a:rPr lang="en-US"/>
              <a:pPr>
                <a:defRPr/>
              </a:pPr>
              <a:t>5/9/2021</a:t>
            </a:fld>
            <a:endParaRPr lang="en-US"/>
          </a:p>
        </p:txBody>
      </p:sp>
      <p:sp>
        <p:nvSpPr>
          <p:cNvPr id="4" name="Slide Image Placeholder 3">
            <a:extLst>
              <a:ext uri="{FF2B5EF4-FFF2-40B4-BE49-F238E27FC236}">
                <a16:creationId xmlns:a16="http://schemas.microsoft.com/office/drawing/2014/main" id="{4EFEA65B-9D64-4709-9CDA-925F82BFE391}"/>
              </a:ext>
            </a:extLst>
          </p:cNvPr>
          <p:cNvSpPr>
            <a:spLocks noGrp="1" noRot="1" noChangeAspect="1"/>
          </p:cNvSpPr>
          <p:nvPr>
            <p:ph type="sldImg" idx="2"/>
          </p:nvPr>
        </p:nvSpPr>
        <p:spPr>
          <a:xfrm>
            <a:off x="6281738" y="847725"/>
            <a:ext cx="7540625" cy="42418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BDCA2D65-E104-4587-835E-D80CBF251907}"/>
              </a:ext>
            </a:extLst>
          </p:cNvPr>
          <p:cNvSpPr>
            <a:spLocks noGrp="1"/>
          </p:cNvSpPr>
          <p:nvPr>
            <p:ph type="body" sz="quarter" idx="3"/>
          </p:nvPr>
        </p:nvSpPr>
        <p:spPr>
          <a:xfrm>
            <a:off x="2009775" y="5372100"/>
            <a:ext cx="16084550" cy="5089525"/>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D99EC055-5765-4074-818D-442C5A672746}"/>
              </a:ext>
            </a:extLst>
          </p:cNvPr>
          <p:cNvSpPr>
            <a:spLocks noGrp="1"/>
          </p:cNvSpPr>
          <p:nvPr>
            <p:ph type="ftr" sz="quarter" idx="4"/>
          </p:nvPr>
        </p:nvSpPr>
        <p:spPr>
          <a:xfrm>
            <a:off x="0" y="10742613"/>
            <a:ext cx="8712200" cy="565150"/>
          </a:xfrm>
          <a:prstGeom prst="rect">
            <a:avLst/>
          </a:prstGeom>
        </p:spPr>
        <p:txBody>
          <a:bodyPr vert="horz" lIns="91440" tIns="45720" rIns="91440" bIns="45720" rtlCol="0" anchor="b"/>
          <a:lstStyle>
            <a:lvl1pPr algn="l" eaLnBrk="0" hangingPunct="0">
              <a:defRPr sz="1200">
                <a:ea typeface="ＭＳ Ｐゴシック" pitchFamily="34" charset="-128"/>
                <a:cs typeface="+mn-cs"/>
              </a:defRPr>
            </a:lvl1pPr>
          </a:lstStyle>
          <a:p>
            <a:pPr>
              <a:defRPr/>
            </a:pPr>
            <a:endParaRPr lang="en-US"/>
          </a:p>
        </p:txBody>
      </p:sp>
      <p:sp>
        <p:nvSpPr>
          <p:cNvPr id="7" name="Slide Number Placeholder 6">
            <a:extLst>
              <a:ext uri="{FF2B5EF4-FFF2-40B4-BE49-F238E27FC236}">
                <a16:creationId xmlns:a16="http://schemas.microsoft.com/office/drawing/2014/main" id="{BA4DD366-C923-445B-B2D3-636054170E5B}"/>
              </a:ext>
            </a:extLst>
          </p:cNvPr>
          <p:cNvSpPr>
            <a:spLocks noGrp="1"/>
          </p:cNvSpPr>
          <p:nvPr>
            <p:ph type="sldNum" sz="quarter" idx="5"/>
          </p:nvPr>
        </p:nvSpPr>
        <p:spPr>
          <a:xfrm>
            <a:off x="11387138" y="10742613"/>
            <a:ext cx="8712200" cy="565150"/>
          </a:xfrm>
          <a:prstGeom prst="rect">
            <a:avLst/>
          </a:prstGeom>
        </p:spPr>
        <p:txBody>
          <a:bodyPr vert="horz" wrap="square" lIns="91440" tIns="45720" rIns="91440" bIns="45720" numCol="1" anchor="b" anchorCtr="0" compatLnSpc="1">
            <a:prstTxWarp prst="textNoShape">
              <a:avLst/>
            </a:prstTxWarp>
          </a:bodyPr>
          <a:lstStyle>
            <a:lvl1pPr algn="r" eaLnBrk="0" hangingPunct="0">
              <a:defRPr sz="1200"/>
            </a:lvl1pPr>
          </a:lstStyle>
          <a:p>
            <a:fld id="{1399C4B2-821C-4707-A63C-06AD8078A16D}"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A753048-760A-4CCD-9A18-03AEDEA05FBA}"/>
              </a:ext>
            </a:extLst>
          </p:cNvPr>
          <p:cNvSpPr/>
          <p:nvPr userDrawn="1"/>
        </p:nvSpPr>
        <p:spPr>
          <a:xfrm>
            <a:off x="0" y="0"/>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eaLnBrk="0" hangingPunct="0">
              <a:defRPr/>
            </a:pPr>
            <a:endParaRPr lang="en-IN" dirty="0">
              <a:solidFill>
                <a:srgbClr val="FFFFFF"/>
              </a:solidFill>
            </a:endParaRPr>
          </a:p>
        </p:txBody>
      </p:sp>
      <p:sp>
        <p:nvSpPr>
          <p:cNvPr id="3" name="object 3">
            <a:extLst>
              <a:ext uri="{FF2B5EF4-FFF2-40B4-BE49-F238E27FC236}">
                <a16:creationId xmlns:a16="http://schemas.microsoft.com/office/drawing/2014/main" id="{C9538791-DC2D-4A46-8196-3EF329635733}"/>
              </a:ext>
            </a:extLst>
          </p:cNvPr>
          <p:cNvSpPr>
            <a:spLocks/>
          </p:cNvSpPr>
          <p:nvPr userDrawn="1"/>
        </p:nvSpPr>
        <p:spPr bwMode="auto">
          <a:xfrm>
            <a:off x="-6350" y="15875"/>
            <a:ext cx="9377363" cy="6477000"/>
          </a:xfrm>
          <a:custGeom>
            <a:avLst/>
            <a:gdLst>
              <a:gd name="T0" fmla="*/ 2147483647 w 7436484"/>
              <a:gd name="T1" fmla="*/ 0 h 5134610"/>
              <a:gd name="T2" fmla="*/ 0 w 7436484"/>
              <a:gd name="T3" fmla="*/ 0 h 5134610"/>
              <a:gd name="T4" fmla="*/ 0 w 7436484"/>
              <a:gd name="T5" fmla="*/ 2147483647 h 5134610"/>
              <a:gd name="T6" fmla="*/ 2147483647 w 7436484"/>
              <a:gd name="T7" fmla="*/ 0 h 51346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436484" h="5134610">
                <a:moveTo>
                  <a:pt x="7435941" y="0"/>
                </a:moveTo>
                <a:lnTo>
                  <a:pt x="0" y="0"/>
                </a:lnTo>
                <a:lnTo>
                  <a:pt x="0" y="5134513"/>
                </a:lnTo>
                <a:lnTo>
                  <a:pt x="7435941" y="0"/>
                </a:lnTo>
                <a:close/>
              </a:path>
            </a:pathLst>
          </a:custGeom>
          <a:solidFill>
            <a:srgbClr val="005893"/>
          </a:solidFill>
          <a:ln w="9525">
            <a:noFill/>
            <a:round/>
            <a:headEnd/>
            <a:tailEnd/>
          </a:ln>
        </p:spPr>
        <p:txBody>
          <a:bodyPr lIns="0" tIns="0" rIns="0" bIns="0"/>
          <a:lstStyle/>
          <a:p>
            <a:pPr>
              <a:defRPr/>
            </a:pPr>
            <a:endParaRPr lang="en-US"/>
          </a:p>
        </p:txBody>
      </p:sp>
      <p:sp>
        <p:nvSpPr>
          <p:cNvPr id="4" name="object 4">
            <a:extLst>
              <a:ext uri="{FF2B5EF4-FFF2-40B4-BE49-F238E27FC236}">
                <a16:creationId xmlns:a16="http://schemas.microsoft.com/office/drawing/2014/main" id="{2F38A938-1058-4E8A-9BAC-A42E68C8A89A}"/>
              </a:ext>
            </a:extLst>
          </p:cNvPr>
          <p:cNvSpPr>
            <a:spLocks noChangeArrowheads="1"/>
          </p:cNvSpPr>
          <p:nvPr userDrawn="1"/>
        </p:nvSpPr>
        <p:spPr bwMode="auto">
          <a:xfrm>
            <a:off x="471488" y="415925"/>
            <a:ext cx="1846262" cy="1841500"/>
          </a:xfrm>
          <a:prstGeom prst="rect">
            <a:avLst/>
          </a:prstGeom>
          <a:blipFill dpi="0" rotWithShape="1">
            <a:blip r:embed="rId2" cstate="print"/>
            <a:srcRect/>
            <a:stretch>
              <a:fillRect/>
            </a:stretch>
          </a:blipFill>
          <a:ln>
            <a:noFill/>
          </a:ln>
        </p:spPr>
        <p:txBody>
          <a:bodyPr lIns="0" tIns="0" rIns="0" bIns="0"/>
          <a:lstStyle>
            <a:lvl1pPr eaLnBrk="0" hangingPunct="0">
              <a:spcBef>
                <a:spcPct val="20000"/>
              </a:spcBef>
              <a:defRPr>
                <a:solidFill>
                  <a:schemeClr val="tx1"/>
                </a:solidFill>
                <a:latin typeface="Calibri" pitchFamily="34" charset="0"/>
                <a:ea typeface="MS PGothic" pitchFamily="34" charset="-128"/>
              </a:defRPr>
            </a:lvl1pPr>
            <a:lvl2pPr marL="742950" indent="-285750" eaLnBrk="0" hangingPunct="0">
              <a:spcBef>
                <a:spcPct val="20000"/>
              </a:spcBef>
              <a:defRPr>
                <a:solidFill>
                  <a:schemeClr val="tx1"/>
                </a:solidFill>
                <a:latin typeface="Calibri" pitchFamily="34" charset="0"/>
                <a:ea typeface="MS PGothic" pitchFamily="34" charset="-128"/>
              </a:defRPr>
            </a:lvl2pPr>
            <a:lvl3pPr marL="1143000" indent="-228600" eaLnBrk="0" hangingPunct="0">
              <a:spcBef>
                <a:spcPct val="20000"/>
              </a:spcBef>
              <a:defRPr>
                <a:solidFill>
                  <a:schemeClr val="tx1"/>
                </a:solidFill>
                <a:latin typeface="Calibri" pitchFamily="34" charset="0"/>
                <a:ea typeface="MS PGothic" pitchFamily="34" charset="-128"/>
              </a:defRPr>
            </a:lvl3pPr>
            <a:lvl4pPr marL="1600200" indent="-228600" eaLnBrk="0" hangingPunct="0">
              <a:spcBef>
                <a:spcPct val="20000"/>
              </a:spcBef>
              <a:defRPr>
                <a:solidFill>
                  <a:schemeClr val="tx1"/>
                </a:solidFill>
                <a:latin typeface="Calibri" pitchFamily="34" charset="0"/>
                <a:ea typeface="MS PGothic" pitchFamily="34" charset="-128"/>
              </a:defRPr>
            </a:lvl4pPr>
            <a:lvl5pPr marL="2057400" indent="-228600" eaLnBrk="0" hangingPunct="0">
              <a:spcBef>
                <a:spcPct val="20000"/>
              </a:spcBef>
              <a:defRPr>
                <a:solidFill>
                  <a:schemeClr val="tx1"/>
                </a:solidFill>
                <a:latin typeface="Calibri" pitchFamily="34" charset="0"/>
                <a:ea typeface="MS PGothic" pitchFamily="34" charset="-128"/>
              </a:defRPr>
            </a:lvl5pPr>
            <a:lvl6pPr marL="25146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9pPr>
          </a:lstStyle>
          <a:p>
            <a:pPr eaLnBrk="1" hangingPunct="1">
              <a:spcBef>
                <a:spcPct val="0"/>
              </a:spcBef>
              <a:defRPr/>
            </a:pPr>
            <a:endParaRPr lang="en-US" altLang="en-US"/>
          </a:p>
        </p:txBody>
      </p:sp>
      <p:sp>
        <p:nvSpPr>
          <p:cNvPr id="5" name="object 5">
            <a:extLst>
              <a:ext uri="{FF2B5EF4-FFF2-40B4-BE49-F238E27FC236}">
                <a16:creationId xmlns:a16="http://schemas.microsoft.com/office/drawing/2014/main" id="{414ABE67-14B9-4990-9431-C217800FBE00}"/>
              </a:ext>
            </a:extLst>
          </p:cNvPr>
          <p:cNvSpPr>
            <a:spLocks noChangeArrowheads="1"/>
          </p:cNvSpPr>
          <p:nvPr userDrawn="1"/>
        </p:nvSpPr>
        <p:spPr bwMode="auto">
          <a:xfrm>
            <a:off x="5603875" y="1336675"/>
            <a:ext cx="146050" cy="147638"/>
          </a:xfrm>
          <a:prstGeom prst="rect">
            <a:avLst/>
          </a:prstGeom>
          <a:blipFill dpi="0" rotWithShape="1">
            <a:blip r:embed="rId3" cstate="print"/>
            <a:srcRect/>
            <a:stretch>
              <a:fillRect/>
            </a:stretch>
          </a:blipFill>
          <a:ln>
            <a:noFill/>
          </a:ln>
        </p:spPr>
        <p:txBody>
          <a:bodyPr lIns="0" tIns="0" rIns="0" bIns="0"/>
          <a:lstStyle>
            <a:lvl1pPr eaLnBrk="0" hangingPunct="0">
              <a:spcBef>
                <a:spcPct val="20000"/>
              </a:spcBef>
              <a:defRPr>
                <a:solidFill>
                  <a:schemeClr val="tx1"/>
                </a:solidFill>
                <a:latin typeface="Calibri" pitchFamily="34" charset="0"/>
                <a:ea typeface="MS PGothic" pitchFamily="34" charset="-128"/>
              </a:defRPr>
            </a:lvl1pPr>
            <a:lvl2pPr marL="742950" indent="-285750" eaLnBrk="0" hangingPunct="0">
              <a:spcBef>
                <a:spcPct val="20000"/>
              </a:spcBef>
              <a:defRPr>
                <a:solidFill>
                  <a:schemeClr val="tx1"/>
                </a:solidFill>
                <a:latin typeface="Calibri" pitchFamily="34" charset="0"/>
                <a:ea typeface="MS PGothic" pitchFamily="34" charset="-128"/>
              </a:defRPr>
            </a:lvl2pPr>
            <a:lvl3pPr marL="1143000" indent="-228600" eaLnBrk="0" hangingPunct="0">
              <a:spcBef>
                <a:spcPct val="20000"/>
              </a:spcBef>
              <a:defRPr>
                <a:solidFill>
                  <a:schemeClr val="tx1"/>
                </a:solidFill>
                <a:latin typeface="Calibri" pitchFamily="34" charset="0"/>
                <a:ea typeface="MS PGothic" pitchFamily="34" charset="-128"/>
              </a:defRPr>
            </a:lvl3pPr>
            <a:lvl4pPr marL="1600200" indent="-228600" eaLnBrk="0" hangingPunct="0">
              <a:spcBef>
                <a:spcPct val="20000"/>
              </a:spcBef>
              <a:defRPr>
                <a:solidFill>
                  <a:schemeClr val="tx1"/>
                </a:solidFill>
                <a:latin typeface="Calibri" pitchFamily="34" charset="0"/>
                <a:ea typeface="MS PGothic" pitchFamily="34" charset="-128"/>
              </a:defRPr>
            </a:lvl4pPr>
            <a:lvl5pPr marL="2057400" indent="-228600" eaLnBrk="0" hangingPunct="0">
              <a:spcBef>
                <a:spcPct val="20000"/>
              </a:spcBef>
              <a:defRPr>
                <a:solidFill>
                  <a:schemeClr val="tx1"/>
                </a:solidFill>
                <a:latin typeface="Calibri" pitchFamily="34" charset="0"/>
                <a:ea typeface="MS PGothic" pitchFamily="34" charset="-128"/>
              </a:defRPr>
            </a:lvl5pPr>
            <a:lvl6pPr marL="25146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9pPr>
          </a:lstStyle>
          <a:p>
            <a:pPr eaLnBrk="1" hangingPunct="1">
              <a:spcBef>
                <a:spcPct val="0"/>
              </a:spcBef>
              <a:defRPr/>
            </a:pPr>
            <a:endParaRPr lang="en-US" altLang="en-US"/>
          </a:p>
        </p:txBody>
      </p:sp>
      <p:sp>
        <p:nvSpPr>
          <p:cNvPr id="6" name="object 6">
            <a:extLst>
              <a:ext uri="{FF2B5EF4-FFF2-40B4-BE49-F238E27FC236}">
                <a16:creationId xmlns:a16="http://schemas.microsoft.com/office/drawing/2014/main" id="{A2BEC288-2500-4F69-B4DA-8154961DBCAB}"/>
              </a:ext>
            </a:extLst>
          </p:cNvPr>
          <p:cNvSpPr txBox="1"/>
          <p:nvPr userDrawn="1"/>
        </p:nvSpPr>
        <p:spPr>
          <a:xfrm>
            <a:off x="2508250" y="720725"/>
            <a:ext cx="3810000" cy="1231900"/>
          </a:xfrm>
          <a:prstGeom prst="rect">
            <a:avLst/>
          </a:prstGeom>
        </p:spPr>
        <p:txBody>
          <a:bodyPr lIns="0" tIns="13335" rIns="0" bIns="0">
            <a:spAutoFit/>
          </a:bodyPr>
          <a:lstStyle/>
          <a:p>
            <a:pPr marL="12700">
              <a:lnSpc>
                <a:spcPts val="4695"/>
              </a:lnSpc>
              <a:spcBef>
                <a:spcPts val="105"/>
              </a:spcBef>
              <a:defRPr/>
            </a:pPr>
            <a:r>
              <a:rPr lang="en-IN" sz="4250" b="1" spc="-35" dirty="0">
                <a:solidFill>
                  <a:srgbClr val="FFFFFF"/>
                </a:solidFill>
                <a:latin typeface="Helvetica-Bold"/>
                <a:ea typeface="ＭＳ Ｐゴシック" charset="0"/>
                <a:cs typeface="Helvetica-Bold"/>
              </a:rPr>
              <a:t>RV College of </a:t>
            </a:r>
          </a:p>
          <a:p>
            <a:pPr marL="12700">
              <a:lnSpc>
                <a:spcPts val="4695"/>
              </a:lnSpc>
              <a:spcBef>
                <a:spcPts val="105"/>
              </a:spcBef>
              <a:defRPr/>
            </a:pPr>
            <a:r>
              <a:rPr lang="en-IN" sz="4250" b="1" spc="-35" dirty="0">
                <a:solidFill>
                  <a:srgbClr val="FFFFFF"/>
                </a:solidFill>
                <a:latin typeface="Helvetica-Bold"/>
                <a:ea typeface="ＭＳ Ｐゴシック" charset="0"/>
                <a:cs typeface="Helvetica-Bold"/>
              </a:rPr>
              <a:t>Engineering</a:t>
            </a:r>
            <a:endParaRPr sz="4250" dirty="0">
              <a:latin typeface="Helvetica-Bold"/>
              <a:ea typeface="ＭＳ Ｐゴシック" charset="0"/>
              <a:cs typeface="Helvetica-Bold"/>
            </a:endParaRPr>
          </a:p>
        </p:txBody>
      </p:sp>
      <p:sp>
        <p:nvSpPr>
          <p:cNvPr id="7" name="object 7">
            <a:extLst>
              <a:ext uri="{FF2B5EF4-FFF2-40B4-BE49-F238E27FC236}">
                <a16:creationId xmlns:a16="http://schemas.microsoft.com/office/drawing/2014/main" id="{0886EB7F-096C-41B0-901E-3E7F4F456F9D}"/>
              </a:ext>
            </a:extLst>
          </p:cNvPr>
          <p:cNvSpPr txBox="1"/>
          <p:nvPr userDrawn="1"/>
        </p:nvSpPr>
        <p:spPr>
          <a:xfrm>
            <a:off x="16117888" y="407988"/>
            <a:ext cx="3405187" cy="484187"/>
          </a:xfrm>
          <a:prstGeom prst="rect">
            <a:avLst/>
          </a:prstGeom>
        </p:spPr>
        <p:txBody>
          <a:bodyPr lIns="0" tIns="12700" rIns="0" bIns="0">
            <a:spAutoFit/>
          </a:bodyPr>
          <a:lstStyle/>
          <a:p>
            <a:pPr marL="12700">
              <a:spcBef>
                <a:spcPts val="100"/>
              </a:spcBef>
              <a:defRPr/>
            </a:pPr>
            <a:r>
              <a:rPr sz="3000" i="1" spc="-5" dirty="0">
                <a:solidFill>
                  <a:srgbClr val="422C75"/>
                </a:solidFill>
                <a:latin typeface="Playfair Display"/>
                <a:ea typeface="ＭＳ Ｐゴシック" charset="0"/>
                <a:cs typeface="Playfair Display"/>
              </a:rPr>
              <a:t>Go, change </a:t>
            </a:r>
            <a:r>
              <a:rPr sz="3000" i="1" dirty="0">
                <a:solidFill>
                  <a:srgbClr val="422C75"/>
                </a:solidFill>
                <a:latin typeface="Playfair Display"/>
                <a:ea typeface="ＭＳ Ｐゴシック" charset="0"/>
                <a:cs typeface="Playfair Display"/>
              </a:rPr>
              <a:t>the</a:t>
            </a:r>
            <a:r>
              <a:rPr sz="3000" i="1" spc="-80" dirty="0">
                <a:solidFill>
                  <a:srgbClr val="422C75"/>
                </a:solidFill>
                <a:latin typeface="Playfair Display"/>
                <a:ea typeface="ＭＳ Ｐゴシック" charset="0"/>
                <a:cs typeface="Playfair Display"/>
              </a:rPr>
              <a:t> </a:t>
            </a:r>
            <a:r>
              <a:rPr sz="3000" i="1" spc="-5" dirty="0">
                <a:solidFill>
                  <a:srgbClr val="422C75"/>
                </a:solidFill>
                <a:latin typeface="Playfair Display"/>
                <a:ea typeface="ＭＳ Ｐゴシック" charset="0"/>
                <a:cs typeface="Playfair Display"/>
              </a:rPr>
              <a:t>world</a:t>
            </a:r>
            <a:endParaRPr sz="3000" dirty="0">
              <a:latin typeface="Playfair Display"/>
              <a:ea typeface="ＭＳ Ｐゴシック" charset="0"/>
              <a:cs typeface="Playfair Display"/>
            </a:endParaRPr>
          </a:p>
        </p:txBody>
      </p:sp>
    </p:spTree>
    <p:extLst>
      <p:ext uri="{BB962C8B-B14F-4D97-AF65-F5344CB8AC3E}">
        <p14:creationId xmlns:p14="http://schemas.microsoft.com/office/powerpoint/2010/main" val="3957887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6427F83-9614-4DD0-B1E5-DA5A50E17BBD}"/>
              </a:ext>
            </a:extLst>
          </p:cNvPr>
          <p:cNvSpPr/>
          <p:nvPr userDrawn="1"/>
        </p:nvSpPr>
        <p:spPr>
          <a:xfrm>
            <a:off x="0"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eaLnBrk="0" hangingPunct="0">
              <a:defRPr/>
            </a:pPr>
            <a:endParaRPr lang="en-IN" b="1" dirty="0">
              <a:solidFill>
                <a:srgbClr val="681748"/>
              </a:solidFill>
            </a:endParaRPr>
          </a:p>
        </p:txBody>
      </p:sp>
      <p:sp>
        <p:nvSpPr>
          <p:cNvPr id="4" name="object 4">
            <a:extLst>
              <a:ext uri="{FF2B5EF4-FFF2-40B4-BE49-F238E27FC236}">
                <a16:creationId xmlns:a16="http://schemas.microsoft.com/office/drawing/2014/main" id="{774D963D-2D1B-4DAE-9AD6-FF0F789CF3E6}"/>
              </a:ext>
            </a:extLst>
          </p:cNvPr>
          <p:cNvSpPr>
            <a:spLocks/>
          </p:cNvSpPr>
          <p:nvPr userDrawn="1"/>
        </p:nvSpPr>
        <p:spPr bwMode="auto">
          <a:xfrm>
            <a:off x="1008063" y="1192213"/>
            <a:ext cx="18527712" cy="0"/>
          </a:xfrm>
          <a:custGeom>
            <a:avLst/>
            <a:gdLst>
              <a:gd name="T0" fmla="*/ 0 w 18527395"/>
              <a:gd name="T1" fmla="*/ 1854366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p:spPr>
        <p:txBody>
          <a:bodyPr lIns="0" tIns="0" rIns="0" bIns="0"/>
          <a:lstStyle/>
          <a:p>
            <a:pPr>
              <a:defRPr/>
            </a:pPr>
            <a:endParaRPr lang="en-US"/>
          </a:p>
        </p:txBody>
      </p:sp>
      <p:sp>
        <p:nvSpPr>
          <p:cNvPr id="5" name="object 5">
            <a:extLst>
              <a:ext uri="{FF2B5EF4-FFF2-40B4-BE49-F238E27FC236}">
                <a16:creationId xmlns:a16="http://schemas.microsoft.com/office/drawing/2014/main" id="{ACFA847D-D84D-4C8B-87FB-378BD5632005}"/>
              </a:ext>
            </a:extLst>
          </p:cNvPr>
          <p:cNvSpPr>
            <a:spLocks noChangeArrowheads="1"/>
          </p:cNvSpPr>
          <p:nvPr userDrawn="1"/>
        </p:nvSpPr>
        <p:spPr bwMode="auto">
          <a:xfrm>
            <a:off x="1004888" y="301625"/>
            <a:ext cx="708025" cy="709613"/>
          </a:xfrm>
          <a:prstGeom prst="rect">
            <a:avLst/>
          </a:prstGeom>
          <a:blipFill dpi="0" rotWithShape="1">
            <a:blip r:embed="rId2" cstate="print"/>
            <a:srcRect/>
            <a:stretch>
              <a:fillRect/>
            </a:stretch>
          </a:blipFill>
          <a:ln>
            <a:noFill/>
          </a:ln>
        </p:spPr>
        <p:txBody>
          <a:bodyPr lIns="0" tIns="0" rIns="0" bIns="0"/>
          <a:lstStyle>
            <a:lvl1pPr>
              <a:spcBef>
                <a:spcPct val="20000"/>
              </a:spcBef>
              <a:defRPr>
                <a:solidFill>
                  <a:schemeClr val="tx1"/>
                </a:solidFill>
                <a:latin typeface="Calibri" pitchFamily="34" charset="0"/>
                <a:ea typeface="MS PGothic" pitchFamily="34" charset="-128"/>
              </a:defRPr>
            </a:lvl1pPr>
            <a:lvl2pPr marL="742950" indent="-285750">
              <a:spcBef>
                <a:spcPct val="20000"/>
              </a:spcBef>
              <a:defRPr>
                <a:solidFill>
                  <a:schemeClr val="tx1"/>
                </a:solidFill>
                <a:latin typeface="Calibri" pitchFamily="34" charset="0"/>
                <a:ea typeface="MS PGothic" pitchFamily="34" charset="-128"/>
              </a:defRPr>
            </a:lvl2pPr>
            <a:lvl3pPr marL="1143000" indent="-228600">
              <a:spcBef>
                <a:spcPct val="20000"/>
              </a:spcBef>
              <a:defRPr>
                <a:solidFill>
                  <a:schemeClr val="tx1"/>
                </a:solidFill>
                <a:latin typeface="Calibri" pitchFamily="34" charset="0"/>
                <a:ea typeface="MS PGothic" pitchFamily="34" charset="-128"/>
              </a:defRPr>
            </a:lvl3pPr>
            <a:lvl4pPr marL="1600200" indent="-228600">
              <a:spcBef>
                <a:spcPct val="20000"/>
              </a:spcBef>
              <a:defRPr>
                <a:solidFill>
                  <a:schemeClr val="tx1"/>
                </a:solidFill>
                <a:latin typeface="Calibri" pitchFamily="34" charset="0"/>
                <a:ea typeface="MS PGothic" pitchFamily="34" charset="-128"/>
              </a:defRPr>
            </a:lvl4pPr>
            <a:lvl5pPr marL="2057400" indent="-228600">
              <a:spcBef>
                <a:spcPct val="20000"/>
              </a:spcBef>
              <a:defRPr>
                <a:solidFill>
                  <a:schemeClr val="tx1"/>
                </a:solidFill>
                <a:latin typeface="Calibri" pitchFamily="34" charset="0"/>
                <a:ea typeface="MS PGothic" pitchFamily="34" charset="-128"/>
              </a:defRPr>
            </a:lvl5pPr>
            <a:lvl6pPr marL="25146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9pPr>
          </a:lstStyle>
          <a:p>
            <a:pPr>
              <a:spcBef>
                <a:spcPct val="0"/>
              </a:spcBef>
              <a:defRPr/>
            </a:pPr>
            <a:endParaRPr lang="en-US" altLang="en-US">
              <a:cs typeface="+mn-cs"/>
            </a:endParaRPr>
          </a:p>
        </p:txBody>
      </p:sp>
      <p:sp>
        <p:nvSpPr>
          <p:cNvPr id="6" name="object 6">
            <a:extLst>
              <a:ext uri="{FF2B5EF4-FFF2-40B4-BE49-F238E27FC236}">
                <a16:creationId xmlns:a16="http://schemas.microsoft.com/office/drawing/2014/main" id="{AB48FFBD-9F9E-4F73-8303-C0BE74601BBB}"/>
              </a:ext>
            </a:extLst>
          </p:cNvPr>
          <p:cNvSpPr>
            <a:spLocks/>
          </p:cNvSpPr>
          <p:nvPr userDrawn="1"/>
        </p:nvSpPr>
        <p:spPr bwMode="auto">
          <a:xfrm>
            <a:off x="2982913" y="712788"/>
            <a:ext cx="57150" cy="57150"/>
          </a:xfrm>
          <a:custGeom>
            <a:avLst/>
            <a:gdLst>
              <a:gd name="T0" fmla="*/ 50929 w 56514"/>
              <a:gd name="T1" fmla="*/ 0 h 56515"/>
              <a:gd name="T2" fmla="*/ 31129 w 56514"/>
              <a:gd name="T3" fmla="*/ 3989 h 56515"/>
              <a:gd name="T4" fmla="*/ 14931 w 56514"/>
              <a:gd name="T5" fmla="*/ 14876 h 56515"/>
              <a:gd name="T6" fmla="*/ 4008 w 56514"/>
              <a:gd name="T7" fmla="*/ 31021 h 56515"/>
              <a:gd name="T8" fmla="*/ 0 w 56514"/>
              <a:gd name="T9" fmla="*/ 50791 h 56515"/>
              <a:gd name="T10" fmla="*/ 4008 w 56514"/>
              <a:gd name="T11" fmla="*/ 70580 h 56515"/>
              <a:gd name="T12" fmla="*/ 14931 w 56514"/>
              <a:gd name="T13" fmla="*/ 86754 h 56515"/>
              <a:gd name="T14" fmla="*/ 31129 w 56514"/>
              <a:gd name="T15" fmla="*/ 97676 h 56515"/>
              <a:gd name="T16" fmla="*/ 50929 w 56514"/>
              <a:gd name="T17" fmla="*/ 101679 h 56515"/>
              <a:gd name="T18" fmla="*/ 70705 w 56514"/>
              <a:gd name="T19" fmla="*/ 97676 h 56515"/>
              <a:gd name="T20" fmla="*/ 75647 w 56514"/>
              <a:gd name="T21" fmla="*/ 94332 h 56515"/>
              <a:gd name="T22" fmla="*/ 50929 w 56514"/>
              <a:gd name="T23" fmla="*/ 94332 h 56515"/>
              <a:gd name="T24" fmla="*/ 33950 w 56514"/>
              <a:gd name="T25" fmla="*/ 90903 h 56515"/>
              <a:gd name="T26" fmla="*/ 20104 w 56514"/>
              <a:gd name="T27" fmla="*/ 81561 h 56515"/>
              <a:gd name="T28" fmla="*/ 10776 w 56514"/>
              <a:gd name="T29" fmla="*/ 67716 h 56515"/>
              <a:gd name="T30" fmla="*/ 7350 w 56514"/>
              <a:gd name="T31" fmla="*/ 50791 h 56515"/>
              <a:gd name="T32" fmla="*/ 10776 w 56514"/>
              <a:gd name="T33" fmla="*/ 33850 h 56515"/>
              <a:gd name="T34" fmla="*/ 20104 w 56514"/>
              <a:gd name="T35" fmla="*/ 19985 h 56515"/>
              <a:gd name="T36" fmla="*/ 33950 w 56514"/>
              <a:gd name="T37" fmla="*/ 10609 h 56515"/>
              <a:gd name="T38" fmla="*/ 50929 w 56514"/>
              <a:gd name="T39" fmla="*/ 7176 h 56515"/>
              <a:gd name="T40" fmla="*/ 75439 w 56514"/>
              <a:gd name="T41" fmla="*/ 7176 h 56515"/>
              <a:gd name="T42" fmla="*/ 70705 w 56514"/>
              <a:gd name="T43" fmla="*/ 3989 h 56515"/>
              <a:gd name="T44" fmla="*/ 50929 w 56514"/>
              <a:gd name="T45" fmla="*/ 0 h 56515"/>
              <a:gd name="T46" fmla="*/ 75439 w 56514"/>
              <a:gd name="T47" fmla="*/ 7176 h 56515"/>
              <a:gd name="T48" fmla="*/ 50929 w 56514"/>
              <a:gd name="T49" fmla="*/ 7176 h 56515"/>
              <a:gd name="T50" fmla="*/ 67911 w 56514"/>
              <a:gd name="T51" fmla="*/ 10609 h 56515"/>
              <a:gd name="T52" fmla="*/ 81763 w 56514"/>
              <a:gd name="T53" fmla="*/ 19985 h 56515"/>
              <a:gd name="T54" fmla="*/ 91096 w 56514"/>
              <a:gd name="T55" fmla="*/ 33850 h 56515"/>
              <a:gd name="T56" fmla="*/ 94514 w 56514"/>
              <a:gd name="T57" fmla="*/ 50791 h 56515"/>
              <a:gd name="T58" fmla="*/ 91096 w 56514"/>
              <a:gd name="T59" fmla="*/ 67716 h 56515"/>
              <a:gd name="T60" fmla="*/ 81763 w 56514"/>
              <a:gd name="T61" fmla="*/ 81561 h 56515"/>
              <a:gd name="T62" fmla="*/ 67911 w 56514"/>
              <a:gd name="T63" fmla="*/ 90903 h 56515"/>
              <a:gd name="T64" fmla="*/ 50929 w 56514"/>
              <a:gd name="T65" fmla="*/ 94332 h 56515"/>
              <a:gd name="T66" fmla="*/ 75647 w 56514"/>
              <a:gd name="T67" fmla="*/ 94332 h 56515"/>
              <a:gd name="T68" fmla="*/ 86869 w 56514"/>
              <a:gd name="T69" fmla="*/ 86754 h 56515"/>
              <a:gd name="T70" fmla="*/ 97785 w 56514"/>
              <a:gd name="T71" fmla="*/ 70580 h 56515"/>
              <a:gd name="T72" fmla="*/ 101791 w 56514"/>
              <a:gd name="T73" fmla="*/ 50791 h 56515"/>
              <a:gd name="T74" fmla="*/ 97785 w 56514"/>
              <a:gd name="T75" fmla="*/ 31021 h 56515"/>
              <a:gd name="T76" fmla="*/ 86869 w 56514"/>
              <a:gd name="T77" fmla="*/ 14876 h 56515"/>
              <a:gd name="T78" fmla="*/ 75439 w 56514"/>
              <a:gd name="T79" fmla="*/ 7176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w="9525">
            <a:noFill/>
            <a:round/>
            <a:headEnd/>
            <a:tailEnd/>
          </a:ln>
        </p:spPr>
        <p:txBody>
          <a:bodyPr lIns="0" tIns="0" rIns="0" bIns="0"/>
          <a:lstStyle/>
          <a:p>
            <a:pPr>
              <a:defRPr/>
            </a:pPr>
            <a:endParaRPr lang="en-US"/>
          </a:p>
        </p:txBody>
      </p:sp>
      <p:sp>
        <p:nvSpPr>
          <p:cNvPr id="7" name="object 7">
            <a:extLst>
              <a:ext uri="{FF2B5EF4-FFF2-40B4-BE49-F238E27FC236}">
                <a16:creationId xmlns:a16="http://schemas.microsoft.com/office/drawing/2014/main" id="{95D69005-8EEE-4096-85DA-5226CA7AF17B}"/>
              </a:ext>
            </a:extLst>
          </p:cNvPr>
          <p:cNvSpPr>
            <a:spLocks/>
          </p:cNvSpPr>
          <p:nvPr userDrawn="1"/>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w="9525">
            <a:noFill/>
            <a:round/>
            <a:headEnd/>
            <a:tailEnd/>
          </a:ln>
        </p:spPr>
        <p:txBody>
          <a:bodyPr lIns="0" tIns="0" rIns="0" bIns="0"/>
          <a:lstStyle/>
          <a:p>
            <a:pPr>
              <a:defRPr/>
            </a:pPr>
            <a:endParaRPr lang="en-US"/>
          </a:p>
        </p:txBody>
      </p:sp>
      <p:sp>
        <p:nvSpPr>
          <p:cNvPr id="8" name="object 8">
            <a:extLst>
              <a:ext uri="{FF2B5EF4-FFF2-40B4-BE49-F238E27FC236}">
                <a16:creationId xmlns:a16="http://schemas.microsoft.com/office/drawing/2014/main" id="{A9630AD5-FC57-46BB-A9C6-F5D8657B7343}"/>
              </a:ext>
            </a:extLst>
          </p:cNvPr>
          <p:cNvSpPr txBox="1"/>
          <p:nvPr userDrawn="1"/>
        </p:nvSpPr>
        <p:spPr>
          <a:xfrm>
            <a:off x="1822450" y="438150"/>
            <a:ext cx="1371600" cy="492125"/>
          </a:xfrm>
          <a:prstGeom prst="rect">
            <a:avLst/>
          </a:prstGeom>
        </p:spPr>
        <p:txBody>
          <a:bodyPr lIns="0" tIns="17145" rIns="0" bIns="0">
            <a:spAutoFit/>
          </a:bodyPr>
          <a:lstStyle/>
          <a:p>
            <a:pPr marL="12700" fontAlgn="auto">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fontAlgn="auto">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9" name="object 8">
            <a:extLst>
              <a:ext uri="{FF2B5EF4-FFF2-40B4-BE49-F238E27FC236}">
                <a16:creationId xmlns:a16="http://schemas.microsoft.com/office/drawing/2014/main" id="{0E4321EB-247B-49B2-B88D-8C5A2E428238}"/>
              </a:ext>
            </a:extLst>
          </p:cNvPr>
          <p:cNvSpPr txBox="1">
            <a:spLocks noChangeArrowheads="1"/>
          </p:cNvSpPr>
          <p:nvPr userDrawn="1"/>
        </p:nvSpPr>
        <p:spPr bwMode="auto">
          <a:xfrm>
            <a:off x="16376650" y="511175"/>
            <a:ext cx="2773363" cy="290513"/>
          </a:xfrm>
          <a:prstGeom prst="rect">
            <a:avLst/>
          </a:prstGeom>
          <a:noFill/>
          <a:ln>
            <a:noFill/>
          </a:ln>
        </p:spPr>
        <p:txBody>
          <a:bodyPr lIns="0" tIns="12065" rIns="0" bIns="0">
            <a:spAutoFit/>
          </a:bodyPr>
          <a:lstStyle>
            <a:lvl1pPr marL="12700">
              <a:spcBef>
                <a:spcPct val="20000"/>
              </a:spcBef>
              <a:defRPr>
                <a:solidFill>
                  <a:schemeClr val="tx1"/>
                </a:solidFill>
                <a:latin typeface="Calibri" pitchFamily="34" charset="0"/>
                <a:ea typeface="MS PGothic" pitchFamily="34" charset="-128"/>
              </a:defRPr>
            </a:lvl1pPr>
            <a:lvl2pPr marL="742950" indent="-285750">
              <a:spcBef>
                <a:spcPct val="20000"/>
              </a:spcBef>
              <a:defRPr>
                <a:solidFill>
                  <a:schemeClr val="tx1"/>
                </a:solidFill>
                <a:latin typeface="Calibri" pitchFamily="34" charset="0"/>
                <a:ea typeface="MS PGothic" pitchFamily="34" charset="-128"/>
              </a:defRPr>
            </a:lvl2pPr>
            <a:lvl3pPr marL="1143000" indent="-228600">
              <a:spcBef>
                <a:spcPct val="20000"/>
              </a:spcBef>
              <a:defRPr>
                <a:solidFill>
                  <a:schemeClr val="tx1"/>
                </a:solidFill>
                <a:latin typeface="Calibri" pitchFamily="34" charset="0"/>
                <a:ea typeface="MS PGothic" pitchFamily="34" charset="-128"/>
              </a:defRPr>
            </a:lvl3pPr>
            <a:lvl4pPr marL="1600200" indent="-228600">
              <a:spcBef>
                <a:spcPct val="20000"/>
              </a:spcBef>
              <a:defRPr>
                <a:solidFill>
                  <a:schemeClr val="tx1"/>
                </a:solidFill>
                <a:latin typeface="Calibri" pitchFamily="34" charset="0"/>
                <a:ea typeface="MS PGothic" pitchFamily="34" charset="-128"/>
              </a:defRPr>
            </a:lvl4pPr>
            <a:lvl5pPr marL="2057400" indent="-228600">
              <a:spcBef>
                <a:spcPct val="20000"/>
              </a:spcBef>
              <a:defRPr>
                <a:solidFill>
                  <a:schemeClr val="tx1"/>
                </a:solidFill>
                <a:latin typeface="Calibri" pitchFamily="34" charset="0"/>
                <a:ea typeface="MS PGothic" pitchFamily="34" charset="-128"/>
              </a:defRPr>
            </a:lvl5pPr>
            <a:lvl6pPr marL="25146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9pPr>
          </a:lstStyle>
          <a:p>
            <a:pPr>
              <a:spcBef>
                <a:spcPts val="100"/>
              </a:spcBef>
              <a:defRPr/>
            </a:pPr>
            <a:r>
              <a:rPr lang="en-US" altLang="en-US" b="1" dirty="0">
                <a:solidFill>
                  <a:srgbClr val="005893"/>
                </a:solidFill>
                <a:latin typeface="+mj-lt"/>
                <a:cs typeface="+mn-cs"/>
              </a:rPr>
              <a:t>Go, Change the world</a:t>
            </a:r>
          </a:p>
        </p:txBody>
      </p:sp>
      <p:sp>
        <p:nvSpPr>
          <p:cNvPr id="11" name="Content Placeholder 10"/>
          <p:cNvSpPr>
            <a:spLocks noGrp="1"/>
          </p:cNvSpPr>
          <p:nvPr>
            <p:ph sz="quarter" idx="11"/>
          </p:nvPr>
        </p:nvSpPr>
        <p:spPr>
          <a:xfrm>
            <a:off x="1004888" y="1692275"/>
            <a:ext cx="17962562" cy="8534400"/>
          </a:xfrm>
        </p:spPr>
        <p:txBody>
          <a:bodyPr/>
          <a:lstStyle>
            <a:lvl1pPr>
              <a:defRPr sz="2400">
                <a:latin typeface="Helvetica" panose="020B0604020202020204" pitchFamily="34" charset="0"/>
                <a:cs typeface="Helvetica" panose="020B0604020202020204" pitchFamily="34" charset="0"/>
              </a:defRPr>
            </a:lvl1pPr>
            <a:lvl2pPr>
              <a:defRPr sz="2400">
                <a:latin typeface="Helvetica" panose="020B0604020202020204" pitchFamily="34" charset="0"/>
                <a:cs typeface="Helvetica" panose="020B0604020202020204" pitchFamily="34" charset="0"/>
              </a:defRPr>
            </a:lvl2pPr>
            <a:lvl3pPr>
              <a:defRPr sz="2400">
                <a:latin typeface="Helvetica" panose="020B0604020202020204" pitchFamily="34" charset="0"/>
                <a:cs typeface="Helvetica" panose="020B0604020202020204" pitchFamily="34" charset="0"/>
              </a:defRPr>
            </a:lvl3pPr>
            <a:lvl4pPr>
              <a:defRPr sz="2400">
                <a:latin typeface="Helvetica" panose="020B0604020202020204" pitchFamily="34" charset="0"/>
                <a:cs typeface="Helvetica" panose="020B0604020202020204" pitchFamily="34" charset="0"/>
              </a:defRPr>
            </a:lvl4pPr>
            <a:lvl5pPr>
              <a:defRPr sz="2400">
                <a:latin typeface="Helvetica" panose="020B0604020202020204" pitchFamily="34" charset="0"/>
                <a:cs typeface="Helvetica"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8CE032F5-07D0-41B8-9B11-7DE828C4F8A5}"/>
              </a:ext>
            </a:extLst>
          </p:cNvPr>
          <p:cNvSpPr>
            <a:spLocks noGrp="1"/>
          </p:cNvSpPr>
          <p:nvPr>
            <p:ph type="sldNum" sz="quarter" idx="12"/>
          </p:nvPr>
        </p:nvSpPr>
        <p:spPr>
          <a:xfrm>
            <a:off x="106363" y="10864850"/>
            <a:ext cx="5867400" cy="276225"/>
          </a:xfrm>
        </p:spPr>
        <p:txBody>
          <a:bodyPr/>
          <a:lstStyle>
            <a:lvl1pPr>
              <a:defRPr b="1">
                <a:solidFill>
                  <a:schemeClr val="accent1"/>
                </a:solidFill>
                <a:latin typeface="Helvetica" panose="020B0604020202020204" pitchFamily="34" charset="0"/>
                <a:cs typeface="Helvetica" panose="020B0604020202020204" pitchFamily="34" charset="0"/>
              </a:defRPr>
            </a:lvl1pPr>
          </a:lstStyle>
          <a:p>
            <a:pPr>
              <a:defRPr/>
            </a:pPr>
            <a:r>
              <a:rPr lang="en-US" altLang="en-US"/>
              <a:t>Department of Master of Computer Applications</a:t>
            </a:r>
          </a:p>
        </p:txBody>
      </p:sp>
    </p:spTree>
    <p:extLst>
      <p:ext uri="{BB962C8B-B14F-4D97-AF65-F5344CB8AC3E}">
        <p14:creationId xmlns:p14="http://schemas.microsoft.com/office/powerpoint/2010/main" val="22054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82B05C9-BDB8-4D24-99B3-B0EAAD019A56}"/>
              </a:ext>
            </a:extLst>
          </p:cNvPr>
          <p:cNvSpPr/>
          <p:nvPr userDrawn="1"/>
        </p:nvSpPr>
        <p:spPr>
          <a:xfrm>
            <a:off x="0"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eaLnBrk="0" hangingPunct="0">
              <a:defRPr/>
            </a:pPr>
            <a:endParaRPr lang="en-IN" b="1" dirty="0">
              <a:solidFill>
                <a:srgbClr val="681748"/>
              </a:solidFill>
            </a:endParaRPr>
          </a:p>
        </p:txBody>
      </p:sp>
      <p:sp>
        <p:nvSpPr>
          <p:cNvPr id="4" name="object 4">
            <a:extLst>
              <a:ext uri="{FF2B5EF4-FFF2-40B4-BE49-F238E27FC236}">
                <a16:creationId xmlns:a16="http://schemas.microsoft.com/office/drawing/2014/main" id="{442DF447-5B2A-412F-96AE-AAEC08948573}"/>
              </a:ext>
            </a:extLst>
          </p:cNvPr>
          <p:cNvSpPr>
            <a:spLocks/>
          </p:cNvSpPr>
          <p:nvPr userDrawn="1"/>
        </p:nvSpPr>
        <p:spPr bwMode="auto">
          <a:xfrm>
            <a:off x="1008063" y="1192213"/>
            <a:ext cx="18527712" cy="0"/>
          </a:xfrm>
          <a:custGeom>
            <a:avLst/>
            <a:gdLst>
              <a:gd name="T0" fmla="*/ 0 w 18527395"/>
              <a:gd name="T1" fmla="*/ 1854366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p:spPr>
        <p:txBody>
          <a:bodyPr lIns="0" tIns="0" rIns="0" bIns="0"/>
          <a:lstStyle/>
          <a:p>
            <a:pPr>
              <a:defRPr/>
            </a:pPr>
            <a:endParaRPr lang="en-US"/>
          </a:p>
        </p:txBody>
      </p:sp>
      <p:sp>
        <p:nvSpPr>
          <p:cNvPr id="5" name="object 5">
            <a:extLst>
              <a:ext uri="{FF2B5EF4-FFF2-40B4-BE49-F238E27FC236}">
                <a16:creationId xmlns:a16="http://schemas.microsoft.com/office/drawing/2014/main" id="{04B7F88A-043F-4B87-B5EB-0CAABC43E4CE}"/>
              </a:ext>
            </a:extLst>
          </p:cNvPr>
          <p:cNvSpPr>
            <a:spLocks noChangeArrowheads="1"/>
          </p:cNvSpPr>
          <p:nvPr userDrawn="1"/>
        </p:nvSpPr>
        <p:spPr bwMode="auto">
          <a:xfrm>
            <a:off x="1004888" y="301625"/>
            <a:ext cx="708025" cy="709613"/>
          </a:xfrm>
          <a:prstGeom prst="rect">
            <a:avLst/>
          </a:prstGeom>
          <a:blipFill dpi="0" rotWithShape="1">
            <a:blip r:embed="rId2" cstate="print"/>
            <a:srcRect/>
            <a:stretch>
              <a:fillRect/>
            </a:stretch>
          </a:blipFill>
          <a:ln>
            <a:noFill/>
          </a:ln>
        </p:spPr>
        <p:txBody>
          <a:bodyPr lIns="0" tIns="0" rIns="0" bIns="0"/>
          <a:lstStyle>
            <a:lvl1pPr>
              <a:spcBef>
                <a:spcPct val="20000"/>
              </a:spcBef>
              <a:defRPr>
                <a:solidFill>
                  <a:schemeClr val="tx1"/>
                </a:solidFill>
                <a:latin typeface="Calibri" pitchFamily="34" charset="0"/>
                <a:ea typeface="MS PGothic" pitchFamily="34" charset="-128"/>
              </a:defRPr>
            </a:lvl1pPr>
            <a:lvl2pPr marL="742950" indent="-285750">
              <a:spcBef>
                <a:spcPct val="20000"/>
              </a:spcBef>
              <a:defRPr>
                <a:solidFill>
                  <a:schemeClr val="tx1"/>
                </a:solidFill>
                <a:latin typeface="Calibri" pitchFamily="34" charset="0"/>
                <a:ea typeface="MS PGothic" pitchFamily="34" charset="-128"/>
              </a:defRPr>
            </a:lvl2pPr>
            <a:lvl3pPr marL="1143000" indent="-228600">
              <a:spcBef>
                <a:spcPct val="20000"/>
              </a:spcBef>
              <a:defRPr>
                <a:solidFill>
                  <a:schemeClr val="tx1"/>
                </a:solidFill>
                <a:latin typeface="Calibri" pitchFamily="34" charset="0"/>
                <a:ea typeface="MS PGothic" pitchFamily="34" charset="-128"/>
              </a:defRPr>
            </a:lvl3pPr>
            <a:lvl4pPr marL="1600200" indent="-228600">
              <a:spcBef>
                <a:spcPct val="20000"/>
              </a:spcBef>
              <a:defRPr>
                <a:solidFill>
                  <a:schemeClr val="tx1"/>
                </a:solidFill>
                <a:latin typeface="Calibri" pitchFamily="34" charset="0"/>
                <a:ea typeface="MS PGothic" pitchFamily="34" charset="-128"/>
              </a:defRPr>
            </a:lvl4pPr>
            <a:lvl5pPr marL="2057400" indent="-228600">
              <a:spcBef>
                <a:spcPct val="20000"/>
              </a:spcBef>
              <a:defRPr>
                <a:solidFill>
                  <a:schemeClr val="tx1"/>
                </a:solidFill>
                <a:latin typeface="Calibri" pitchFamily="34" charset="0"/>
                <a:ea typeface="MS PGothic" pitchFamily="34" charset="-128"/>
              </a:defRPr>
            </a:lvl5pPr>
            <a:lvl6pPr marL="25146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9pPr>
          </a:lstStyle>
          <a:p>
            <a:pPr>
              <a:spcBef>
                <a:spcPct val="0"/>
              </a:spcBef>
              <a:defRPr/>
            </a:pPr>
            <a:endParaRPr lang="en-US" altLang="en-US">
              <a:cs typeface="+mn-cs"/>
            </a:endParaRPr>
          </a:p>
        </p:txBody>
      </p:sp>
      <p:sp>
        <p:nvSpPr>
          <p:cNvPr id="6" name="object 6">
            <a:extLst>
              <a:ext uri="{FF2B5EF4-FFF2-40B4-BE49-F238E27FC236}">
                <a16:creationId xmlns:a16="http://schemas.microsoft.com/office/drawing/2014/main" id="{BCDCB6A9-76D2-4497-821B-995465685ED7}"/>
              </a:ext>
            </a:extLst>
          </p:cNvPr>
          <p:cNvSpPr>
            <a:spLocks/>
          </p:cNvSpPr>
          <p:nvPr userDrawn="1"/>
        </p:nvSpPr>
        <p:spPr bwMode="auto">
          <a:xfrm>
            <a:off x="2982913" y="712788"/>
            <a:ext cx="57150" cy="57150"/>
          </a:xfrm>
          <a:custGeom>
            <a:avLst/>
            <a:gdLst>
              <a:gd name="T0" fmla="*/ 50929 w 56514"/>
              <a:gd name="T1" fmla="*/ 0 h 56515"/>
              <a:gd name="T2" fmla="*/ 31129 w 56514"/>
              <a:gd name="T3" fmla="*/ 3989 h 56515"/>
              <a:gd name="T4" fmla="*/ 14931 w 56514"/>
              <a:gd name="T5" fmla="*/ 14876 h 56515"/>
              <a:gd name="T6" fmla="*/ 4008 w 56514"/>
              <a:gd name="T7" fmla="*/ 31021 h 56515"/>
              <a:gd name="T8" fmla="*/ 0 w 56514"/>
              <a:gd name="T9" fmla="*/ 50791 h 56515"/>
              <a:gd name="T10" fmla="*/ 4008 w 56514"/>
              <a:gd name="T11" fmla="*/ 70580 h 56515"/>
              <a:gd name="T12" fmla="*/ 14931 w 56514"/>
              <a:gd name="T13" fmla="*/ 86754 h 56515"/>
              <a:gd name="T14" fmla="*/ 31129 w 56514"/>
              <a:gd name="T15" fmla="*/ 97676 h 56515"/>
              <a:gd name="T16" fmla="*/ 50929 w 56514"/>
              <a:gd name="T17" fmla="*/ 101679 h 56515"/>
              <a:gd name="T18" fmla="*/ 70705 w 56514"/>
              <a:gd name="T19" fmla="*/ 97676 h 56515"/>
              <a:gd name="T20" fmla="*/ 75647 w 56514"/>
              <a:gd name="T21" fmla="*/ 94332 h 56515"/>
              <a:gd name="T22" fmla="*/ 50929 w 56514"/>
              <a:gd name="T23" fmla="*/ 94332 h 56515"/>
              <a:gd name="T24" fmla="*/ 33950 w 56514"/>
              <a:gd name="T25" fmla="*/ 90903 h 56515"/>
              <a:gd name="T26" fmla="*/ 20104 w 56514"/>
              <a:gd name="T27" fmla="*/ 81561 h 56515"/>
              <a:gd name="T28" fmla="*/ 10776 w 56514"/>
              <a:gd name="T29" fmla="*/ 67716 h 56515"/>
              <a:gd name="T30" fmla="*/ 7350 w 56514"/>
              <a:gd name="T31" fmla="*/ 50791 h 56515"/>
              <a:gd name="T32" fmla="*/ 10776 w 56514"/>
              <a:gd name="T33" fmla="*/ 33850 h 56515"/>
              <a:gd name="T34" fmla="*/ 20104 w 56514"/>
              <a:gd name="T35" fmla="*/ 19985 h 56515"/>
              <a:gd name="T36" fmla="*/ 33950 w 56514"/>
              <a:gd name="T37" fmla="*/ 10609 h 56515"/>
              <a:gd name="T38" fmla="*/ 50929 w 56514"/>
              <a:gd name="T39" fmla="*/ 7176 h 56515"/>
              <a:gd name="T40" fmla="*/ 75439 w 56514"/>
              <a:gd name="T41" fmla="*/ 7176 h 56515"/>
              <a:gd name="T42" fmla="*/ 70705 w 56514"/>
              <a:gd name="T43" fmla="*/ 3989 h 56515"/>
              <a:gd name="T44" fmla="*/ 50929 w 56514"/>
              <a:gd name="T45" fmla="*/ 0 h 56515"/>
              <a:gd name="T46" fmla="*/ 75439 w 56514"/>
              <a:gd name="T47" fmla="*/ 7176 h 56515"/>
              <a:gd name="T48" fmla="*/ 50929 w 56514"/>
              <a:gd name="T49" fmla="*/ 7176 h 56515"/>
              <a:gd name="T50" fmla="*/ 67911 w 56514"/>
              <a:gd name="T51" fmla="*/ 10609 h 56515"/>
              <a:gd name="T52" fmla="*/ 81763 w 56514"/>
              <a:gd name="T53" fmla="*/ 19985 h 56515"/>
              <a:gd name="T54" fmla="*/ 91096 w 56514"/>
              <a:gd name="T55" fmla="*/ 33850 h 56515"/>
              <a:gd name="T56" fmla="*/ 94514 w 56514"/>
              <a:gd name="T57" fmla="*/ 50791 h 56515"/>
              <a:gd name="T58" fmla="*/ 91096 w 56514"/>
              <a:gd name="T59" fmla="*/ 67716 h 56515"/>
              <a:gd name="T60" fmla="*/ 81763 w 56514"/>
              <a:gd name="T61" fmla="*/ 81561 h 56515"/>
              <a:gd name="T62" fmla="*/ 67911 w 56514"/>
              <a:gd name="T63" fmla="*/ 90903 h 56515"/>
              <a:gd name="T64" fmla="*/ 50929 w 56514"/>
              <a:gd name="T65" fmla="*/ 94332 h 56515"/>
              <a:gd name="T66" fmla="*/ 75647 w 56514"/>
              <a:gd name="T67" fmla="*/ 94332 h 56515"/>
              <a:gd name="T68" fmla="*/ 86869 w 56514"/>
              <a:gd name="T69" fmla="*/ 86754 h 56515"/>
              <a:gd name="T70" fmla="*/ 97785 w 56514"/>
              <a:gd name="T71" fmla="*/ 70580 h 56515"/>
              <a:gd name="T72" fmla="*/ 101791 w 56514"/>
              <a:gd name="T73" fmla="*/ 50791 h 56515"/>
              <a:gd name="T74" fmla="*/ 97785 w 56514"/>
              <a:gd name="T75" fmla="*/ 31021 h 56515"/>
              <a:gd name="T76" fmla="*/ 86869 w 56514"/>
              <a:gd name="T77" fmla="*/ 14876 h 56515"/>
              <a:gd name="T78" fmla="*/ 75439 w 56514"/>
              <a:gd name="T79" fmla="*/ 7176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w="9525">
            <a:noFill/>
            <a:round/>
            <a:headEnd/>
            <a:tailEnd/>
          </a:ln>
        </p:spPr>
        <p:txBody>
          <a:bodyPr lIns="0" tIns="0" rIns="0" bIns="0"/>
          <a:lstStyle/>
          <a:p>
            <a:pPr>
              <a:defRPr/>
            </a:pPr>
            <a:endParaRPr lang="en-US"/>
          </a:p>
        </p:txBody>
      </p:sp>
      <p:sp>
        <p:nvSpPr>
          <p:cNvPr id="7" name="object 7">
            <a:extLst>
              <a:ext uri="{FF2B5EF4-FFF2-40B4-BE49-F238E27FC236}">
                <a16:creationId xmlns:a16="http://schemas.microsoft.com/office/drawing/2014/main" id="{145A8B27-BDD7-4EE7-ADBD-2422EE06A646}"/>
              </a:ext>
            </a:extLst>
          </p:cNvPr>
          <p:cNvSpPr>
            <a:spLocks/>
          </p:cNvSpPr>
          <p:nvPr userDrawn="1"/>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w="9525">
            <a:noFill/>
            <a:round/>
            <a:headEnd/>
            <a:tailEnd/>
          </a:ln>
        </p:spPr>
        <p:txBody>
          <a:bodyPr lIns="0" tIns="0" rIns="0" bIns="0"/>
          <a:lstStyle/>
          <a:p>
            <a:pPr>
              <a:defRPr/>
            </a:pPr>
            <a:endParaRPr lang="en-US"/>
          </a:p>
        </p:txBody>
      </p:sp>
      <p:sp>
        <p:nvSpPr>
          <p:cNvPr id="8" name="object 8">
            <a:extLst>
              <a:ext uri="{FF2B5EF4-FFF2-40B4-BE49-F238E27FC236}">
                <a16:creationId xmlns:a16="http://schemas.microsoft.com/office/drawing/2014/main" id="{C5ECA7F9-F6A2-45E1-80FF-A0E4F9AF7657}"/>
              </a:ext>
            </a:extLst>
          </p:cNvPr>
          <p:cNvSpPr txBox="1"/>
          <p:nvPr userDrawn="1"/>
        </p:nvSpPr>
        <p:spPr>
          <a:xfrm>
            <a:off x="1822450" y="438150"/>
            <a:ext cx="1371600" cy="492125"/>
          </a:xfrm>
          <a:prstGeom prst="rect">
            <a:avLst/>
          </a:prstGeom>
        </p:spPr>
        <p:txBody>
          <a:bodyPr lIns="0" tIns="17145" rIns="0" bIns="0">
            <a:spAutoFit/>
          </a:bodyPr>
          <a:lstStyle/>
          <a:p>
            <a:pPr marL="12700" fontAlgn="auto">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fontAlgn="auto">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9" name="object 8">
            <a:extLst>
              <a:ext uri="{FF2B5EF4-FFF2-40B4-BE49-F238E27FC236}">
                <a16:creationId xmlns:a16="http://schemas.microsoft.com/office/drawing/2014/main" id="{4B1AAD27-CCF6-41AD-BCF7-0DBBE9E4CD18}"/>
              </a:ext>
            </a:extLst>
          </p:cNvPr>
          <p:cNvSpPr txBox="1">
            <a:spLocks noChangeArrowheads="1"/>
          </p:cNvSpPr>
          <p:nvPr userDrawn="1"/>
        </p:nvSpPr>
        <p:spPr bwMode="auto">
          <a:xfrm>
            <a:off x="16376650" y="511175"/>
            <a:ext cx="2773363" cy="290513"/>
          </a:xfrm>
          <a:prstGeom prst="rect">
            <a:avLst/>
          </a:prstGeom>
          <a:noFill/>
          <a:ln>
            <a:noFill/>
          </a:ln>
        </p:spPr>
        <p:txBody>
          <a:bodyPr lIns="0" tIns="12065" rIns="0" bIns="0">
            <a:spAutoFit/>
          </a:bodyPr>
          <a:lstStyle>
            <a:lvl1pPr marL="12700">
              <a:spcBef>
                <a:spcPct val="20000"/>
              </a:spcBef>
              <a:defRPr>
                <a:solidFill>
                  <a:schemeClr val="tx1"/>
                </a:solidFill>
                <a:latin typeface="Calibri" pitchFamily="34" charset="0"/>
                <a:ea typeface="MS PGothic" pitchFamily="34" charset="-128"/>
              </a:defRPr>
            </a:lvl1pPr>
            <a:lvl2pPr marL="742950" indent="-285750">
              <a:spcBef>
                <a:spcPct val="20000"/>
              </a:spcBef>
              <a:defRPr>
                <a:solidFill>
                  <a:schemeClr val="tx1"/>
                </a:solidFill>
                <a:latin typeface="Calibri" pitchFamily="34" charset="0"/>
                <a:ea typeface="MS PGothic" pitchFamily="34" charset="-128"/>
              </a:defRPr>
            </a:lvl2pPr>
            <a:lvl3pPr marL="1143000" indent="-228600">
              <a:spcBef>
                <a:spcPct val="20000"/>
              </a:spcBef>
              <a:defRPr>
                <a:solidFill>
                  <a:schemeClr val="tx1"/>
                </a:solidFill>
                <a:latin typeface="Calibri" pitchFamily="34" charset="0"/>
                <a:ea typeface="MS PGothic" pitchFamily="34" charset="-128"/>
              </a:defRPr>
            </a:lvl3pPr>
            <a:lvl4pPr marL="1600200" indent="-228600">
              <a:spcBef>
                <a:spcPct val="20000"/>
              </a:spcBef>
              <a:defRPr>
                <a:solidFill>
                  <a:schemeClr val="tx1"/>
                </a:solidFill>
                <a:latin typeface="Calibri" pitchFamily="34" charset="0"/>
                <a:ea typeface="MS PGothic" pitchFamily="34" charset="-128"/>
              </a:defRPr>
            </a:lvl4pPr>
            <a:lvl5pPr marL="2057400" indent="-228600">
              <a:spcBef>
                <a:spcPct val="20000"/>
              </a:spcBef>
              <a:defRPr>
                <a:solidFill>
                  <a:schemeClr val="tx1"/>
                </a:solidFill>
                <a:latin typeface="Calibri" pitchFamily="34" charset="0"/>
                <a:ea typeface="MS PGothic" pitchFamily="34" charset="-128"/>
              </a:defRPr>
            </a:lvl5pPr>
            <a:lvl6pPr marL="25146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9pPr>
          </a:lstStyle>
          <a:p>
            <a:pPr>
              <a:spcBef>
                <a:spcPts val="100"/>
              </a:spcBef>
              <a:defRPr/>
            </a:pPr>
            <a:r>
              <a:rPr lang="en-US" altLang="en-US" b="1" dirty="0">
                <a:solidFill>
                  <a:srgbClr val="005893"/>
                </a:solidFill>
                <a:latin typeface="+mj-lt"/>
                <a:cs typeface="+mn-cs"/>
              </a:rPr>
              <a:t>Go, Change the world</a:t>
            </a:r>
          </a:p>
        </p:txBody>
      </p:sp>
      <p:sp>
        <p:nvSpPr>
          <p:cNvPr id="11" name="object 8">
            <a:extLst>
              <a:ext uri="{FF2B5EF4-FFF2-40B4-BE49-F238E27FC236}">
                <a16:creationId xmlns:a16="http://schemas.microsoft.com/office/drawing/2014/main" id="{CC61D400-CC65-47BC-9002-9CD6F5781AB2}"/>
              </a:ext>
            </a:extLst>
          </p:cNvPr>
          <p:cNvSpPr txBox="1">
            <a:spLocks noChangeArrowheads="1"/>
          </p:cNvSpPr>
          <p:nvPr userDrawn="1"/>
        </p:nvSpPr>
        <p:spPr bwMode="auto">
          <a:xfrm>
            <a:off x="8223250" y="10760075"/>
            <a:ext cx="6934200" cy="381000"/>
          </a:xfrm>
          <a:prstGeom prst="rect">
            <a:avLst/>
          </a:prstGeom>
          <a:noFill/>
          <a:ln>
            <a:noFill/>
          </a:ln>
        </p:spPr>
        <p:txBody>
          <a:bodyPr lIns="0" tIns="12065" rIns="0" bIns="0">
            <a:spAutoFit/>
          </a:bodyPr>
          <a:lstStyle>
            <a:lvl1pPr marL="12700">
              <a:spcBef>
                <a:spcPct val="20000"/>
              </a:spcBef>
              <a:defRPr>
                <a:solidFill>
                  <a:schemeClr val="tx1"/>
                </a:solidFill>
                <a:latin typeface="Calibri" pitchFamily="34" charset="0"/>
                <a:ea typeface="MS PGothic" pitchFamily="34" charset="-128"/>
              </a:defRPr>
            </a:lvl1pPr>
            <a:lvl2pPr marL="742950" indent="-285750">
              <a:spcBef>
                <a:spcPct val="20000"/>
              </a:spcBef>
              <a:defRPr>
                <a:solidFill>
                  <a:schemeClr val="tx1"/>
                </a:solidFill>
                <a:latin typeface="Calibri" pitchFamily="34" charset="0"/>
                <a:ea typeface="MS PGothic" pitchFamily="34" charset="-128"/>
              </a:defRPr>
            </a:lvl2pPr>
            <a:lvl3pPr marL="1143000" indent="-228600">
              <a:spcBef>
                <a:spcPct val="20000"/>
              </a:spcBef>
              <a:defRPr>
                <a:solidFill>
                  <a:schemeClr val="tx1"/>
                </a:solidFill>
                <a:latin typeface="Calibri" pitchFamily="34" charset="0"/>
                <a:ea typeface="MS PGothic" pitchFamily="34" charset="-128"/>
              </a:defRPr>
            </a:lvl3pPr>
            <a:lvl4pPr marL="1600200" indent="-228600">
              <a:spcBef>
                <a:spcPct val="20000"/>
              </a:spcBef>
              <a:defRPr>
                <a:solidFill>
                  <a:schemeClr val="tx1"/>
                </a:solidFill>
                <a:latin typeface="Calibri" pitchFamily="34" charset="0"/>
                <a:ea typeface="MS PGothic" pitchFamily="34" charset="-128"/>
              </a:defRPr>
            </a:lvl4pPr>
            <a:lvl5pPr marL="2057400" indent="-228600">
              <a:spcBef>
                <a:spcPct val="20000"/>
              </a:spcBef>
              <a:defRPr>
                <a:solidFill>
                  <a:schemeClr val="tx1"/>
                </a:solidFill>
                <a:latin typeface="Calibri" pitchFamily="34" charset="0"/>
                <a:ea typeface="MS PGothic" pitchFamily="34" charset="-128"/>
              </a:defRPr>
            </a:lvl5pPr>
            <a:lvl6pPr marL="25146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9pPr>
          </a:lstStyle>
          <a:p>
            <a:pPr>
              <a:spcBef>
                <a:spcPts val="100"/>
              </a:spcBef>
              <a:defRPr/>
            </a:pPr>
            <a:r>
              <a:rPr lang="en-US" altLang="en-US" sz="2400" b="1" dirty="0">
                <a:solidFill>
                  <a:srgbClr val="005893"/>
                </a:solidFill>
                <a:latin typeface="+mj-lt"/>
                <a:cs typeface="+mn-cs"/>
              </a:rPr>
              <a:t>Department of Master of Computer Applications</a:t>
            </a:r>
          </a:p>
        </p:txBody>
      </p:sp>
      <p:sp>
        <p:nvSpPr>
          <p:cNvPr id="10" name="Content Placeholder 10"/>
          <p:cNvSpPr>
            <a:spLocks noGrp="1"/>
          </p:cNvSpPr>
          <p:nvPr>
            <p:ph sz="quarter" idx="11"/>
          </p:nvPr>
        </p:nvSpPr>
        <p:spPr>
          <a:xfrm>
            <a:off x="1004888" y="1692275"/>
            <a:ext cx="17962562" cy="2856167"/>
          </a:xfrm>
        </p:spPr>
        <p:txBody>
          <a:bodyPr/>
          <a:lstStyle>
            <a:lvl1pPr>
              <a:defRPr sz="3200">
                <a:latin typeface="Helvetica" panose="020B0604020202020204" pitchFamily="34" charset="0"/>
                <a:cs typeface="Helvetica" panose="020B0604020202020204" pitchFamily="34" charset="0"/>
              </a:defRPr>
            </a:lvl1pPr>
            <a:lvl2pPr>
              <a:defRPr sz="3200">
                <a:latin typeface="Helvetica" panose="020B0604020202020204" pitchFamily="34" charset="0"/>
                <a:cs typeface="Helvetica" panose="020B0604020202020204" pitchFamily="34" charset="0"/>
              </a:defRPr>
            </a:lvl2pPr>
            <a:lvl3pPr>
              <a:defRPr sz="3200">
                <a:latin typeface="Helvetica" panose="020B0604020202020204" pitchFamily="34" charset="0"/>
                <a:cs typeface="Helvetica" panose="020B0604020202020204" pitchFamily="34" charset="0"/>
              </a:defRPr>
            </a:lvl3pPr>
            <a:lvl4pPr>
              <a:defRPr sz="3200">
                <a:latin typeface="Helvetica" panose="020B0604020202020204" pitchFamily="34" charset="0"/>
                <a:cs typeface="Helvetica" panose="020B0604020202020204" pitchFamily="34" charset="0"/>
              </a:defRPr>
            </a:lvl4pPr>
            <a:lvl5pPr>
              <a:defRPr sz="3200">
                <a:latin typeface="Helvetica" panose="020B0604020202020204" pitchFamily="34" charset="0"/>
                <a:cs typeface="Helvetica"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Date Placeholder 3">
            <a:extLst>
              <a:ext uri="{FF2B5EF4-FFF2-40B4-BE49-F238E27FC236}">
                <a16:creationId xmlns:a16="http://schemas.microsoft.com/office/drawing/2014/main" id="{D649D2CE-1860-43E0-B40B-36136D588638}"/>
              </a:ext>
            </a:extLst>
          </p:cNvPr>
          <p:cNvSpPr>
            <a:spLocks noGrp="1"/>
          </p:cNvSpPr>
          <p:nvPr>
            <p:ph type="dt" sz="half" idx="12"/>
          </p:nvPr>
        </p:nvSpPr>
        <p:spPr>
          <a:xfrm>
            <a:off x="908050" y="10788650"/>
            <a:ext cx="4624388" cy="276225"/>
          </a:xfrm>
        </p:spPr>
        <p:txBody>
          <a:bodyPr/>
          <a:lstStyle>
            <a:lvl1pPr>
              <a:defRPr/>
            </a:lvl1pPr>
          </a:lstStyle>
          <a:p>
            <a:pPr>
              <a:defRPr/>
            </a:pPr>
            <a:fld id="{AB481017-36E1-4F4C-8B60-15C71E826B23}" type="datetime1">
              <a:rPr lang="en-US"/>
              <a:pPr>
                <a:defRPr/>
              </a:pPr>
              <a:t>5/9/2021</a:t>
            </a:fld>
            <a:endParaRPr lang="en-US" dirty="0"/>
          </a:p>
        </p:txBody>
      </p:sp>
      <p:sp>
        <p:nvSpPr>
          <p:cNvPr id="13" name="Slide Number Placeholder 5">
            <a:extLst>
              <a:ext uri="{FF2B5EF4-FFF2-40B4-BE49-F238E27FC236}">
                <a16:creationId xmlns:a16="http://schemas.microsoft.com/office/drawing/2014/main" id="{BB5CD0A0-EBCB-4ED8-9C7A-FADFE009DFBE}"/>
              </a:ext>
            </a:extLst>
          </p:cNvPr>
          <p:cNvSpPr>
            <a:spLocks noGrp="1"/>
          </p:cNvSpPr>
          <p:nvPr>
            <p:ph type="sldNum" sz="quarter" idx="13"/>
          </p:nvPr>
        </p:nvSpPr>
        <p:spPr>
          <a:xfrm>
            <a:off x="17138650" y="10623550"/>
            <a:ext cx="2719388" cy="296863"/>
          </a:xfrm>
        </p:spPr>
        <p:txBody>
          <a:bodyPr/>
          <a:lstStyle>
            <a:lvl1pPr>
              <a:defRPr/>
            </a:lvl1pPr>
          </a:lstStyle>
          <a:p>
            <a:fld id="{987F04B4-72CC-4C57-AFA1-9CE719F65B24}" type="slidenum">
              <a:rPr lang="en-US" altLang="en-US"/>
              <a:pPr/>
              <a:t>‹#›</a:t>
            </a:fld>
            <a:endParaRPr lang="en-US" altLang="en-US"/>
          </a:p>
        </p:txBody>
      </p:sp>
    </p:spTree>
    <p:extLst>
      <p:ext uri="{BB962C8B-B14F-4D97-AF65-F5344CB8AC3E}">
        <p14:creationId xmlns:p14="http://schemas.microsoft.com/office/powerpoint/2010/main" val="4122646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60244CF-F0C1-496D-B7F7-C714320DF894}"/>
              </a:ext>
            </a:extLst>
          </p:cNvPr>
          <p:cNvSpPr/>
          <p:nvPr userDrawn="1"/>
        </p:nvSpPr>
        <p:spPr>
          <a:xfrm>
            <a:off x="0" y="0"/>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eaLnBrk="0" hangingPunct="0">
              <a:defRPr/>
            </a:pPr>
            <a:endParaRPr lang="en-IN" dirty="0">
              <a:solidFill>
                <a:srgbClr val="681748"/>
              </a:solidFill>
            </a:endParaRPr>
          </a:p>
        </p:txBody>
      </p:sp>
      <p:sp>
        <p:nvSpPr>
          <p:cNvPr id="3" name="object 4">
            <a:extLst>
              <a:ext uri="{FF2B5EF4-FFF2-40B4-BE49-F238E27FC236}">
                <a16:creationId xmlns:a16="http://schemas.microsoft.com/office/drawing/2014/main" id="{4A492657-CFD7-4A1C-9052-8D7CEFE2EF29}"/>
              </a:ext>
            </a:extLst>
          </p:cNvPr>
          <p:cNvSpPr>
            <a:spLocks/>
          </p:cNvSpPr>
          <p:nvPr userDrawn="1"/>
        </p:nvSpPr>
        <p:spPr bwMode="auto">
          <a:xfrm>
            <a:off x="1008063" y="1192213"/>
            <a:ext cx="18527712" cy="0"/>
          </a:xfrm>
          <a:custGeom>
            <a:avLst/>
            <a:gdLst>
              <a:gd name="T0" fmla="*/ 0 w 18527395"/>
              <a:gd name="T1" fmla="*/ 1854366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p:spPr>
        <p:txBody>
          <a:bodyPr lIns="0" tIns="0" rIns="0" bIns="0"/>
          <a:lstStyle/>
          <a:p>
            <a:pPr>
              <a:defRPr/>
            </a:pPr>
            <a:endParaRPr lang="en-US"/>
          </a:p>
        </p:txBody>
      </p:sp>
      <p:sp>
        <p:nvSpPr>
          <p:cNvPr id="4" name="object 5">
            <a:extLst>
              <a:ext uri="{FF2B5EF4-FFF2-40B4-BE49-F238E27FC236}">
                <a16:creationId xmlns:a16="http://schemas.microsoft.com/office/drawing/2014/main" id="{B1790318-CAE9-48F9-A3A1-92610962BF46}"/>
              </a:ext>
            </a:extLst>
          </p:cNvPr>
          <p:cNvSpPr>
            <a:spLocks noChangeArrowheads="1"/>
          </p:cNvSpPr>
          <p:nvPr userDrawn="1"/>
        </p:nvSpPr>
        <p:spPr bwMode="auto">
          <a:xfrm>
            <a:off x="1004888" y="301625"/>
            <a:ext cx="708025" cy="709613"/>
          </a:xfrm>
          <a:prstGeom prst="rect">
            <a:avLst/>
          </a:prstGeom>
          <a:blipFill dpi="0" rotWithShape="1">
            <a:blip r:embed="rId2" cstate="print"/>
            <a:srcRect/>
            <a:stretch>
              <a:fillRect/>
            </a:stretch>
          </a:blipFill>
          <a:ln>
            <a:noFill/>
          </a:ln>
        </p:spPr>
        <p:txBody>
          <a:bodyPr lIns="0" tIns="0" rIns="0" bIns="0"/>
          <a:lstStyle>
            <a:lvl1pPr>
              <a:spcBef>
                <a:spcPct val="20000"/>
              </a:spcBef>
              <a:defRPr>
                <a:solidFill>
                  <a:schemeClr val="tx1"/>
                </a:solidFill>
                <a:latin typeface="Calibri" pitchFamily="34" charset="0"/>
                <a:ea typeface="MS PGothic" pitchFamily="34" charset="-128"/>
              </a:defRPr>
            </a:lvl1pPr>
            <a:lvl2pPr marL="742950" indent="-285750">
              <a:spcBef>
                <a:spcPct val="20000"/>
              </a:spcBef>
              <a:defRPr>
                <a:solidFill>
                  <a:schemeClr val="tx1"/>
                </a:solidFill>
                <a:latin typeface="Calibri" pitchFamily="34" charset="0"/>
                <a:ea typeface="MS PGothic" pitchFamily="34" charset="-128"/>
              </a:defRPr>
            </a:lvl2pPr>
            <a:lvl3pPr marL="1143000" indent="-228600">
              <a:spcBef>
                <a:spcPct val="20000"/>
              </a:spcBef>
              <a:defRPr>
                <a:solidFill>
                  <a:schemeClr val="tx1"/>
                </a:solidFill>
                <a:latin typeface="Calibri" pitchFamily="34" charset="0"/>
                <a:ea typeface="MS PGothic" pitchFamily="34" charset="-128"/>
              </a:defRPr>
            </a:lvl3pPr>
            <a:lvl4pPr marL="1600200" indent="-228600">
              <a:spcBef>
                <a:spcPct val="20000"/>
              </a:spcBef>
              <a:defRPr>
                <a:solidFill>
                  <a:schemeClr val="tx1"/>
                </a:solidFill>
                <a:latin typeface="Calibri" pitchFamily="34" charset="0"/>
                <a:ea typeface="MS PGothic" pitchFamily="34" charset="-128"/>
              </a:defRPr>
            </a:lvl4pPr>
            <a:lvl5pPr marL="2057400" indent="-228600">
              <a:spcBef>
                <a:spcPct val="20000"/>
              </a:spcBef>
              <a:defRPr>
                <a:solidFill>
                  <a:schemeClr val="tx1"/>
                </a:solidFill>
                <a:latin typeface="Calibri" pitchFamily="34" charset="0"/>
                <a:ea typeface="MS PGothic" pitchFamily="34" charset="-128"/>
              </a:defRPr>
            </a:lvl5pPr>
            <a:lvl6pPr marL="25146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9pPr>
          </a:lstStyle>
          <a:p>
            <a:pPr>
              <a:spcBef>
                <a:spcPct val="0"/>
              </a:spcBef>
              <a:defRPr/>
            </a:pPr>
            <a:endParaRPr lang="en-US" altLang="en-US">
              <a:cs typeface="+mn-cs"/>
            </a:endParaRPr>
          </a:p>
        </p:txBody>
      </p:sp>
      <p:sp>
        <p:nvSpPr>
          <p:cNvPr id="5" name="object 6">
            <a:extLst>
              <a:ext uri="{FF2B5EF4-FFF2-40B4-BE49-F238E27FC236}">
                <a16:creationId xmlns:a16="http://schemas.microsoft.com/office/drawing/2014/main" id="{F48FA37C-B1D7-4099-98C4-5EBBBD7DA0EB}"/>
              </a:ext>
            </a:extLst>
          </p:cNvPr>
          <p:cNvSpPr>
            <a:spLocks/>
          </p:cNvSpPr>
          <p:nvPr userDrawn="1"/>
        </p:nvSpPr>
        <p:spPr bwMode="auto">
          <a:xfrm>
            <a:off x="2982913" y="712788"/>
            <a:ext cx="57150" cy="57150"/>
          </a:xfrm>
          <a:custGeom>
            <a:avLst/>
            <a:gdLst>
              <a:gd name="T0" fmla="*/ 50929 w 56514"/>
              <a:gd name="T1" fmla="*/ 0 h 56515"/>
              <a:gd name="T2" fmla="*/ 31129 w 56514"/>
              <a:gd name="T3" fmla="*/ 3989 h 56515"/>
              <a:gd name="T4" fmla="*/ 14931 w 56514"/>
              <a:gd name="T5" fmla="*/ 14876 h 56515"/>
              <a:gd name="T6" fmla="*/ 4008 w 56514"/>
              <a:gd name="T7" fmla="*/ 31021 h 56515"/>
              <a:gd name="T8" fmla="*/ 0 w 56514"/>
              <a:gd name="T9" fmla="*/ 50791 h 56515"/>
              <a:gd name="T10" fmla="*/ 4008 w 56514"/>
              <a:gd name="T11" fmla="*/ 70580 h 56515"/>
              <a:gd name="T12" fmla="*/ 14931 w 56514"/>
              <a:gd name="T13" fmla="*/ 86754 h 56515"/>
              <a:gd name="T14" fmla="*/ 31129 w 56514"/>
              <a:gd name="T15" fmla="*/ 97676 h 56515"/>
              <a:gd name="T16" fmla="*/ 50929 w 56514"/>
              <a:gd name="T17" fmla="*/ 101679 h 56515"/>
              <a:gd name="T18" fmla="*/ 70705 w 56514"/>
              <a:gd name="T19" fmla="*/ 97676 h 56515"/>
              <a:gd name="T20" fmla="*/ 75647 w 56514"/>
              <a:gd name="T21" fmla="*/ 94332 h 56515"/>
              <a:gd name="T22" fmla="*/ 50929 w 56514"/>
              <a:gd name="T23" fmla="*/ 94332 h 56515"/>
              <a:gd name="T24" fmla="*/ 33950 w 56514"/>
              <a:gd name="T25" fmla="*/ 90903 h 56515"/>
              <a:gd name="T26" fmla="*/ 20104 w 56514"/>
              <a:gd name="T27" fmla="*/ 81561 h 56515"/>
              <a:gd name="T28" fmla="*/ 10776 w 56514"/>
              <a:gd name="T29" fmla="*/ 67716 h 56515"/>
              <a:gd name="T30" fmla="*/ 7350 w 56514"/>
              <a:gd name="T31" fmla="*/ 50791 h 56515"/>
              <a:gd name="T32" fmla="*/ 10776 w 56514"/>
              <a:gd name="T33" fmla="*/ 33850 h 56515"/>
              <a:gd name="T34" fmla="*/ 20104 w 56514"/>
              <a:gd name="T35" fmla="*/ 19985 h 56515"/>
              <a:gd name="T36" fmla="*/ 33950 w 56514"/>
              <a:gd name="T37" fmla="*/ 10609 h 56515"/>
              <a:gd name="T38" fmla="*/ 50929 w 56514"/>
              <a:gd name="T39" fmla="*/ 7176 h 56515"/>
              <a:gd name="T40" fmla="*/ 75439 w 56514"/>
              <a:gd name="T41" fmla="*/ 7176 h 56515"/>
              <a:gd name="T42" fmla="*/ 70705 w 56514"/>
              <a:gd name="T43" fmla="*/ 3989 h 56515"/>
              <a:gd name="T44" fmla="*/ 50929 w 56514"/>
              <a:gd name="T45" fmla="*/ 0 h 56515"/>
              <a:gd name="T46" fmla="*/ 75439 w 56514"/>
              <a:gd name="T47" fmla="*/ 7176 h 56515"/>
              <a:gd name="T48" fmla="*/ 50929 w 56514"/>
              <a:gd name="T49" fmla="*/ 7176 h 56515"/>
              <a:gd name="T50" fmla="*/ 67911 w 56514"/>
              <a:gd name="T51" fmla="*/ 10609 h 56515"/>
              <a:gd name="T52" fmla="*/ 81763 w 56514"/>
              <a:gd name="T53" fmla="*/ 19985 h 56515"/>
              <a:gd name="T54" fmla="*/ 91096 w 56514"/>
              <a:gd name="T55" fmla="*/ 33850 h 56515"/>
              <a:gd name="T56" fmla="*/ 94514 w 56514"/>
              <a:gd name="T57" fmla="*/ 50791 h 56515"/>
              <a:gd name="T58" fmla="*/ 91096 w 56514"/>
              <a:gd name="T59" fmla="*/ 67716 h 56515"/>
              <a:gd name="T60" fmla="*/ 81763 w 56514"/>
              <a:gd name="T61" fmla="*/ 81561 h 56515"/>
              <a:gd name="T62" fmla="*/ 67911 w 56514"/>
              <a:gd name="T63" fmla="*/ 90903 h 56515"/>
              <a:gd name="T64" fmla="*/ 50929 w 56514"/>
              <a:gd name="T65" fmla="*/ 94332 h 56515"/>
              <a:gd name="T66" fmla="*/ 75647 w 56514"/>
              <a:gd name="T67" fmla="*/ 94332 h 56515"/>
              <a:gd name="T68" fmla="*/ 86869 w 56514"/>
              <a:gd name="T69" fmla="*/ 86754 h 56515"/>
              <a:gd name="T70" fmla="*/ 97785 w 56514"/>
              <a:gd name="T71" fmla="*/ 70580 h 56515"/>
              <a:gd name="T72" fmla="*/ 101791 w 56514"/>
              <a:gd name="T73" fmla="*/ 50791 h 56515"/>
              <a:gd name="T74" fmla="*/ 97785 w 56514"/>
              <a:gd name="T75" fmla="*/ 31021 h 56515"/>
              <a:gd name="T76" fmla="*/ 86869 w 56514"/>
              <a:gd name="T77" fmla="*/ 14876 h 56515"/>
              <a:gd name="T78" fmla="*/ 75439 w 56514"/>
              <a:gd name="T79" fmla="*/ 7176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w="9525">
            <a:noFill/>
            <a:round/>
            <a:headEnd/>
            <a:tailEnd/>
          </a:ln>
        </p:spPr>
        <p:txBody>
          <a:bodyPr lIns="0" tIns="0" rIns="0" bIns="0"/>
          <a:lstStyle/>
          <a:p>
            <a:pPr>
              <a:defRPr/>
            </a:pPr>
            <a:endParaRPr lang="en-US"/>
          </a:p>
        </p:txBody>
      </p:sp>
      <p:sp>
        <p:nvSpPr>
          <p:cNvPr id="6" name="object 7">
            <a:extLst>
              <a:ext uri="{FF2B5EF4-FFF2-40B4-BE49-F238E27FC236}">
                <a16:creationId xmlns:a16="http://schemas.microsoft.com/office/drawing/2014/main" id="{858E8111-AE31-40A7-9C3D-9B26C9139D75}"/>
              </a:ext>
            </a:extLst>
          </p:cNvPr>
          <p:cNvSpPr>
            <a:spLocks/>
          </p:cNvSpPr>
          <p:nvPr userDrawn="1"/>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w="9525">
            <a:noFill/>
            <a:round/>
            <a:headEnd/>
            <a:tailEnd/>
          </a:ln>
        </p:spPr>
        <p:txBody>
          <a:bodyPr lIns="0" tIns="0" rIns="0" bIns="0"/>
          <a:lstStyle/>
          <a:p>
            <a:pPr>
              <a:defRPr/>
            </a:pPr>
            <a:endParaRPr lang="en-US"/>
          </a:p>
        </p:txBody>
      </p:sp>
      <p:sp>
        <p:nvSpPr>
          <p:cNvPr id="7" name="object 8">
            <a:extLst>
              <a:ext uri="{FF2B5EF4-FFF2-40B4-BE49-F238E27FC236}">
                <a16:creationId xmlns:a16="http://schemas.microsoft.com/office/drawing/2014/main" id="{B85C369D-989F-4F05-A7E8-2C1AFE0C2728}"/>
              </a:ext>
            </a:extLst>
          </p:cNvPr>
          <p:cNvSpPr txBox="1"/>
          <p:nvPr userDrawn="1"/>
        </p:nvSpPr>
        <p:spPr>
          <a:xfrm>
            <a:off x="1822450" y="438150"/>
            <a:ext cx="1371600" cy="492125"/>
          </a:xfrm>
          <a:prstGeom prst="rect">
            <a:avLst/>
          </a:prstGeom>
        </p:spPr>
        <p:txBody>
          <a:bodyPr lIns="0" tIns="17145" rIns="0" bIns="0">
            <a:spAutoFit/>
          </a:bodyPr>
          <a:lstStyle/>
          <a:p>
            <a:pPr marL="12700" fontAlgn="auto">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fontAlgn="auto">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 name="object 8">
            <a:extLst>
              <a:ext uri="{FF2B5EF4-FFF2-40B4-BE49-F238E27FC236}">
                <a16:creationId xmlns:a16="http://schemas.microsoft.com/office/drawing/2014/main" id="{8C56E784-CB6E-45F0-9733-6A7F53903602}"/>
              </a:ext>
            </a:extLst>
          </p:cNvPr>
          <p:cNvSpPr txBox="1">
            <a:spLocks noChangeArrowheads="1"/>
          </p:cNvSpPr>
          <p:nvPr userDrawn="1"/>
        </p:nvSpPr>
        <p:spPr bwMode="auto">
          <a:xfrm>
            <a:off x="16376650" y="511175"/>
            <a:ext cx="2773363" cy="290513"/>
          </a:xfrm>
          <a:prstGeom prst="rect">
            <a:avLst/>
          </a:prstGeom>
          <a:noFill/>
          <a:ln>
            <a:noFill/>
          </a:ln>
        </p:spPr>
        <p:txBody>
          <a:bodyPr lIns="0" tIns="12065" rIns="0" bIns="0">
            <a:spAutoFit/>
          </a:bodyPr>
          <a:lstStyle>
            <a:lvl1pPr marL="12700">
              <a:spcBef>
                <a:spcPct val="20000"/>
              </a:spcBef>
              <a:defRPr>
                <a:solidFill>
                  <a:schemeClr val="tx1"/>
                </a:solidFill>
                <a:latin typeface="Calibri" pitchFamily="34" charset="0"/>
                <a:ea typeface="MS PGothic" pitchFamily="34" charset="-128"/>
              </a:defRPr>
            </a:lvl1pPr>
            <a:lvl2pPr marL="742950" indent="-285750">
              <a:spcBef>
                <a:spcPct val="20000"/>
              </a:spcBef>
              <a:defRPr>
                <a:solidFill>
                  <a:schemeClr val="tx1"/>
                </a:solidFill>
                <a:latin typeface="Calibri" pitchFamily="34" charset="0"/>
                <a:ea typeface="MS PGothic" pitchFamily="34" charset="-128"/>
              </a:defRPr>
            </a:lvl2pPr>
            <a:lvl3pPr marL="1143000" indent="-228600">
              <a:spcBef>
                <a:spcPct val="20000"/>
              </a:spcBef>
              <a:defRPr>
                <a:solidFill>
                  <a:schemeClr val="tx1"/>
                </a:solidFill>
                <a:latin typeface="Calibri" pitchFamily="34" charset="0"/>
                <a:ea typeface="MS PGothic" pitchFamily="34" charset="-128"/>
              </a:defRPr>
            </a:lvl3pPr>
            <a:lvl4pPr marL="1600200" indent="-228600">
              <a:spcBef>
                <a:spcPct val="20000"/>
              </a:spcBef>
              <a:defRPr>
                <a:solidFill>
                  <a:schemeClr val="tx1"/>
                </a:solidFill>
                <a:latin typeface="Calibri" pitchFamily="34" charset="0"/>
                <a:ea typeface="MS PGothic" pitchFamily="34" charset="-128"/>
              </a:defRPr>
            </a:lvl4pPr>
            <a:lvl5pPr marL="2057400" indent="-228600">
              <a:spcBef>
                <a:spcPct val="20000"/>
              </a:spcBef>
              <a:defRPr>
                <a:solidFill>
                  <a:schemeClr val="tx1"/>
                </a:solidFill>
                <a:latin typeface="Calibri" pitchFamily="34" charset="0"/>
                <a:ea typeface="MS PGothic" pitchFamily="34" charset="-128"/>
              </a:defRPr>
            </a:lvl5pPr>
            <a:lvl6pPr marL="25146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9pPr>
          </a:lstStyle>
          <a:p>
            <a:pPr>
              <a:spcBef>
                <a:spcPts val="100"/>
              </a:spcBef>
              <a:defRPr/>
            </a:pPr>
            <a:r>
              <a:rPr lang="en-US" altLang="en-US" b="1" dirty="0">
                <a:solidFill>
                  <a:srgbClr val="005893"/>
                </a:solidFill>
                <a:latin typeface="+mj-lt"/>
                <a:cs typeface="+mn-cs"/>
              </a:rPr>
              <a:t>Go, Change the world</a:t>
            </a:r>
          </a:p>
        </p:txBody>
      </p:sp>
      <p:sp>
        <p:nvSpPr>
          <p:cNvPr id="9" name="TextBox 8">
            <a:extLst>
              <a:ext uri="{FF2B5EF4-FFF2-40B4-BE49-F238E27FC236}">
                <a16:creationId xmlns:a16="http://schemas.microsoft.com/office/drawing/2014/main" id="{8CB2B8A1-3C7B-427A-A9B9-B984C9E4F492}"/>
              </a:ext>
            </a:extLst>
          </p:cNvPr>
          <p:cNvSpPr txBox="1">
            <a:spLocks noChangeArrowheads="1"/>
          </p:cNvSpPr>
          <p:nvPr userDrawn="1"/>
        </p:nvSpPr>
        <p:spPr bwMode="auto">
          <a:xfrm>
            <a:off x="5942013" y="320675"/>
            <a:ext cx="6777037" cy="708025"/>
          </a:xfrm>
          <a:prstGeom prst="rect">
            <a:avLst/>
          </a:prstGeom>
          <a:noFill/>
          <a:ln w="9525">
            <a:noFill/>
            <a:miter lim="800000"/>
            <a:headEnd/>
            <a:tailEnd/>
          </a:ln>
        </p:spPr>
        <p:txBody>
          <a:bodyPr>
            <a:spAutoFit/>
          </a:bodyPr>
          <a:lstStyle/>
          <a:p>
            <a:pPr>
              <a:defRPr/>
            </a:pPr>
            <a:endParaRPr lang="en-US" sz="4000">
              <a:solidFill>
                <a:srgbClr val="16355A"/>
              </a:solidFill>
              <a:latin typeface="Helvetica" pitchFamily="34" charset="0"/>
              <a:cs typeface="Helvetica" pitchFamily="34" charset="0"/>
            </a:endParaRPr>
          </a:p>
        </p:txBody>
      </p:sp>
      <p:sp>
        <p:nvSpPr>
          <p:cNvPr id="10" name="Slide Number Placeholder 9">
            <a:extLst>
              <a:ext uri="{FF2B5EF4-FFF2-40B4-BE49-F238E27FC236}">
                <a16:creationId xmlns:a16="http://schemas.microsoft.com/office/drawing/2014/main" id="{97E2B270-2254-4377-93CD-2C9B8BD49436}"/>
              </a:ext>
            </a:extLst>
          </p:cNvPr>
          <p:cNvSpPr>
            <a:spLocks noGrp="1"/>
          </p:cNvSpPr>
          <p:nvPr>
            <p:ph type="sldNum" sz="quarter" idx="10"/>
          </p:nvPr>
        </p:nvSpPr>
        <p:spPr>
          <a:xfrm>
            <a:off x="106363" y="10864850"/>
            <a:ext cx="5867400" cy="276225"/>
          </a:xfrm>
        </p:spPr>
        <p:txBody>
          <a:bodyPr/>
          <a:lstStyle>
            <a:lvl1pPr>
              <a:defRPr b="1">
                <a:solidFill>
                  <a:schemeClr val="accent1"/>
                </a:solidFill>
                <a:latin typeface="Helvetica" panose="020B0604020202020204" pitchFamily="34" charset="0"/>
                <a:cs typeface="Helvetica" panose="020B0604020202020204" pitchFamily="34" charset="0"/>
              </a:defRPr>
            </a:lvl1pPr>
          </a:lstStyle>
          <a:p>
            <a:pPr>
              <a:defRPr/>
            </a:pPr>
            <a:r>
              <a:rPr lang="en-US" altLang="en-US"/>
              <a:t>Department of Master of Computer Applications</a:t>
            </a:r>
          </a:p>
        </p:txBody>
      </p:sp>
    </p:spTree>
    <p:extLst>
      <p:ext uri="{BB962C8B-B14F-4D97-AF65-F5344CB8AC3E}">
        <p14:creationId xmlns:p14="http://schemas.microsoft.com/office/powerpoint/2010/main" val="3040409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025" y="407988"/>
            <a:ext cx="18942050" cy="276999"/>
          </a:xfrm>
        </p:spPr>
        <p:txBody>
          <a:bodyPr/>
          <a:lstStyle>
            <a:lvl1pPr>
              <a:defRPr b="1">
                <a:solidFill>
                  <a:srgbClr val="002060"/>
                </a:solidFill>
              </a:defRPr>
            </a:lvl1pPr>
          </a:lstStyle>
          <a:p>
            <a:r>
              <a:rPr lang="en-US" dirty="0"/>
              <a:t>Click to edit Master title style</a:t>
            </a:r>
          </a:p>
        </p:txBody>
      </p:sp>
      <p:sp>
        <p:nvSpPr>
          <p:cNvPr id="3" name="Content Placeholder 2"/>
          <p:cNvSpPr>
            <a:spLocks noGrp="1"/>
          </p:cNvSpPr>
          <p:nvPr>
            <p:ph idx="1"/>
          </p:nvPr>
        </p:nvSpPr>
        <p:spPr>
          <a:xfrm>
            <a:off x="2746375" y="2613025"/>
            <a:ext cx="14611350" cy="1606594"/>
          </a:xfrm>
        </p:spPr>
        <p:txBody>
          <a:bodyPr/>
          <a:lstStyle>
            <a:lvl1pPr>
              <a:defRPr>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657FC5-D0B8-4ED1-8644-33F6D5D7A299}"/>
              </a:ext>
            </a:extLst>
          </p:cNvPr>
          <p:cNvSpPr>
            <a:spLocks noGrp="1"/>
          </p:cNvSpPr>
          <p:nvPr>
            <p:ph type="dt" sz="half" idx="10"/>
          </p:nvPr>
        </p:nvSpPr>
        <p:spPr>
          <a:xfrm>
            <a:off x="1004888" y="10517188"/>
            <a:ext cx="4624387" cy="276225"/>
          </a:xfrm>
        </p:spPr>
        <p:txBody>
          <a:bodyPr/>
          <a:lstStyle>
            <a:lvl1pPr>
              <a:defRPr/>
            </a:lvl1pPr>
          </a:lstStyle>
          <a:p>
            <a:pPr>
              <a:defRPr/>
            </a:pPr>
            <a:fld id="{AE031ACF-FA98-4134-860F-2C2FD6BA1F0A}" type="datetime1">
              <a:rPr lang="en-US"/>
              <a:pPr>
                <a:defRPr/>
              </a:pPr>
              <a:t>5/9/2021</a:t>
            </a:fld>
            <a:endParaRPr lang="en-US"/>
          </a:p>
        </p:txBody>
      </p:sp>
      <p:sp>
        <p:nvSpPr>
          <p:cNvPr id="5" name="Footer Placeholder 4">
            <a:extLst>
              <a:ext uri="{FF2B5EF4-FFF2-40B4-BE49-F238E27FC236}">
                <a16:creationId xmlns:a16="http://schemas.microsoft.com/office/drawing/2014/main" id="{203AAAF9-A58D-46CC-B182-4BE10C0549F3}"/>
              </a:ext>
            </a:extLst>
          </p:cNvPr>
          <p:cNvSpPr>
            <a:spLocks noGrp="1"/>
          </p:cNvSpPr>
          <p:nvPr>
            <p:ph type="ftr" sz="quarter" idx="11"/>
          </p:nvPr>
        </p:nvSpPr>
        <p:spPr>
          <a:xfrm>
            <a:off x="6869113" y="10482263"/>
            <a:ext cx="6365875" cy="601662"/>
          </a:xfrm>
          <a:prstGeom prst="rect">
            <a:avLst/>
          </a:prstGeom>
        </p:spPr>
        <p:txBody>
          <a:bodyPr lIns="179497" tIns="89748" rIns="179497" bIns="89748"/>
          <a:lstStyle>
            <a:lvl1pPr>
              <a:defRPr>
                <a:cs typeface="+mn-cs"/>
              </a:defRPr>
            </a:lvl1pPr>
          </a:lstStyle>
          <a:p>
            <a:pPr>
              <a:defRPr/>
            </a:pPr>
            <a:endParaRPr lang="en-US"/>
          </a:p>
        </p:txBody>
      </p:sp>
      <p:sp>
        <p:nvSpPr>
          <p:cNvPr id="6" name="Slide Number Placeholder 5">
            <a:extLst>
              <a:ext uri="{FF2B5EF4-FFF2-40B4-BE49-F238E27FC236}">
                <a16:creationId xmlns:a16="http://schemas.microsoft.com/office/drawing/2014/main" id="{7C716A60-D1F9-4066-92A0-149FBD620846}"/>
              </a:ext>
            </a:extLst>
          </p:cNvPr>
          <p:cNvSpPr>
            <a:spLocks noGrp="1"/>
          </p:cNvSpPr>
          <p:nvPr>
            <p:ph type="sldNum" sz="quarter" idx="12"/>
          </p:nvPr>
        </p:nvSpPr>
        <p:spPr>
          <a:xfrm>
            <a:off x="14474825" y="10517188"/>
            <a:ext cx="4624388" cy="276225"/>
          </a:xfrm>
        </p:spPr>
        <p:txBody>
          <a:bodyPr/>
          <a:lstStyle>
            <a:lvl1pPr>
              <a:defRPr/>
            </a:lvl1pPr>
          </a:lstStyle>
          <a:p>
            <a:fld id="{8CA7E8CC-410D-4504-93FC-1FB787363943}" type="slidenum">
              <a:rPr lang="en-US" altLang="en-US"/>
              <a:pPr/>
              <a:t>‹#›</a:t>
            </a:fld>
            <a:endParaRPr lang="en-US" altLang="en-US"/>
          </a:p>
        </p:txBody>
      </p:sp>
    </p:spTree>
    <p:extLst>
      <p:ext uri="{BB962C8B-B14F-4D97-AF65-F5344CB8AC3E}">
        <p14:creationId xmlns:p14="http://schemas.microsoft.com/office/powerpoint/2010/main" val="244526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0942C3-159B-426A-9AEA-D61B1CB3CD36}"/>
              </a:ext>
            </a:extLst>
          </p:cNvPr>
          <p:cNvSpPr>
            <a:spLocks noGrp="1"/>
          </p:cNvSpPr>
          <p:nvPr>
            <p:ph type="dt" sz="half" idx="10"/>
          </p:nvPr>
        </p:nvSpPr>
        <p:spPr>
          <a:xfrm>
            <a:off x="1004888" y="10517188"/>
            <a:ext cx="4624387" cy="276225"/>
          </a:xfrm>
        </p:spPr>
        <p:txBody>
          <a:bodyPr/>
          <a:lstStyle>
            <a:lvl1pPr>
              <a:defRPr/>
            </a:lvl1pPr>
          </a:lstStyle>
          <a:p>
            <a:pPr>
              <a:defRPr/>
            </a:pPr>
            <a:fld id="{80BE3611-A555-45EB-AC67-7735AB91D770}" type="datetime1">
              <a:rPr lang="en-US"/>
              <a:pPr>
                <a:defRPr/>
              </a:pPr>
              <a:t>5/9/2021</a:t>
            </a:fld>
            <a:endParaRPr lang="en-US"/>
          </a:p>
        </p:txBody>
      </p:sp>
      <p:sp>
        <p:nvSpPr>
          <p:cNvPr id="3" name="Footer Placeholder 2">
            <a:extLst>
              <a:ext uri="{FF2B5EF4-FFF2-40B4-BE49-F238E27FC236}">
                <a16:creationId xmlns:a16="http://schemas.microsoft.com/office/drawing/2014/main" id="{04B23415-7374-42B2-8B18-A647CD2BAE97}"/>
              </a:ext>
            </a:extLst>
          </p:cNvPr>
          <p:cNvSpPr>
            <a:spLocks noGrp="1"/>
          </p:cNvSpPr>
          <p:nvPr>
            <p:ph type="ftr" sz="quarter" idx="11"/>
          </p:nvPr>
        </p:nvSpPr>
        <p:spPr>
          <a:xfrm>
            <a:off x="6869113" y="10482263"/>
            <a:ext cx="6365875" cy="601662"/>
          </a:xfrm>
          <a:prstGeom prst="rect">
            <a:avLst/>
          </a:prstGeom>
        </p:spPr>
        <p:txBody>
          <a:bodyPr lIns="179497" tIns="89748" rIns="179497" bIns="89748"/>
          <a:lstStyle>
            <a:lvl1pPr>
              <a:defRPr>
                <a:cs typeface="+mn-cs"/>
              </a:defRPr>
            </a:lvl1pPr>
          </a:lstStyle>
          <a:p>
            <a:pPr>
              <a:defRPr/>
            </a:pPr>
            <a:endParaRPr lang="en-US"/>
          </a:p>
        </p:txBody>
      </p:sp>
      <p:sp>
        <p:nvSpPr>
          <p:cNvPr id="4" name="Slide Number Placeholder 3">
            <a:extLst>
              <a:ext uri="{FF2B5EF4-FFF2-40B4-BE49-F238E27FC236}">
                <a16:creationId xmlns:a16="http://schemas.microsoft.com/office/drawing/2014/main" id="{8D1D578C-2D05-4ACA-AEF8-DD55F049C50F}"/>
              </a:ext>
            </a:extLst>
          </p:cNvPr>
          <p:cNvSpPr>
            <a:spLocks noGrp="1"/>
          </p:cNvSpPr>
          <p:nvPr>
            <p:ph type="sldNum" sz="quarter" idx="12"/>
          </p:nvPr>
        </p:nvSpPr>
        <p:spPr>
          <a:xfrm>
            <a:off x="14474825" y="10517188"/>
            <a:ext cx="4624388" cy="276225"/>
          </a:xfrm>
        </p:spPr>
        <p:txBody>
          <a:bodyPr/>
          <a:lstStyle>
            <a:lvl1pPr>
              <a:defRPr/>
            </a:lvl1pPr>
          </a:lstStyle>
          <a:p>
            <a:fld id="{27CA11A1-9385-41F7-9BD5-F4BA083F9267}" type="slidenum">
              <a:rPr lang="en-US" altLang="en-US"/>
              <a:pPr/>
              <a:t>‹#›</a:t>
            </a:fld>
            <a:endParaRPr lang="en-US" altLang="en-US"/>
          </a:p>
        </p:txBody>
      </p:sp>
    </p:spTree>
    <p:extLst>
      <p:ext uri="{BB962C8B-B14F-4D97-AF65-F5344CB8AC3E}">
        <p14:creationId xmlns:p14="http://schemas.microsoft.com/office/powerpoint/2010/main" val="2185085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81025" y="407988"/>
            <a:ext cx="18942050" cy="276999"/>
          </a:xfrm>
        </p:spPr>
        <p:txBody>
          <a:bodyPr/>
          <a:lstStyle/>
          <a:p>
            <a:r>
              <a:rPr lang="en-US"/>
              <a:t>Click to edit Master title style</a:t>
            </a:r>
          </a:p>
        </p:txBody>
      </p:sp>
      <p:sp>
        <p:nvSpPr>
          <p:cNvPr id="3" name="Date Placeholder 2">
            <a:extLst>
              <a:ext uri="{FF2B5EF4-FFF2-40B4-BE49-F238E27FC236}">
                <a16:creationId xmlns:a16="http://schemas.microsoft.com/office/drawing/2014/main" id="{B5740473-BB3C-4C0C-A20D-A0995EC871DA}"/>
              </a:ext>
            </a:extLst>
          </p:cNvPr>
          <p:cNvSpPr>
            <a:spLocks noGrp="1"/>
          </p:cNvSpPr>
          <p:nvPr>
            <p:ph type="dt" sz="half" idx="10"/>
          </p:nvPr>
        </p:nvSpPr>
        <p:spPr>
          <a:xfrm>
            <a:off x="1004888" y="10517188"/>
            <a:ext cx="4624387" cy="276225"/>
          </a:xfrm>
        </p:spPr>
        <p:txBody>
          <a:bodyPr/>
          <a:lstStyle>
            <a:lvl1pPr>
              <a:defRPr/>
            </a:lvl1pPr>
          </a:lstStyle>
          <a:p>
            <a:pPr>
              <a:defRPr/>
            </a:pPr>
            <a:fld id="{0687CA88-8C3C-4D7A-AD80-719DBABEA159}" type="datetime1">
              <a:rPr lang="en-US"/>
              <a:pPr>
                <a:defRPr/>
              </a:pPr>
              <a:t>5/9/2021</a:t>
            </a:fld>
            <a:endParaRPr lang="en-US"/>
          </a:p>
        </p:txBody>
      </p:sp>
      <p:sp>
        <p:nvSpPr>
          <p:cNvPr id="4" name="Footer Placeholder 3">
            <a:extLst>
              <a:ext uri="{FF2B5EF4-FFF2-40B4-BE49-F238E27FC236}">
                <a16:creationId xmlns:a16="http://schemas.microsoft.com/office/drawing/2014/main" id="{9D42D4BD-8CD9-4078-855D-E634D4119548}"/>
              </a:ext>
            </a:extLst>
          </p:cNvPr>
          <p:cNvSpPr>
            <a:spLocks noGrp="1"/>
          </p:cNvSpPr>
          <p:nvPr>
            <p:ph type="ftr" sz="quarter" idx="11"/>
          </p:nvPr>
        </p:nvSpPr>
        <p:spPr>
          <a:xfrm>
            <a:off x="6869113" y="10482263"/>
            <a:ext cx="6365875" cy="601662"/>
          </a:xfrm>
          <a:prstGeom prst="rect">
            <a:avLst/>
          </a:prstGeom>
        </p:spPr>
        <p:txBody>
          <a:bodyPr lIns="179497" tIns="89748" rIns="179497" bIns="89748"/>
          <a:lstStyle>
            <a:lvl1pPr>
              <a:defRPr>
                <a:cs typeface="+mn-cs"/>
              </a:defRPr>
            </a:lvl1pPr>
          </a:lstStyle>
          <a:p>
            <a:pPr>
              <a:defRPr/>
            </a:pPr>
            <a:endParaRPr lang="en-US"/>
          </a:p>
        </p:txBody>
      </p:sp>
      <p:sp>
        <p:nvSpPr>
          <p:cNvPr id="5" name="Slide Number Placeholder 4">
            <a:extLst>
              <a:ext uri="{FF2B5EF4-FFF2-40B4-BE49-F238E27FC236}">
                <a16:creationId xmlns:a16="http://schemas.microsoft.com/office/drawing/2014/main" id="{F2C9F693-9D36-4B7C-8F3A-BE75385419CB}"/>
              </a:ext>
            </a:extLst>
          </p:cNvPr>
          <p:cNvSpPr>
            <a:spLocks noGrp="1"/>
          </p:cNvSpPr>
          <p:nvPr>
            <p:ph type="sldNum" sz="quarter" idx="12"/>
          </p:nvPr>
        </p:nvSpPr>
        <p:spPr>
          <a:xfrm>
            <a:off x="14474825" y="10517188"/>
            <a:ext cx="4624388" cy="276225"/>
          </a:xfrm>
        </p:spPr>
        <p:txBody>
          <a:bodyPr/>
          <a:lstStyle>
            <a:lvl1pPr>
              <a:defRPr/>
            </a:lvl1pPr>
          </a:lstStyle>
          <a:p>
            <a:fld id="{43BC28EE-59EB-403C-BEE9-C92F9A812C05}" type="slidenum">
              <a:rPr lang="en-US" altLang="en-US"/>
              <a:pPr/>
              <a:t>‹#›</a:t>
            </a:fld>
            <a:endParaRPr lang="en-US" altLang="en-US"/>
          </a:p>
        </p:txBody>
      </p:sp>
    </p:spTree>
    <p:extLst>
      <p:ext uri="{BB962C8B-B14F-4D97-AF65-F5344CB8AC3E}">
        <p14:creationId xmlns:p14="http://schemas.microsoft.com/office/powerpoint/2010/main" val="960430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bk object 16">
            <a:extLst>
              <a:ext uri="{FF2B5EF4-FFF2-40B4-BE49-F238E27FC236}">
                <a16:creationId xmlns:a16="http://schemas.microsoft.com/office/drawing/2014/main" id="{13F57D06-C54B-4642-85EC-69F1145C49A0}"/>
              </a:ext>
            </a:extLst>
          </p:cNvPr>
          <p:cNvSpPr>
            <a:spLocks/>
          </p:cNvSpPr>
          <p:nvPr/>
        </p:nvSpPr>
        <p:spPr bwMode="auto">
          <a:xfrm>
            <a:off x="0" y="11296650"/>
            <a:ext cx="20104100" cy="0"/>
          </a:xfrm>
          <a:custGeom>
            <a:avLst/>
            <a:gdLst>
              <a:gd name="T0" fmla="*/ 0 w 20104100"/>
              <a:gd name="T1" fmla="*/ 20104099 w 20104100"/>
              <a:gd name="T2" fmla="*/ 0 60000 65536"/>
              <a:gd name="T3" fmla="*/ 0 60000 65536"/>
            </a:gdLst>
            <a:ahLst/>
            <a:cxnLst>
              <a:cxn ang="T2">
                <a:pos x="T0" y="0"/>
              </a:cxn>
              <a:cxn ang="T3">
                <a:pos x="T1" y="0"/>
              </a:cxn>
            </a:cxnLst>
            <a:rect l="0" t="0" r="r" b="b"/>
            <a:pathLst>
              <a:path w="20104100">
                <a:moveTo>
                  <a:pt x="0" y="0"/>
                </a:moveTo>
                <a:lnTo>
                  <a:pt x="20104099" y="0"/>
                </a:lnTo>
              </a:path>
            </a:pathLst>
          </a:custGeom>
          <a:noFill/>
          <a:ln w="22859">
            <a:solidFill>
              <a:srgbClr val="E76A81"/>
            </a:solidFill>
            <a:round/>
            <a:headEnd/>
            <a:tailEnd/>
          </a:ln>
        </p:spPr>
        <p:txBody>
          <a:bodyPr lIns="0" tIns="0" rIns="0" bIns="0"/>
          <a:lstStyle/>
          <a:p>
            <a:pPr>
              <a:defRPr/>
            </a:pPr>
            <a:endParaRPr lang="en-US"/>
          </a:p>
        </p:txBody>
      </p:sp>
      <p:sp>
        <p:nvSpPr>
          <p:cNvPr id="1027" name="bk object 18">
            <a:extLst>
              <a:ext uri="{FF2B5EF4-FFF2-40B4-BE49-F238E27FC236}">
                <a16:creationId xmlns:a16="http://schemas.microsoft.com/office/drawing/2014/main" id="{D0D3CD7B-EE73-4395-BCA8-1873077D961D}"/>
              </a:ext>
            </a:extLst>
          </p:cNvPr>
          <p:cNvSpPr>
            <a:spLocks/>
          </p:cNvSpPr>
          <p:nvPr/>
        </p:nvSpPr>
        <p:spPr bwMode="auto">
          <a:xfrm>
            <a:off x="28575" y="47625"/>
            <a:ext cx="0" cy="11214100"/>
          </a:xfrm>
          <a:custGeom>
            <a:avLst/>
            <a:gdLst>
              <a:gd name="T0" fmla="*/ 0 h 11215370"/>
              <a:gd name="T1" fmla="*/ 11148256 h 11215370"/>
              <a:gd name="T2" fmla="*/ 0 60000 65536"/>
              <a:gd name="T3" fmla="*/ 0 60000 65536"/>
            </a:gdLst>
            <a:ahLst/>
            <a:cxnLst>
              <a:cxn ang="T2">
                <a:pos x="0" y="T0"/>
              </a:cxn>
              <a:cxn ang="T3">
                <a:pos x="0" y="T1"/>
              </a:cxn>
            </a:cxnLst>
            <a:rect l="0" t="0" r="r" b="b"/>
            <a:pathLst>
              <a:path h="11215370">
                <a:moveTo>
                  <a:pt x="0" y="0"/>
                </a:moveTo>
                <a:lnTo>
                  <a:pt x="0" y="11215370"/>
                </a:lnTo>
              </a:path>
            </a:pathLst>
          </a:custGeom>
          <a:noFill/>
          <a:ln w="56218">
            <a:solidFill>
              <a:srgbClr val="E76A81"/>
            </a:solidFill>
            <a:round/>
            <a:headEnd/>
            <a:tailEnd/>
          </a:ln>
        </p:spPr>
        <p:txBody>
          <a:bodyPr lIns="0" tIns="0" rIns="0" bIns="0"/>
          <a:lstStyle/>
          <a:p>
            <a:pPr>
              <a:defRPr/>
            </a:pPr>
            <a:endParaRPr lang="en-US"/>
          </a:p>
        </p:txBody>
      </p:sp>
      <p:sp>
        <p:nvSpPr>
          <p:cNvPr id="1028" name="bk object 19">
            <a:extLst>
              <a:ext uri="{FF2B5EF4-FFF2-40B4-BE49-F238E27FC236}">
                <a16:creationId xmlns:a16="http://schemas.microsoft.com/office/drawing/2014/main" id="{B190B942-1DDD-42C3-8FB0-B70B931D23B5}"/>
              </a:ext>
            </a:extLst>
          </p:cNvPr>
          <p:cNvSpPr>
            <a:spLocks/>
          </p:cNvSpPr>
          <p:nvPr/>
        </p:nvSpPr>
        <p:spPr bwMode="auto">
          <a:xfrm>
            <a:off x="0" y="23813"/>
            <a:ext cx="20104100" cy="0"/>
          </a:xfrm>
          <a:custGeom>
            <a:avLst/>
            <a:gdLst>
              <a:gd name="T0" fmla="*/ 0 w 20104100"/>
              <a:gd name="T1" fmla="*/ 20104099 w 20104100"/>
              <a:gd name="T2" fmla="*/ 0 60000 65536"/>
              <a:gd name="T3" fmla="*/ 0 60000 65536"/>
            </a:gdLst>
            <a:ahLst/>
            <a:cxnLst>
              <a:cxn ang="T2">
                <a:pos x="T0" y="0"/>
              </a:cxn>
              <a:cxn ang="T3">
                <a:pos x="T1" y="0"/>
              </a:cxn>
            </a:cxnLst>
            <a:rect l="0" t="0" r="r" b="b"/>
            <a:pathLst>
              <a:path w="20104100">
                <a:moveTo>
                  <a:pt x="0" y="0"/>
                </a:moveTo>
                <a:lnTo>
                  <a:pt x="20104099" y="0"/>
                </a:lnTo>
              </a:path>
            </a:pathLst>
          </a:custGeom>
          <a:noFill/>
          <a:ln w="46990">
            <a:solidFill>
              <a:srgbClr val="E76A81"/>
            </a:solidFill>
            <a:round/>
            <a:headEnd/>
            <a:tailEnd/>
          </a:ln>
        </p:spPr>
        <p:txBody>
          <a:bodyPr lIns="0" tIns="0" rIns="0" bIns="0"/>
          <a:lstStyle/>
          <a:p>
            <a:pPr>
              <a:defRPr/>
            </a:pPr>
            <a:endParaRPr lang="en-US"/>
          </a:p>
        </p:txBody>
      </p:sp>
      <p:sp>
        <p:nvSpPr>
          <p:cNvPr id="1029" name="bk object 20">
            <a:extLst>
              <a:ext uri="{FF2B5EF4-FFF2-40B4-BE49-F238E27FC236}">
                <a16:creationId xmlns:a16="http://schemas.microsoft.com/office/drawing/2014/main" id="{19AF0C0A-620B-4A47-B5C1-821D7C22D5C1}"/>
              </a:ext>
            </a:extLst>
          </p:cNvPr>
          <p:cNvSpPr>
            <a:spLocks/>
          </p:cNvSpPr>
          <p:nvPr/>
        </p:nvSpPr>
        <p:spPr bwMode="auto">
          <a:xfrm>
            <a:off x="20075525" y="11261725"/>
            <a:ext cx="28575" cy="23813"/>
          </a:xfrm>
          <a:custGeom>
            <a:avLst/>
            <a:gdLst>
              <a:gd name="T0" fmla="*/ 0 w 28575"/>
              <a:gd name="T1" fmla="*/ 199575 h 22859"/>
              <a:gd name="T2" fmla="*/ 28061 w 28575"/>
              <a:gd name="T3" fmla="*/ 199575 h 22859"/>
              <a:gd name="T4" fmla="*/ 28061 w 28575"/>
              <a:gd name="T5" fmla="*/ 0 h 22859"/>
              <a:gd name="T6" fmla="*/ 0 w 28575"/>
              <a:gd name="T7" fmla="*/ 0 h 22859"/>
              <a:gd name="T8" fmla="*/ 0 w 28575"/>
              <a:gd name="T9" fmla="*/ 199575 h 228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575" h="22859">
                <a:moveTo>
                  <a:pt x="0" y="22856"/>
                </a:moveTo>
                <a:lnTo>
                  <a:pt x="28061" y="22856"/>
                </a:lnTo>
                <a:lnTo>
                  <a:pt x="28061" y="0"/>
                </a:lnTo>
                <a:lnTo>
                  <a:pt x="0" y="0"/>
                </a:lnTo>
                <a:lnTo>
                  <a:pt x="0" y="22856"/>
                </a:lnTo>
                <a:close/>
              </a:path>
            </a:pathLst>
          </a:custGeom>
          <a:solidFill>
            <a:srgbClr val="E76A81"/>
          </a:solidFill>
          <a:ln w="9525">
            <a:noFill/>
            <a:round/>
            <a:headEnd/>
            <a:tailEnd/>
          </a:ln>
        </p:spPr>
        <p:txBody>
          <a:bodyPr lIns="0" tIns="0" rIns="0" bIns="0"/>
          <a:lstStyle/>
          <a:p>
            <a:pPr>
              <a:defRPr/>
            </a:pPr>
            <a:endParaRPr lang="en-US"/>
          </a:p>
        </p:txBody>
      </p:sp>
      <p:sp>
        <p:nvSpPr>
          <p:cNvPr id="1030" name="bk object 21">
            <a:extLst>
              <a:ext uri="{FF2B5EF4-FFF2-40B4-BE49-F238E27FC236}">
                <a16:creationId xmlns:a16="http://schemas.microsoft.com/office/drawing/2014/main" id="{83526E0C-97C0-4D3D-AFC9-0BB0610150F7}"/>
              </a:ext>
            </a:extLst>
          </p:cNvPr>
          <p:cNvSpPr>
            <a:spLocks/>
          </p:cNvSpPr>
          <p:nvPr/>
        </p:nvSpPr>
        <p:spPr bwMode="auto">
          <a:xfrm>
            <a:off x="20075525" y="47625"/>
            <a:ext cx="0" cy="11214100"/>
          </a:xfrm>
          <a:custGeom>
            <a:avLst/>
            <a:gdLst>
              <a:gd name="T0" fmla="*/ 0 h 11215370"/>
              <a:gd name="T1" fmla="*/ 11148256 h 11215370"/>
              <a:gd name="T2" fmla="*/ 0 60000 65536"/>
              <a:gd name="T3" fmla="*/ 0 60000 65536"/>
            </a:gdLst>
            <a:ahLst/>
            <a:cxnLst>
              <a:cxn ang="T2">
                <a:pos x="0" y="T0"/>
              </a:cxn>
              <a:cxn ang="T3">
                <a:pos x="0" y="T1"/>
              </a:cxn>
            </a:cxnLst>
            <a:rect l="0" t="0" r="r" b="b"/>
            <a:pathLst>
              <a:path h="11215370">
                <a:moveTo>
                  <a:pt x="0" y="0"/>
                </a:moveTo>
                <a:lnTo>
                  <a:pt x="0" y="11215370"/>
                </a:lnTo>
              </a:path>
            </a:pathLst>
          </a:custGeom>
          <a:noFill/>
          <a:ln w="56176">
            <a:solidFill>
              <a:srgbClr val="E76A81"/>
            </a:solidFill>
            <a:round/>
            <a:headEnd/>
            <a:tailEnd/>
          </a:ln>
        </p:spPr>
        <p:txBody>
          <a:bodyPr lIns="0" tIns="0" rIns="0" bIns="0"/>
          <a:lstStyle/>
          <a:p>
            <a:pPr>
              <a:defRPr/>
            </a:pPr>
            <a:endParaRPr lang="en-US"/>
          </a:p>
        </p:txBody>
      </p:sp>
      <p:sp>
        <p:nvSpPr>
          <p:cNvPr id="1031" name="Holder 2">
            <a:extLst>
              <a:ext uri="{FF2B5EF4-FFF2-40B4-BE49-F238E27FC236}">
                <a16:creationId xmlns:a16="http://schemas.microsoft.com/office/drawing/2014/main" id="{9525F3F0-96E4-4E24-BF09-871B17F5AA3B}"/>
              </a:ext>
            </a:extLst>
          </p:cNvPr>
          <p:cNvSpPr>
            <a:spLocks noGrp="1"/>
          </p:cNvSpPr>
          <p:nvPr>
            <p:ph type="title"/>
          </p:nvPr>
        </p:nvSpPr>
        <p:spPr bwMode="auto">
          <a:xfrm>
            <a:off x="581025" y="407988"/>
            <a:ext cx="18942050"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endParaRPr lang="en-US" altLang="en-US"/>
          </a:p>
        </p:txBody>
      </p:sp>
      <p:sp>
        <p:nvSpPr>
          <p:cNvPr id="1032" name="Holder 3">
            <a:extLst>
              <a:ext uri="{FF2B5EF4-FFF2-40B4-BE49-F238E27FC236}">
                <a16:creationId xmlns:a16="http://schemas.microsoft.com/office/drawing/2014/main" id="{6795DEEF-CE25-4C01-859C-EA6270519BCC}"/>
              </a:ext>
            </a:extLst>
          </p:cNvPr>
          <p:cNvSpPr>
            <a:spLocks noGrp="1"/>
          </p:cNvSpPr>
          <p:nvPr>
            <p:ph type="body" idx="1"/>
          </p:nvPr>
        </p:nvSpPr>
        <p:spPr bwMode="auto">
          <a:xfrm>
            <a:off x="2746375" y="2613025"/>
            <a:ext cx="14611350" cy="227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endParaRPr lang="en-US" altLang="en-US"/>
          </a:p>
        </p:txBody>
      </p:sp>
      <p:sp>
        <p:nvSpPr>
          <p:cNvPr id="5" name="Holder 5">
            <a:extLst>
              <a:ext uri="{FF2B5EF4-FFF2-40B4-BE49-F238E27FC236}">
                <a16:creationId xmlns:a16="http://schemas.microsoft.com/office/drawing/2014/main" id="{8E2CAE1E-93EE-48B1-8FC0-DF427E3A9B80}"/>
              </a:ext>
            </a:extLst>
          </p:cNvPr>
          <p:cNvSpPr>
            <a:spLocks noGrp="1"/>
          </p:cNvSpPr>
          <p:nvPr>
            <p:ph type="dt" sz="half" idx="6"/>
          </p:nvPr>
        </p:nvSpPr>
        <p:spPr>
          <a:xfrm>
            <a:off x="1004888" y="10517188"/>
            <a:ext cx="4624387" cy="566737"/>
          </a:xfrm>
          <a:prstGeom prst="rect">
            <a:avLst/>
          </a:prstGeom>
        </p:spPr>
        <p:txBody>
          <a:bodyPr vert="horz" wrap="square" lIns="0" tIns="0" rIns="0" bIns="0" numCol="1" anchor="t" anchorCtr="0" compatLnSpc="1">
            <a:prstTxWarp prst="textNoShape">
              <a:avLst/>
            </a:prstTxWarp>
            <a:spAutoFit/>
          </a:bodyPr>
          <a:lstStyle>
            <a:lvl1pPr eaLnBrk="1" hangingPunct="1">
              <a:defRPr>
                <a:solidFill>
                  <a:srgbClr val="898989"/>
                </a:solidFill>
                <a:ea typeface="ＭＳ Ｐゴシック" pitchFamily="34" charset="-128"/>
                <a:cs typeface="+mn-cs"/>
              </a:defRPr>
            </a:lvl1pPr>
          </a:lstStyle>
          <a:p>
            <a:pPr>
              <a:defRPr/>
            </a:pPr>
            <a:fld id="{16302EEF-15A9-4B5D-82E5-59A397D300CF}" type="datetime1">
              <a:rPr lang="en-US" altLang="en-US"/>
              <a:pPr>
                <a:defRPr/>
              </a:pPr>
              <a:t>5/9/2021</a:t>
            </a:fld>
            <a:endParaRPr lang="en-US" altLang="en-US"/>
          </a:p>
        </p:txBody>
      </p:sp>
      <p:sp>
        <p:nvSpPr>
          <p:cNvPr id="6" name="Holder 6">
            <a:extLst>
              <a:ext uri="{FF2B5EF4-FFF2-40B4-BE49-F238E27FC236}">
                <a16:creationId xmlns:a16="http://schemas.microsoft.com/office/drawing/2014/main" id="{6DE4FFB8-0DED-4186-A711-D72F98DB37DC}"/>
              </a:ext>
            </a:extLst>
          </p:cNvPr>
          <p:cNvSpPr>
            <a:spLocks noGrp="1"/>
          </p:cNvSpPr>
          <p:nvPr>
            <p:ph type="sldNum" sz="quarter" idx="7"/>
          </p:nvPr>
        </p:nvSpPr>
        <p:spPr>
          <a:xfrm>
            <a:off x="14474825" y="10517188"/>
            <a:ext cx="4624388" cy="566737"/>
          </a:xfrm>
          <a:prstGeom prst="rect">
            <a:avLst/>
          </a:prstGeom>
        </p:spPr>
        <p:txBody>
          <a:bodyPr vert="horz" wrap="square" lIns="0" tIns="0" rIns="0" bIns="0" numCol="1" anchor="t" anchorCtr="0" compatLnSpc="1">
            <a:prstTxWarp prst="textNoShape">
              <a:avLst/>
            </a:prstTxWarp>
            <a:spAutoFit/>
          </a:bodyPr>
          <a:lstStyle>
            <a:lvl1pPr algn="r">
              <a:defRPr>
                <a:solidFill>
                  <a:srgbClr val="898989"/>
                </a:solidFill>
              </a:defRPr>
            </a:lvl1pPr>
          </a:lstStyle>
          <a:p>
            <a:fld id="{BE87F406-2DE9-4FAD-A9C8-622EB6E6F6FA}" type="slidenum">
              <a:rPr lang="en-US" altLang="en-US"/>
              <a:pPr/>
              <a:t>‹#›</a:t>
            </a:fld>
            <a:endParaRPr lang="en-US" altLang="en-US"/>
          </a:p>
        </p:txBody>
      </p:sp>
      <p:sp>
        <p:nvSpPr>
          <p:cNvPr id="13" name="Holder 4">
            <a:extLst>
              <a:ext uri="{FF2B5EF4-FFF2-40B4-BE49-F238E27FC236}">
                <a16:creationId xmlns:a16="http://schemas.microsoft.com/office/drawing/2014/main" id="{972E1074-9B59-4DE9-9152-810A2AEF873C}"/>
              </a:ext>
            </a:extLst>
          </p:cNvPr>
          <p:cNvSpPr txBox="1">
            <a:spLocks/>
          </p:cNvSpPr>
          <p:nvPr/>
        </p:nvSpPr>
        <p:spPr>
          <a:xfrm>
            <a:off x="6835775" y="10517188"/>
            <a:ext cx="6432550" cy="276225"/>
          </a:xfrm>
          <a:prstGeom prst="rect">
            <a:avLst/>
          </a:prstGeom>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ＭＳ Ｐゴシック"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ＭＳ Ｐゴシック"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ＭＳ Ｐゴシック"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ＭＳ Ｐゴシック"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ＭＳ Ｐゴシック" pitchFamily="34" charset="-128"/>
                <a:cs typeface="+mn-cs"/>
              </a:defRPr>
            </a:lvl5pPr>
            <a:lvl6pPr marL="2286000" algn="l" defTabSz="914400" rtl="0" eaLnBrk="1" latinLnBrk="0" hangingPunct="1">
              <a:defRPr kern="1200">
                <a:solidFill>
                  <a:schemeClr val="tx1"/>
                </a:solidFill>
                <a:latin typeface="Calibri" pitchFamily="34" charset="0"/>
                <a:ea typeface="ＭＳ Ｐゴシック" pitchFamily="34" charset="-128"/>
                <a:cs typeface="+mn-cs"/>
              </a:defRPr>
            </a:lvl6pPr>
            <a:lvl7pPr marL="2743200" algn="l" defTabSz="914400" rtl="0" eaLnBrk="1" latinLnBrk="0" hangingPunct="1">
              <a:defRPr kern="1200">
                <a:solidFill>
                  <a:schemeClr val="tx1"/>
                </a:solidFill>
                <a:latin typeface="Calibri" pitchFamily="34" charset="0"/>
                <a:ea typeface="ＭＳ Ｐゴシック" pitchFamily="34" charset="-128"/>
                <a:cs typeface="+mn-cs"/>
              </a:defRPr>
            </a:lvl7pPr>
            <a:lvl8pPr marL="3200400" algn="l" defTabSz="914400" rtl="0" eaLnBrk="1" latinLnBrk="0" hangingPunct="1">
              <a:defRPr kern="1200">
                <a:solidFill>
                  <a:schemeClr val="tx1"/>
                </a:solidFill>
                <a:latin typeface="Calibri" pitchFamily="34" charset="0"/>
                <a:ea typeface="ＭＳ Ｐゴシック" pitchFamily="34" charset="-128"/>
                <a:cs typeface="+mn-cs"/>
              </a:defRPr>
            </a:lvl8pPr>
            <a:lvl9pPr marL="3657600" algn="l" defTabSz="914400" rtl="0" eaLnBrk="1" latinLnBrk="0" hangingPunct="1">
              <a:defRPr kern="1200">
                <a:solidFill>
                  <a:schemeClr val="tx1"/>
                </a:solidFill>
                <a:latin typeface="Calibri" pitchFamily="34" charset="0"/>
                <a:ea typeface="ＭＳ Ｐゴシック" pitchFamily="34" charset="-128"/>
                <a:cs typeface="+mn-cs"/>
              </a:defRPr>
            </a:lvl9pPr>
          </a:lstStyle>
          <a:p>
            <a:pPr>
              <a:defRPr/>
            </a:pPr>
            <a:r>
              <a:rPr lang="en-US"/>
              <a:t>Master of Computer Applications</a:t>
            </a:r>
            <a:endParaRPr lang="en-US" dirty="0"/>
          </a:p>
        </p:txBody>
      </p:sp>
    </p:spTree>
  </p:cSld>
  <p:clrMap bg1="lt1" tx1="dk1" bg2="lt2" tx2="dk2" accent1="accent1" accent2="accent2" accent3="accent3" accent4="accent4" accent5="accent5" accent6="accent6" hlink="hlink" folHlink="folHlink"/>
  <p:sldLayoutIdLst>
    <p:sldLayoutId id="2147484282" r:id="rId1"/>
    <p:sldLayoutId id="2147484283" r:id="rId2"/>
    <p:sldLayoutId id="2147484284" r:id="rId3"/>
    <p:sldLayoutId id="2147484285" r:id="rId4"/>
    <p:sldLayoutId id="2147484286" r:id="rId5"/>
    <p:sldLayoutId id="2147484287" r:id="rId6"/>
    <p:sldLayoutId id="2147484288" r:id="rId7"/>
  </p:sldLayoutIdLst>
  <p:hf hdr="0" ftr="0"/>
  <p:txStyles>
    <p:titleStyle>
      <a:lvl1pPr algn="ctr" rtl="0" eaLnBrk="0" fontAlgn="base" hangingPunct="0">
        <a:spcBef>
          <a:spcPct val="0"/>
        </a:spcBef>
        <a:spcAft>
          <a:spcPct val="0"/>
        </a:spcAft>
        <a:defRPr>
          <a:solidFill>
            <a:schemeClr val="tx2"/>
          </a:solidFill>
          <a:latin typeface="+mj-lt"/>
          <a:ea typeface="ＭＳ Ｐゴシック" pitchFamily="34" charset="-128"/>
          <a:cs typeface="ＭＳ Ｐゴシック" charset="0"/>
        </a:defRPr>
      </a:lvl1pPr>
      <a:lvl2pPr algn="ctr" rtl="0" eaLnBrk="0" fontAlgn="base" hangingPunct="0">
        <a:spcBef>
          <a:spcPct val="0"/>
        </a:spcBef>
        <a:spcAft>
          <a:spcPct val="0"/>
        </a:spcAft>
        <a:defRPr>
          <a:solidFill>
            <a:schemeClr val="tx2"/>
          </a:solidFill>
          <a:latin typeface="Calibri" charset="0"/>
          <a:ea typeface="ＭＳ Ｐゴシック" pitchFamily="34" charset="-128"/>
          <a:cs typeface="ＭＳ Ｐゴシック" charset="0"/>
        </a:defRPr>
      </a:lvl2pPr>
      <a:lvl3pPr algn="ctr" rtl="0" eaLnBrk="0" fontAlgn="base" hangingPunct="0">
        <a:spcBef>
          <a:spcPct val="0"/>
        </a:spcBef>
        <a:spcAft>
          <a:spcPct val="0"/>
        </a:spcAft>
        <a:defRPr>
          <a:solidFill>
            <a:schemeClr val="tx2"/>
          </a:solidFill>
          <a:latin typeface="Calibri" charset="0"/>
          <a:ea typeface="ＭＳ Ｐゴシック" pitchFamily="34" charset="-128"/>
          <a:cs typeface="ＭＳ Ｐゴシック" charset="0"/>
        </a:defRPr>
      </a:lvl3pPr>
      <a:lvl4pPr algn="ctr" rtl="0" eaLnBrk="0" fontAlgn="base" hangingPunct="0">
        <a:spcBef>
          <a:spcPct val="0"/>
        </a:spcBef>
        <a:spcAft>
          <a:spcPct val="0"/>
        </a:spcAft>
        <a:defRPr>
          <a:solidFill>
            <a:schemeClr val="tx2"/>
          </a:solidFill>
          <a:latin typeface="Calibri" charset="0"/>
          <a:ea typeface="ＭＳ Ｐゴシック" pitchFamily="34" charset="-128"/>
          <a:cs typeface="ＭＳ Ｐゴシック" charset="0"/>
        </a:defRPr>
      </a:lvl4pPr>
      <a:lvl5pPr algn="ctr" rtl="0" eaLnBrk="0" fontAlgn="base" hangingPunct="0">
        <a:spcBef>
          <a:spcPct val="0"/>
        </a:spcBef>
        <a:spcAft>
          <a:spcPct val="0"/>
        </a:spcAft>
        <a:defRPr>
          <a:solidFill>
            <a:schemeClr val="tx2"/>
          </a:solidFill>
          <a:latin typeface="Calibri" charset="0"/>
          <a:ea typeface="ＭＳ Ｐゴシック" pitchFamily="34" charset="-128"/>
          <a:cs typeface="ＭＳ Ｐゴシック" charset="0"/>
        </a:defRPr>
      </a:lvl5pPr>
      <a:lvl6pPr marL="45720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6pPr>
      <a:lvl7pPr marL="91440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7pPr>
      <a:lvl8pPr marL="137160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8pPr>
      <a:lvl9pPr marL="182880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9pPr>
    </p:titleStyle>
    <p:bodyStyle>
      <a:lvl1pPr marL="342900" indent="-342900" algn="l" rtl="0" eaLnBrk="0" fontAlgn="base" hangingPunct="0">
        <a:spcBef>
          <a:spcPct val="20000"/>
        </a:spcBef>
        <a:spcAft>
          <a:spcPct val="0"/>
        </a:spcAft>
        <a:defRPr>
          <a:solidFill>
            <a:schemeClr val="tx1"/>
          </a:solidFill>
          <a:latin typeface="+mn-lt"/>
          <a:ea typeface="ＭＳ Ｐゴシック" pitchFamily="34" charset="-128"/>
          <a:cs typeface="ＭＳ Ｐゴシック" charset="0"/>
        </a:defRPr>
      </a:lvl1pPr>
      <a:lvl2pPr marL="457200" algn="l" rtl="0" eaLnBrk="0" fontAlgn="base" hangingPunct="0">
        <a:spcBef>
          <a:spcPct val="20000"/>
        </a:spcBef>
        <a:spcAft>
          <a:spcPct val="0"/>
        </a:spcAft>
        <a:defRPr>
          <a:solidFill>
            <a:schemeClr val="tx1"/>
          </a:solidFill>
          <a:latin typeface="+mn-lt"/>
          <a:ea typeface="ＭＳ Ｐゴシック" pitchFamily="34" charset="-128"/>
          <a:cs typeface="+mn-cs"/>
        </a:defRPr>
      </a:lvl2pPr>
      <a:lvl3pPr marL="914400" algn="l" rtl="0" eaLnBrk="0" fontAlgn="base" hangingPunct="0">
        <a:spcBef>
          <a:spcPct val="20000"/>
        </a:spcBef>
        <a:spcAft>
          <a:spcPct val="0"/>
        </a:spcAft>
        <a:defRPr>
          <a:solidFill>
            <a:schemeClr val="tx1"/>
          </a:solidFill>
          <a:latin typeface="+mn-lt"/>
          <a:ea typeface="ＭＳ Ｐゴシック" pitchFamily="34" charset="-128"/>
          <a:cs typeface="+mn-cs"/>
        </a:defRPr>
      </a:lvl3pPr>
      <a:lvl4pPr marL="1371600" algn="l" rtl="0" eaLnBrk="0" fontAlgn="base" hangingPunct="0">
        <a:spcBef>
          <a:spcPct val="20000"/>
        </a:spcBef>
        <a:spcAft>
          <a:spcPct val="0"/>
        </a:spcAft>
        <a:defRPr>
          <a:solidFill>
            <a:schemeClr val="tx1"/>
          </a:solidFill>
          <a:latin typeface="+mn-lt"/>
          <a:ea typeface="ＭＳ Ｐゴシック" pitchFamily="34" charset="-128"/>
          <a:cs typeface="+mn-cs"/>
        </a:defRPr>
      </a:lvl4pPr>
      <a:lvl5pPr marL="1828800" algn="l" rtl="0" eaLnBrk="0" fontAlgn="base" hangingPunct="0">
        <a:spcBef>
          <a:spcPct val="20000"/>
        </a:spcBef>
        <a:spcAft>
          <a:spcPct val="0"/>
        </a:spcAft>
        <a:defRPr>
          <a:solidFill>
            <a:schemeClr val="tx1"/>
          </a:solidFill>
          <a:latin typeface="+mn-lt"/>
          <a:ea typeface="ＭＳ Ｐゴシック" pitchFamily="34" charset="-128"/>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114EDBD-92FF-4905-9CA5-E51AD9059D18}"/>
              </a:ext>
            </a:extLst>
          </p:cNvPr>
          <p:cNvSpPr/>
          <p:nvPr/>
        </p:nvSpPr>
        <p:spPr>
          <a:xfrm>
            <a:off x="0" y="0"/>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FFFFFF"/>
              </a:solidFill>
            </a:endParaRPr>
          </a:p>
        </p:txBody>
      </p:sp>
      <p:sp>
        <p:nvSpPr>
          <p:cNvPr id="9219" name="object 3">
            <a:extLst>
              <a:ext uri="{FF2B5EF4-FFF2-40B4-BE49-F238E27FC236}">
                <a16:creationId xmlns:a16="http://schemas.microsoft.com/office/drawing/2014/main" id="{3347CF18-A9B7-4C0E-AEC1-1E5CB3B35285}"/>
              </a:ext>
            </a:extLst>
          </p:cNvPr>
          <p:cNvSpPr>
            <a:spLocks/>
          </p:cNvSpPr>
          <p:nvPr/>
        </p:nvSpPr>
        <p:spPr bwMode="auto">
          <a:xfrm>
            <a:off x="-6350" y="15875"/>
            <a:ext cx="9377363" cy="6477000"/>
          </a:xfrm>
          <a:custGeom>
            <a:avLst/>
            <a:gdLst>
              <a:gd name="T0" fmla="*/ 2147483647 w 7436484"/>
              <a:gd name="T1" fmla="*/ 0 h 5134610"/>
              <a:gd name="T2" fmla="*/ 0 w 7436484"/>
              <a:gd name="T3" fmla="*/ 0 h 5134610"/>
              <a:gd name="T4" fmla="*/ 0 w 7436484"/>
              <a:gd name="T5" fmla="*/ 2147483647 h 5134610"/>
              <a:gd name="T6" fmla="*/ 2147483647 w 7436484"/>
              <a:gd name="T7" fmla="*/ 0 h 5134610"/>
              <a:gd name="T8" fmla="*/ 0 60000 65536"/>
              <a:gd name="T9" fmla="*/ 0 60000 65536"/>
              <a:gd name="T10" fmla="*/ 0 60000 65536"/>
              <a:gd name="T11" fmla="*/ 0 60000 65536"/>
              <a:gd name="T12" fmla="*/ 0 w 7436484"/>
              <a:gd name="T13" fmla="*/ 0 h 5134610"/>
              <a:gd name="T14" fmla="*/ 7436484 w 7436484"/>
              <a:gd name="T15" fmla="*/ 5134610 h 5134610"/>
            </a:gdLst>
            <a:ahLst/>
            <a:cxnLst>
              <a:cxn ang="T8">
                <a:pos x="T0" y="T1"/>
              </a:cxn>
              <a:cxn ang="T9">
                <a:pos x="T2" y="T3"/>
              </a:cxn>
              <a:cxn ang="T10">
                <a:pos x="T4" y="T5"/>
              </a:cxn>
              <a:cxn ang="T11">
                <a:pos x="T6" y="T7"/>
              </a:cxn>
            </a:cxnLst>
            <a:rect l="T12" t="T13" r="T14" b="T15"/>
            <a:pathLst>
              <a:path w="7436484" h="5134610">
                <a:moveTo>
                  <a:pt x="7435941" y="0"/>
                </a:moveTo>
                <a:lnTo>
                  <a:pt x="0" y="0"/>
                </a:lnTo>
                <a:lnTo>
                  <a:pt x="0" y="5134513"/>
                </a:lnTo>
                <a:lnTo>
                  <a:pt x="7435941" y="0"/>
                </a:lnTo>
                <a:close/>
              </a:path>
            </a:pathLst>
          </a:custGeom>
          <a:solidFill>
            <a:srgbClr val="00589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9220" name="object 4">
            <a:extLst>
              <a:ext uri="{FF2B5EF4-FFF2-40B4-BE49-F238E27FC236}">
                <a16:creationId xmlns:a16="http://schemas.microsoft.com/office/drawing/2014/main" id="{BD19BAB4-CD66-4B2F-950F-A6B81A97A9FE}"/>
              </a:ext>
            </a:extLst>
          </p:cNvPr>
          <p:cNvSpPr>
            <a:spLocks noChangeArrowheads="1"/>
          </p:cNvSpPr>
          <p:nvPr/>
        </p:nvSpPr>
        <p:spPr bwMode="auto">
          <a:xfrm>
            <a:off x="471488" y="415925"/>
            <a:ext cx="1846262" cy="18415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9221" name="object 5">
            <a:extLst>
              <a:ext uri="{FF2B5EF4-FFF2-40B4-BE49-F238E27FC236}">
                <a16:creationId xmlns:a16="http://schemas.microsoft.com/office/drawing/2014/main" id="{F0BA0902-5E57-47E2-A66E-B4ADF9F451BD}"/>
              </a:ext>
            </a:extLst>
          </p:cNvPr>
          <p:cNvSpPr>
            <a:spLocks noChangeArrowheads="1"/>
          </p:cNvSpPr>
          <p:nvPr/>
        </p:nvSpPr>
        <p:spPr bwMode="auto">
          <a:xfrm>
            <a:off x="5603875" y="1336675"/>
            <a:ext cx="146050" cy="147638"/>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6" name="object 6">
            <a:extLst>
              <a:ext uri="{FF2B5EF4-FFF2-40B4-BE49-F238E27FC236}">
                <a16:creationId xmlns:a16="http://schemas.microsoft.com/office/drawing/2014/main" id="{3398242D-D8A6-4E03-B013-7EA0CCE49281}"/>
              </a:ext>
            </a:extLst>
          </p:cNvPr>
          <p:cNvSpPr txBox="1"/>
          <p:nvPr/>
        </p:nvSpPr>
        <p:spPr>
          <a:xfrm>
            <a:off x="2508250" y="720725"/>
            <a:ext cx="3810000" cy="1231900"/>
          </a:xfrm>
          <a:prstGeom prst="rect">
            <a:avLst/>
          </a:prstGeom>
        </p:spPr>
        <p:txBody>
          <a:bodyPr lIns="0" tIns="13335" rIns="0" bIns="0">
            <a:spAutoFit/>
          </a:bodyPr>
          <a:lstStyle/>
          <a:p>
            <a:pPr marL="12700">
              <a:lnSpc>
                <a:spcPts val="4695"/>
              </a:lnSpc>
              <a:spcBef>
                <a:spcPts val="105"/>
              </a:spcBef>
              <a:defRPr/>
            </a:pPr>
            <a:r>
              <a:rPr lang="en-IN" sz="4250" b="1" spc="-35" dirty="0">
                <a:solidFill>
                  <a:srgbClr val="FFFFFF"/>
                </a:solidFill>
                <a:latin typeface="Helvetica-Bold"/>
                <a:ea typeface="ＭＳ Ｐゴシック" charset="0"/>
                <a:cs typeface="Helvetica-Bold"/>
              </a:rPr>
              <a:t>RV College of </a:t>
            </a:r>
          </a:p>
          <a:p>
            <a:pPr marL="12700">
              <a:lnSpc>
                <a:spcPts val="4695"/>
              </a:lnSpc>
              <a:spcBef>
                <a:spcPts val="105"/>
              </a:spcBef>
              <a:defRPr/>
            </a:pPr>
            <a:r>
              <a:rPr lang="en-IN" sz="4250" b="1" spc="-35" dirty="0">
                <a:solidFill>
                  <a:srgbClr val="FFFFFF"/>
                </a:solidFill>
                <a:latin typeface="Helvetica-Bold"/>
                <a:ea typeface="ＭＳ Ｐゴシック" charset="0"/>
                <a:cs typeface="Helvetica-Bold"/>
              </a:rPr>
              <a:t>Engineering</a:t>
            </a:r>
            <a:endParaRPr sz="4250" dirty="0">
              <a:latin typeface="Helvetica-Bold"/>
              <a:ea typeface="ＭＳ Ｐゴシック" charset="0"/>
              <a:cs typeface="Helvetica-Bold"/>
            </a:endParaRPr>
          </a:p>
        </p:txBody>
      </p:sp>
      <p:sp>
        <p:nvSpPr>
          <p:cNvPr id="7" name="object 7">
            <a:extLst>
              <a:ext uri="{FF2B5EF4-FFF2-40B4-BE49-F238E27FC236}">
                <a16:creationId xmlns:a16="http://schemas.microsoft.com/office/drawing/2014/main" id="{49C2EEB6-6018-4C8A-8B31-1CB67783DE43}"/>
              </a:ext>
            </a:extLst>
          </p:cNvPr>
          <p:cNvSpPr txBox="1"/>
          <p:nvPr/>
        </p:nvSpPr>
        <p:spPr>
          <a:xfrm>
            <a:off x="16117888" y="407988"/>
            <a:ext cx="3405187" cy="484187"/>
          </a:xfrm>
          <a:prstGeom prst="rect">
            <a:avLst/>
          </a:prstGeom>
        </p:spPr>
        <p:txBody>
          <a:bodyPr lIns="0" tIns="12700" rIns="0" bIns="0">
            <a:spAutoFit/>
          </a:bodyPr>
          <a:lstStyle/>
          <a:p>
            <a:pPr marL="12700">
              <a:spcBef>
                <a:spcPts val="100"/>
              </a:spcBef>
              <a:defRPr/>
            </a:pPr>
            <a:r>
              <a:rPr sz="3000" i="1" spc="-5" dirty="0">
                <a:solidFill>
                  <a:srgbClr val="422C75"/>
                </a:solidFill>
                <a:latin typeface="Playfair Display"/>
                <a:ea typeface="ＭＳ Ｐゴシック" charset="0"/>
                <a:cs typeface="Playfair Display"/>
              </a:rPr>
              <a:t>Go, change </a:t>
            </a:r>
            <a:r>
              <a:rPr sz="3000" i="1" dirty="0">
                <a:solidFill>
                  <a:srgbClr val="422C75"/>
                </a:solidFill>
                <a:latin typeface="Playfair Display"/>
                <a:ea typeface="ＭＳ Ｐゴシック" charset="0"/>
                <a:cs typeface="Playfair Display"/>
              </a:rPr>
              <a:t>the</a:t>
            </a:r>
            <a:r>
              <a:rPr sz="3000" i="1" spc="-80" dirty="0">
                <a:solidFill>
                  <a:srgbClr val="422C75"/>
                </a:solidFill>
                <a:latin typeface="Playfair Display"/>
                <a:ea typeface="ＭＳ Ｐゴシック" charset="0"/>
                <a:cs typeface="Playfair Display"/>
              </a:rPr>
              <a:t> </a:t>
            </a:r>
            <a:r>
              <a:rPr sz="3000" i="1" spc="-5" dirty="0">
                <a:solidFill>
                  <a:srgbClr val="422C75"/>
                </a:solidFill>
                <a:latin typeface="Playfair Display"/>
                <a:ea typeface="ＭＳ Ｐゴシック" charset="0"/>
                <a:cs typeface="Playfair Display"/>
              </a:rPr>
              <a:t>world</a:t>
            </a:r>
            <a:endParaRPr sz="3000" dirty="0">
              <a:latin typeface="Playfair Display"/>
              <a:ea typeface="ＭＳ Ｐゴシック" charset="0"/>
              <a:cs typeface="Playfair Display"/>
            </a:endParaRPr>
          </a:p>
        </p:txBody>
      </p:sp>
      <p:sp>
        <p:nvSpPr>
          <p:cNvPr id="9224" name="object 2">
            <a:extLst>
              <a:ext uri="{FF2B5EF4-FFF2-40B4-BE49-F238E27FC236}">
                <a16:creationId xmlns:a16="http://schemas.microsoft.com/office/drawing/2014/main" id="{EFEBE206-5D9E-447D-848E-92221348CC4E}"/>
              </a:ext>
            </a:extLst>
          </p:cNvPr>
          <p:cNvSpPr txBox="1">
            <a:spLocks noChangeArrowheads="1"/>
          </p:cNvSpPr>
          <p:nvPr/>
        </p:nvSpPr>
        <p:spPr bwMode="auto">
          <a:xfrm>
            <a:off x="5043488" y="3254375"/>
            <a:ext cx="11963400"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1430" rIns="0" bIns="0">
            <a:spAutoFit/>
          </a:bodyPr>
          <a:lstStyle>
            <a:lvl1pPr marL="12700" eaLnBrk="0" hangingPunct="0">
              <a:tabLst>
                <a:tab pos="3514725" algn="l"/>
              </a:tabLst>
              <a:defRPr>
                <a:solidFill>
                  <a:schemeClr val="tx1"/>
                </a:solidFill>
                <a:latin typeface="Calibri" panose="020F0502020204030204" pitchFamily="34" charset="0"/>
                <a:ea typeface="ＭＳ Ｐゴシック" panose="020B0600070205080204" pitchFamily="34" charset="-128"/>
              </a:defRPr>
            </a:lvl1pPr>
            <a:lvl2pPr marL="742950" indent="-285750" eaLnBrk="0" hangingPunct="0">
              <a:tabLst>
                <a:tab pos="3514725" algn="l"/>
              </a:tabLst>
              <a:defRPr>
                <a:solidFill>
                  <a:schemeClr val="tx1"/>
                </a:solidFill>
                <a:latin typeface="Calibri" panose="020F0502020204030204" pitchFamily="34" charset="0"/>
                <a:ea typeface="ＭＳ Ｐゴシック" panose="020B0600070205080204" pitchFamily="34" charset="-128"/>
              </a:defRPr>
            </a:lvl2pPr>
            <a:lvl3pPr marL="1143000" indent="-228600" eaLnBrk="0" hangingPunct="0">
              <a:tabLst>
                <a:tab pos="3514725" algn="l"/>
              </a:tabLst>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tabLst>
                <a:tab pos="3514725" algn="l"/>
              </a:tabLst>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tabLst>
                <a:tab pos="35147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9pPr>
          </a:lstStyle>
          <a:p>
            <a:pPr algn="r" eaLnBrk="1" hangingPunct="1">
              <a:spcBef>
                <a:spcPts val="88"/>
              </a:spcBef>
            </a:pPr>
            <a:r>
              <a:rPr lang="it-IT" altLang="en-US" sz="4400" b="1" dirty="0">
                <a:solidFill>
                  <a:srgbClr val="002060"/>
                </a:solidFill>
                <a:latin typeface="Times New Roman" panose="02020603050405020304" pitchFamily="18" charset="0"/>
                <a:cs typeface="Times New Roman" panose="02020603050405020304" pitchFamily="18" charset="0"/>
              </a:rPr>
              <a:t>Department of Master of Computer Applications</a:t>
            </a:r>
            <a:endParaRPr lang="en-US" altLang="en-US" sz="4400" b="1" dirty="0">
              <a:solidFill>
                <a:srgbClr val="002060"/>
              </a:solidFill>
              <a:latin typeface="Times New Roman" panose="02020603050405020304" pitchFamily="18" charset="0"/>
              <a:cs typeface="Times New Roman" panose="02020603050405020304" pitchFamily="18" charset="0"/>
            </a:endParaRPr>
          </a:p>
        </p:txBody>
      </p:sp>
      <p:sp>
        <p:nvSpPr>
          <p:cNvPr id="9225" name="object 2">
            <a:extLst>
              <a:ext uri="{FF2B5EF4-FFF2-40B4-BE49-F238E27FC236}">
                <a16:creationId xmlns:a16="http://schemas.microsoft.com/office/drawing/2014/main" id="{291ED32B-05C1-48F1-95DA-106B934D35E0}"/>
              </a:ext>
            </a:extLst>
          </p:cNvPr>
          <p:cNvSpPr txBox="1">
            <a:spLocks noChangeArrowheads="1"/>
          </p:cNvSpPr>
          <p:nvPr/>
        </p:nvSpPr>
        <p:spPr bwMode="auto">
          <a:xfrm>
            <a:off x="3075999" y="5763018"/>
            <a:ext cx="17014824" cy="750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1430" rIns="0" bIns="0">
            <a:spAutoFit/>
          </a:bodyPr>
          <a:lstStyle>
            <a:lvl1pPr marL="12700" eaLnBrk="0" hangingPunct="0">
              <a:tabLst>
                <a:tab pos="3514725" algn="l"/>
              </a:tabLst>
              <a:defRPr>
                <a:solidFill>
                  <a:schemeClr val="tx1"/>
                </a:solidFill>
                <a:latin typeface="Calibri" panose="020F0502020204030204" pitchFamily="34" charset="0"/>
                <a:ea typeface="ＭＳ Ｐゴシック" panose="020B0600070205080204" pitchFamily="34" charset="-128"/>
              </a:defRPr>
            </a:lvl1pPr>
            <a:lvl2pPr marL="742950" indent="-285750" eaLnBrk="0" hangingPunct="0">
              <a:tabLst>
                <a:tab pos="3514725" algn="l"/>
              </a:tabLst>
              <a:defRPr>
                <a:solidFill>
                  <a:schemeClr val="tx1"/>
                </a:solidFill>
                <a:latin typeface="Calibri" panose="020F0502020204030204" pitchFamily="34" charset="0"/>
                <a:ea typeface="ＭＳ Ｐゴシック" panose="020B0600070205080204" pitchFamily="34" charset="-128"/>
              </a:defRPr>
            </a:lvl2pPr>
            <a:lvl3pPr marL="1143000" indent="-228600" eaLnBrk="0" hangingPunct="0">
              <a:tabLst>
                <a:tab pos="3514725" algn="l"/>
              </a:tabLst>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tabLst>
                <a:tab pos="3514725" algn="l"/>
              </a:tabLst>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tabLst>
                <a:tab pos="35147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ts val="88"/>
              </a:spcBef>
            </a:pPr>
            <a:r>
              <a:rPr lang="en-US" altLang="en-US" sz="4800" dirty="0">
                <a:solidFill>
                  <a:srgbClr val="005893"/>
                </a:solidFill>
                <a:latin typeface="Times New Roman" panose="02020603050405020304" pitchFamily="18" charset="0"/>
                <a:cs typeface="Times New Roman" panose="02020603050405020304" pitchFamily="18" charset="0"/>
              </a:rPr>
              <a:t>Speech Emotion Recognition System Using Machine Learning</a:t>
            </a:r>
          </a:p>
        </p:txBody>
      </p:sp>
      <p:sp>
        <p:nvSpPr>
          <p:cNvPr id="9226" name="object 2">
            <a:extLst>
              <a:ext uri="{FF2B5EF4-FFF2-40B4-BE49-F238E27FC236}">
                <a16:creationId xmlns:a16="http://schemas.microsoft.com/office/drawing/2014/main" id="{B13BAC08-6EEA-4C8D-A47E-51FF00FA7662}"/>
              </a:ext>
            </a:extLst>
          </p:cNvPr>
          <p:cNvSpPr txBox="1">
            <a:spLocks noChangeArrowheads="1"/>
          </p:cNvSpPr>
          <p:nvPr/>
        </p:nvSpPr>
        <p:spPr bwMode="auto">
          <a:xfrm>
            <a:off x="715963" y="9104062"/>
            <a:ext cx="8655050" cy="1132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1430" rIns="0" bIns="0">
            <a:spAutoFit/>
          </a:bodyPr>
          <a:lstStyle>
            <a:lvl1pPr marL="12700" eaLnBrk="0" hangingPunct="0">
              <a:tabLst>
                <a:tab pos="3514725" algn="l"/>
              </a:tabLst>
              <a:defRPr>
                <a:solidFill>
                  <a:schemeClr val="tx1"/>
                </a:solidFill>
                <a:latin typeface="Calibri" panose="020F0502020204030204" pitchFamily="34" charset="0"/>
                <a:ea typeface="ＭＳ Ｐゴシック" panose="020B0600070205080204" pitchFamily="34" charset="-128"/>
              </a:defRPr>
            </a:lvl1pPr>
            <a:lvl2pPr marL="742950" indent="-285750" eaLnBrk="0" hangingPunct="0">
              <a:tabLst>
                <a:tab pos="3514725" algn="l"/>
              </a:tabLst>
              <a:defRPr>
                <a:solidFill>
                  <a:schemeClr val="tx1"/>
                </a:solidFill>
                <a:latin typeface="Calibri" panose="020F0502020204030204" pitchFamily="34" charset="0"/>
                <a:ea typeface="ＭＳ Ｐゴシック" panose="020B0600070205080204" pitchFamily="34" charset="-128"/>
              </a:defRPr>
            </a:lvl2pPr>
            <a:lvl3pPr marL="1143000" indent="-228600" eaLnBrk="0" hangingPunct="0">
              <a:tabLst>
                <a:tab pos="3514725" algn="l"/>
              </a:tabLst>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tabLst>
                <a:tab pos="3514725" algn="l"/>
              </a:tabLst>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tabLst>
                <a:tab pos="35147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ts val="88"/>
              </a:spcBef>
            </a:pPr>
            <a:r>
              <a:rPr lang="en-US" altLang="en-US" sz="3600" dirty="0">
                <a:latin typeface="Times New Roman" panose="02020603050405020304" pitchFamily="18" charset="0"/>
                <a:cs typeface="Times New Roman" panose="02020603050405020304" pitchFamily="18" charset="0"/>
              </a:rPr>
              <a:t>Chaitra B V (1RV19MCA21)</a:t>
            </a:r>
          </a:p>
          <a:p>
            <a:pPr eaLnBrk="1" hangingPunct="1">
              <a:spcBef>
                <a:spcPts val="88"/>
              </a:spcBef>
            </a:pPr>
            <a:r>
              <a:rPr lang="en-US" altLang="en-US" sz="3600" dirty="0" err="1">
                <a:latin typeface="Times New Roman" panose="02020603050405020304" pitchFamily="18" charset="0"/>
                <a:cs typeface="Times New Roman" panose="02020603050405020304" pitchFamily="18" charset="0"/>
              </a:rPr>
              <a:t>Janvi</a:t>
            </a:r>
            <a:r>
              <a:rPr lang="en-US" altLang="en-US" sz="3600" dirty="0">
                <a:latin typeface="Times New Roman" panose="02020603050405020304" pitchFamily="18" charset="0"/>
                <a:cs typeface="Times New Roman" panose="02020603050405020304" pitchFamily="18" charset="0"/>
              </a:rPr>
              <a:t> Nagesh Naik (1RV19MCA35)</a:t>
            </a:r>
          </a:p>
        </p:txBody>
      </p:sp>
      <p:sp>
        <p:nvSpPr>
          <p:cNvPr id="9227" name="object 2">
            <a:extLst>
              <a:ext uri="{FF2B5EF4-FFF2-40B4-BE49-F238E27FC236}">
                <a16:creationId xmlns:a16="http://schemas.microsoft.com/office/drawing/2014/main" id="{CAC8D202-5AA0-428D-BBAF-C66CD0374E19}"/>
              </a:ext>
            </a:extLst>
          </p:cNvPr>
          <p:cNvSpPr txBox="1">
            <a:spLocks noChangeArrowheads="1"/>
          </p:cNvSpPr>
          <p:nvPr/>
        </p:nvSpPr>
        <p:spPr bwMode="auto">
          <a:xfrm>
            <a:off x="12316982" y="7625975"/>
            <a:ext cx="8774111" cy="3399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1430" rIns="0" bIns="0">
            <a:spAutoFit/>
          </a:bodyPr>
          <a:lstStyle>
            <a:lvl1pPr marL="12700" eaLnBrk="0" hangingPunct="0">
              <a:tabLst>
                <a:tab pos="3514725" algn="l"/>
              </a:tabLst>
              <a:defRPr>
                <a:solidFill>
                  <a:schemeClr val="tx1"/>
                </a:solidFill>
                <a:latin typeface="Calibri" panose="020F0502020204030204" pitchFamily="34" charset="0"/>
                <a:ea typeface="ＭＳ Ｐゴシック" panose="020B0600070205080204" pitchFamily="34" charset="-128"/>
              </a:defRPr>
            </a:lvl1pPr>
            <a:lvl2pPr marL="742950" indent="-285750" eaLnBrk="0" hangingPunct="0">
              <a:tabLst>
                <a:tab pos="3514725" algn="l"/>
              </a:tabLst>
              <a:defRPr>
                <a:solidFill>
                  <a:schemeClr val="tx1"/>
                </a:solidFill>
                <a:latin typeface="Calibri" panose="020F0502020204030204" pitchFamily="34" charset="0"/>
                <a:ea typeface="ＭＳ Ｐゴシック" panose="020B0600070205080204" pitchFamily="34" charset="-128"/>
              </a:defRPr>
            </a:lvl2pPr>
            <a:lvl3pPr marL="1143000" indent="-228600" eaLnBrk="0" hangingPunct="0">
              <a:tabLst>
                <a:tab pos="3514725" algn="l"/>
              </a:tabLst>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tabLst>
                <a:tab pos="3514725" algn="l"/>
              </a:tabLst>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tabLst>
                <a:tab pos="35147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ts val="88"/>
              </a:spcBef>
            </a:pPr>
            <a:r>
              <a:rPr lang="en-US" altLang="en-US" sz="3600" dirty="0">
                <a:latin typeface="Times New Roman" panose="02020603050405020304" pitchFamily="18" charset="0"/>
                <a:cs typeface="Times New Roman" panose="02020603050405020304" pitchFamily="18" charset="0"/>
              </a:rPr>
              <a:t>Under the Guidance </a:t>
            </a:r>
          </a:p>
          <a:p>
            <a:pPr algn="ctr" eaLnBrk="1" hangingPunct="1">
              <a:spcBef>
                <a:spcPts val="88"/>
              </a:spcBef>
            </a:pPr>
            <a:r>
              <a:rPr lang="en-US" altLang="en-US" sz="3600" dirty="0">
                <a:latin typeface="Times New Roman" panose="02020603050405020304" pitchFamily="18" charset="0"/>
                <a:cs typeface="Times New Roman" panose="02020603050405020304" pitchFamily="18" charset="0"/>
              </a:rPr>
              <a:t>of</a:t>
            </a:r>
          </a:p>
          <a:p>
            <a:pPr algn="ctr" eaLnBrk="1" hangingPunct="1">
              <a:spcBef>
                <a:spcPts val="88"/>
              </a:spcBef>
            </a:pPr>
            <a:r>
              <a:rPr lang="en-IN" altLang="en-US" sz="3600" dirty="0">
                <a:latin typeface="Times New Roman" panose="02020603050405020304" pitchFamily="18" charset="0"/>
                <a:cs typeface="Times New Roman" panose="02020603050405020304" pitchFamily="18" charset="0"/>
              </a:rPr>
              <a:t>Dr S Anupama Kumar </a:t>
            </a:r>
          </a:p>
          <a:p>
            <a:pPr algn="ctr" eaLnBrk="1" hangingPunct="1">
              <a:spcBef>
                <a:spcPts val="88"/>
              </a:spcBef>
            </a:pPr>
            <a:r>
              <a:rPr lang="en-IN" altLang="en-US" sz="3600" dirty="0">
                <a:latin typeface="Times New Roman" panose="02020603050405020304" pitchFamily="18" charset="0"/>
                <a:cs typeface="Times New Roman" panose="02020603050405020304" pitchFamily="18" charset="0"/>
              </a:rPr>
              <a:t>Associate Professor</a:t>
            </a:r>
          </a:p>
          <a:p>
            <a:pPr algn="ctr" eaLnBrk="1" hangingPunct="1">
              <a:spcBef>
                <a:spcPts val="88"/>
              </a:spcBef>
            </a:pPr>
            <a:r>
              <a:rPr lang="en-IN" altLang="en-US" sz="3600" dirty="0">
                <a:latin typeface="Times New Roman" panose="02020603050405020304" pitchFamily="18" charset="0"/>
                <a:cs typeface="Times New Roman" panose="02020603050405020304" pitchFamily="18" charset="0"/>
              </a:rPr>
              <a:t>Department of MCA</a:t>
            </a:r>
          </a:p>
          <a:p>
            <a:pPr algn="ctr" eaLnBrk="1" hangingPunct="1">
              <a:spcBef>
                <a:spcPts val="88"/>
              </a:spcBef>
            </a:pPr>
            <a:r>
              <a:rPr lang="en-IN" altLang="en-US" sz="3600" dirty="0">
                <a:latin typeface="Times New Roman" panose="02020603050405020304" pitchFamily="18" charset="0"/>
                <a:cs typeface="Times New Roman" panose="02020603050405020304" pitchFamily="18" charset="0"/>
              </a:rPr>
              <a:t>RV College of Engineering</a:t>
            </a:r>
            <a:endParaRPr lang="en-US" altLang="en-US" sz="3600" dirty="0">
              <a:latin typeface="Times New Roman" panose="02020603050405020304" pitchFamily="18" charset="0"/>
              <a:cs typeface="Times New Roman" panose="02020603050405020304" pitchFamily="18" charset="0"/>
            </a:endParaRPr>
          </a:p>
        </p:txBody>
      </p:sp>
      <p:sp>
        <p:nvSpPr>
          <p:cNvPr id="9228" name="object 2">
            <a:extLst>
              <a:ext uri="{FF2B5EF4-FFF2-40B4-BE49-F238E27FC236}">
                <a16:creationId xmlns:a16="http://schemas.microsoft.com/office/drawing/2014/main" id="{C31BB527-58D5-4C04-95A1-B4E44302384D}"/>
              </a:ext>
            </a:extLst>
          </p:cNvPr>
          <p:cNvSpPr txBox="1">
            <a:spLocks noChangeArrowheads="1"/>
          </p:cNvSpPr>
          <p:nvPr/>
        </p:nvSpPr>
        <p:spPr bwMode="auto">
          <a:xfrm>
            <a:off x="5043488" y="4556807"/>
            <a:ext cx="11963400"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1430" rIns="0" bIns="0">
            <a:spAutoFit/>
          </a:bodyPr>
          <a:lstStyle>
            <a:lvl1pPr marL="12700" eaLnBrk="0" hangingPunct="0">
              <a:tabLst>
                <a:tab pos="3514725" algn="l"/>
              </a:tabLst>
              <a:defRPr>
                <a:solidFill>
                  <a:schemeClr val="tx1"/>
                </a:solidFill>
                <a:latin typeface="Calibri" panose="020F0502020204030204" pitchFamily="34" charset="0"/>
                <a:ea typeface="ＭＳ Ｐゴシック" panose="020B0600070205080204" pitchFamily="34" charset="-128"/>
              </a:defRPr>
            </a:lvl1pPr>
            <a:lvl2pPr marL="742950" indent="-285750" eaLnBrk="0" hangingPunct="0">
              <a:tabLst>
                <a:tab pos="3514725" algn="l"/>
              </a:tabLst>
              <a:defRPr>
                <a:solidFill>
                  <a:schemeClr val="tx1"/>
                </a:solidFill>
                <a:latin typeface="Calibri" panose="020F0502020204030204" pitchFamily="34" charset="0"/>
                <a:ea typeface="ＭＳ Ｐゴシック" panose="020B0600070205080204" pitchFamily="34" charset="-128"/>
              </a:defRPr>
            </a:lvl2pPr>
            <a:lvl3pPr marL="1143000" indent="-228600" eaLnBrk="0" hangingPunct="0">
              <a:tabLst>
                <a:tab pos="3514725" algn="l"/>
              </a:tabLst>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tabLst>
                <a:tab pos="3514725" algn="l"/>
              </a:tabLst>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tabLst>
                <a:tab pos="35147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ts val="88"/>
              </a:spcBef>
            </a:pPr>
            <a:r>
              <a:rPr lang="en-US" altLang="en-US" sz="4800" dirty="0">
                <a:solidFill>
                  <a:srgbClr val="005893"/>
                </a:solidFill>
                <a:latin typeface="Times New Roman" panose="02020603050405020304" pitchFamily="18" charset="0"/>
                <a:cs typeface="Times New Roman" panose="02020603050405020304" pitchFamily="18" charset="0"/>
              </a:rPr>
              <a:t>18MCA46 - Minor Project-I – Phase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11">
            <a:extLst>
              <a:ext uri="{FF2B5EF4-FFF2-40B4-BE49-F238E27FC236}">
                <a16:creationId xmlns:a16="http://schemas.microsoft.com/office/drawing/2014/main" id="{A17A08C1-CFD6-4E0D-8799-889CFCC4D1D6}"/>
              </a:ext>
            </a:extLst>
          </p:cNvPr>
          <p:cNvGraphicFramePr/>
          <p:nvPr>
            <p:extLst>
              <p:ext uri="{D42A27DB-BD31-4B8C-83A1-F6EECF244321}">
                <p14:modId xmlns:p14="http://schemas.microsoft.com/office/powerpoint/2010/main" val="1218065114"/>
              </p:ext>
            </p:extLst>
          </p:nvPr>
        </p:nvGraphicFramePr>
        <p:xfrm>
          <a:off x="1764506" y="2499349"/>
          <a:ext cx="16733838" cy="7040180"/>
        </p:xfrm>
        <a:graphic>
          <a:graphicData uri="http://schemas.openxmlformats.org/drawingml/2006/table">
            <a:tbl>
              <a:tblPr/>
              <a:tblGrid>
                <a:gridCol w="1127125">
                  <a:extLst>
                    <a:ext uri="{9D8B030D-6E8A-4147-A177-3AD203B41FA5}">
                      <a16:colId xmlns:a16="http://schemas.microsoft.com/office/drawing/2014/main" val="20000"/>
                    </a:ext>
                  </a:extLst>
                </a:gridCol>
                <a:gridCol w="4038600">
                  <a:extLst>
                    <a:ext uri="{9D8B030D-6E8A-4147-A177-3AD203B41FA5}">
                      <a16:colId xmlns:a16="http://schemas.microsoft.com/office/drawing/2014/main" val="20001"/>
                    </a:ext>
                  </a:extLst>
                </a:gridCol>
                <a:gridCol w="3886200">
                  <a:extLst>
                    <a:ext uri="{9D8B030D-6E8A-4147-A177-3AD203B41FA5}">
                      <a16:colId xmlns:a16="http://schemas.microsoft.com/office/drawing/2014/main" val="20002"/>
                    </a:ext>
                  </a:extLst>
                </a:gridCol>
                <a:gridCol w="7681913">
                  <a:extLst>
                    <a:ext uri="{9D8B030D-6E8A-4147-A177-3AD203B41FA5}">
                      <a16:colId xmlns:a16="http://schemas.microsoft.com/office/drawing/2014/main" val="20003"/>
                    </a:ext>
                  </a:extLst>
                </a:gridCol>
              </a:tblGrid>
              <a:tr h="1048873">
                <a:tc>
                  <a:txBody>
                    <a:bodyPr/>
                    <a:lstStyle/>
                    <a:p>
                      <a:pPr>
                        <a:lnSpc>
                          <a:spcPct val="100000"/>
                        </a:lnSpc>
                      </a:pPr>
                      <a:r>
                        <a:rPr lang="en-IN" sz="3000" b="1" strike="noStrike" spc="-1" dirty="0">
                          <a:solidFill>
                            <a:srgbClr val="FFFFFF"/>
                          </a:solidFill>
                          <a:latin typeface="Times New Roman"/>
                        </a:rPr>
                        <a:t>S No </a:t>
                      </a:r>
                      <a:endParaRPr lang="en-IN" sz="3000" b="0" strike="noStrike" spc="-1" dirty="0">
                        <a:latin typeface="Arial"/>
                      </a:endParaRPr>
                    </a:p>
                  </a:txBody>
                  <a:tcPr marL="182358" marR="182358" marT="68405" marB="68405">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pPr>
                      <a:r>
                        <a:rPr lang="en-IN" sz="3000" b="1" strike="noStrike" spc="-1">
                          <a:solidFill>
                            <a:srgbClr val="FFFFFF"/>
                          </a:solidFill>
                          <a:latin typeface="Times New Roman"/>
                        </a:rPr>
                        <a:t>Author and Paper title</a:t>
                      </a:r>
                      <a:endParaRPr lang="en-IN" sz="3000" b="0" strike="noStrike" spc="-1">
                        <a:latin typeface="Arial"/>
                      </a:endParaRPr>
                    </a:p>
                  </a:txBody>
                  <a:tcPr marL="182358" marR="182358" marT="68405" marB="68405">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pPr>
                      <a:r>
                        <a:rPr lang="en-IN" sz="3000" b="1" strike="noStrike" spc="-1" dirty="0">
                          <a:solidFill>
                            <a:srgbClr val="FFFFFF"/>
                          </a:solidFill>
                          <a:latin typeface="Times New Roman"/>
                        </a:rPr>
                        <a:t>Details of Publication </a:t>
                      </a:r>
                      <a:endParaRPr lang="en-IN" sz="3000" b="0" strike="noStrike" spc="-1" dirty="0">
                        <a:latin typeface="Arial"/>
                      </a:endParaRPr>
                    </a:p>
                  </a:txBody>
                  <a:tcPr marL="182358" marR="182358" marT="68405" marB="68405">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pPr>
                      <a:r>
                        <a:rPr lang="en-IN" sz="3000" b="1" strike="noStrike" spc="-1">
                          <a:solidFill>
                            <a:srgbClr val="FFFFFF"/>
                          </a:solidFill>
                          <a:latin typeface="Times New Roman"/>
                        </a:rPr>
                        <a:t>Summary of the Paper </a:t>
                      </a:r>
                      <a:endParaRPr lang="en-IN" sz="3000" b="0" strike="noStrike" spc="-1">
                        <a:latin typeface="Arial"/>
                      </a:endParaRPr>
                    </a:p>
                  </a:txBody>
                  <a:tcPr marL="182358" marR="182358" marT="68405" marB="68405">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3785064">
                <a:tc>
                  <a:txBody>
                    <a:bodyPr/>
                    <a:lstStyle/>
                    <a:p>
                      <a:pPr>
                        <a:lnSpc>
                          <a:spcPct val="100000"/>
                        </a:lnSpc>
                      </a:pPr>
                      <a:r>
                        <a:rPr lang="en-IN" sz="3000" b="0" strike="noStrike" spc="-1" dirty="0">
                          <a:solidFill>
                            <a:srgbClr val="000000"/>
                          </a:solidFill>
                          <a:latin typeface="Times New Roman"/>
                        </a:rPr>
                        <a:t>5</a:t>
                      </a:r>
                      <a:endParaRPr lang="en-IN" sz="3000" b="0" strike="noStrike" spc="-1" dirty="0">
                        <a:latin typeface="Arial"/>
                      </a:endParaRPr>
                    </a:p>
                  </a:txBody>
                  <a:tcPr marL="182358" marR="182358" marT="68405" marB="68405">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pPr>
                      <a:r>
                        <a:rPr lang="en-IN" sz="3200" dirty="0"/>
                        <a:t>Esther </a:t>
                      </a:r>
                      <a:r>
                        <a:rPr lang="en-IN" sz="3200" dirty="0" err="1"/>
                        <a:t>Ramdinmawii</a:t>
                      </a:r>
                      <a:r>
                        <a:rPr lang="en-IN" sz="3200" dirty="0"/>
                        <a:t> , Abhijit </a:t>
                      </a:r>
                      <a:r>
                        <a:rPr lang="en-IN" sz="3200" dirty="0" err="1"/>
                        <a:t>Mohanta</a:t>
                      </a:r>
                      <a:r>
                        <a:rPr lang="en-IN" sz="3200" dirty="0"/>
                        <a:t> and Vinay Kumar Mittal</a:t>
                      </a:r>
                      <a:r>
                        <a:rPr lang="en-IN" sz="3000" b="0" strike="noStrike" spc="-1" dirty="0">
                          <a:solidFill>
                            <a:srgbClr val="000000"/>
                          </a:solidFill>
                          <a:latin typeface="Times New Roman"/>
                        </a:rPr>
                        <a:t>, </a:t>
                      </a:r>
                    </a:p>
                    <a:p>
                      <a:pPr>
                        <a:lnSpc>
                          <a:spcPct val="100000"/>
                        </a:lnSpc>
                      </a:pPr>
                      <a:endParaRPr lang="en-IN" sz="3000" b="0" strike="noStrike" spc="-1" dirty="0">
                        <a:solidFill>
                          <a:srgbClr val="000000"/>
                        </a:solidFill>
                        <a:latin typeface="Times New Roman"/>
                      </a:endParaRPr>
                    </a:p>
                    <a:p>
                      <a:pPr>
                        <a:lnSpc>
                          <a:spcPct val="100000"/>
                        </a:lnSpc>
                      </a:pPr>
                      <a:r>
                        <a:rPr lang="en-IN" sz="3200" dirty="0"/>
                        <a:t>Emotion Recognition from Speech Signal</a:t>
                      </a:r>
                      <a:r>
                        <a:rPr lang="en-IN" sz="3000" b="0" strike="noStrike" spc="-1" dirty="0">
                          <a:solidFill>
                            <a:srgbClr val="000000"/>
                          </a:solidFill>
                          <a:latin typeface="Times New Roman"/>
                        </a:rPr>
                        <a:t>                </a:t>
                      </a:r>
                      <a:endParaRPr lang="en-IN" sz="3000" b="0" strike="noStrike" spc="-1" dirty="0">
                        <a:latin typeface="Arial"/>
                      </a:endParaRPr>
                    </a:p>
                  </a:txBody>
                  <a:tcPr marL="182358" marR="182358" marT="68405" marB="68405">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pPr>
                      <a:r>
                        <a:rPr lang="en-IN" sz="3200" dirty="0"/>
                        <a:t>Proc. of the 2017 IEEE Region 10 Conference (TENCON), Malaysia, November 5-8, 2017</a:t>
                      </a:r>
                      <a:endParaRPr lang="en-IN" sz="3000" b="0" strike="noStrike" spc="-1" dirty="0">
                        <a:latin typeface="Arial"/>
                      </a:endParaRPr>
                    </a:p>
                  </a:txBody>
                  <a:tcPr marL="182358" marR="182358" marT="68405" marB="68405">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pPr>
                      <a:r>
                        <a:rPr lang="en-IN" sz="3200" dirty="0"/>
                        <a:t>This paper is about </a:t>
                      </a:r>
                      <a:r>
                        <a:rPr lang="en-IN" sz="3200" dirty="0" err="1"/>
                        <a:t>analyzing</a:t>
                      </a:r>
                      <a:r>
                        <a:rPr lang="en-IN" sz="3200" dirty="0"/>
                        <a:t> speech for emotion states (Anger, Fear, Neutral, Happy) using speech signals. The analysis of these emotion states has been done using features, namely, instantaneous fundamental frequency using Zero </a:t>
                      </a:r>
                      <a:r>
                        <a:rPr lang="en-IN" sz="3200" dirty="0" err="1"/>
                        <a:t>Frequency</a:t>
                      </a:r>
                      <a:r>
                        <a:rPr lang="en-IN" sz="3200" dirty="0"/>
                        <a:t> Filtering, Formant frequencies (F1, F2, F3), signal </a:t>
                      </a:r>
                      <a:r>
                        <a:rPr lang="en-IN" sz="3200" dirty="0" err="1"/>
                        <a:t>energy</a:t>
                      </a:r>
                      <a:r>
                        <a:rPr lang="en-IN" sz="3200" dirty="0"/>
                        <a:t>, and dominant frequencies. The speech files are sampled at 16 kHz for F0 and signal energy, and at 10 kHz for Formant frequencies and dominant frequencies.</a:t>
                      </a:r>
                      <a:endParaRPr lang="en-IN" sz="3000" b="0" strike="noStrike" spc="-1" dirty="0">
                        <a:latin typeface="Arial"/>
                      </a:endParaRPr>
                    </a:p>
                  </a:txBody>
                  <a:tcPr marL="182358" marR="182358" marT="68405" marB="68405">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extLst>
                  <a:ext uri="{0D108BD9-81ED-4DB2-BD59-A6C34878D82A}">
                    <a16:rowId xmlns:a16="http://schemas.microsoft.com/office/drawing/2014/main" val="10001"/>
                  </a:ext>
                </a:extLst>
              </a:tr>
            </a:tbl>
          </a:graphicData>
        </a:graphic>
      </p:graphicFrame>
      <p:sp>
        <p:nvSpPr>
          <p:cNvPr id="5" name="CustomShape 8">
            <a:extLst>
              <a:ext uri="{FF2B5EF4-FFF2-40B4-BE49-F238E27FC236}">
                <a16:creationId xmlns:a16="http://schemas.microsoft.com/office/drawing/2014/main" id="{8EFA3E61-6636-4A92-A985-F30AE381788A}"/>
              </a:ext>
            </a:extLst>
          </p:cNvPr>
          <p:cNvSpPr/>
          <p:nvPr/>
        </p:nvSpPr>
        <p:spPr>
          <a:xfrm>
            <a:off x="5175250" y="15875"/>
            <a:ext cx="10210800" cy="1230313"/>
          </a:xfrm>
          <a:prstGeom prst="rect">
            <a:avLst/>
          </a:prstGeom>
          <a:noFill/>
          <a:ln>
            <a:noFill/>
          </a:ln>
        </p:spPr>
        <p:txBody>
          <a:bodyPr lIns="0" tIns="0" rIns="0" bIns="0">
            <a:spAutoFit/>
          </a:bodyPr>
          <a:lstStyle/>
          <a:p>
            <a:pPr algn="ctr" defTabSz="914400" eaLnBrk="0" hangingPunct="0">
              <a:defRPr/>
            </a:pPr>
            <a:r>
              <a:rPr lang="en-IN" sz="8000" b="1" kern="0" dirty="0">
                <a:solidFill>
                  <a:schemeClr val="tx2"/>
                </a:solidFill>
                <a:latin typeface="+mj-lt"/>
                <a:cs typeface="ＭＳ Ｐゴシック" charset="0"/>
              </a:rPr>
              <a:t>Literature Survey</a:t>
            </a:r>
          </a:p>
        </p:txBody>
      </p:sp>
      <p:sp>
        <p:nvSpPr>
          <p:cNvPr id="12309" name="Date Placeholder 5">
            <a:extLst>
              <a:ext uri="{FF2B5EF4-FFF2-40B4-BE49-F238E27FC236}">
                <a16:creationId xmlns:a16="http://schemas.microsoft.com/office/drawing/2014/main" id="{13A470DF-99E5-4084-B73B-B2DB383BFCF6}"/>
              </a:ext>
            </a:extLst>
          </p:cNvPr>
          <p:cNvSpPr>
            <a:spLocks noGrp="1"/>
          </p:cNvSpPr>
          <p:nvPr>
            <p:ph type="dt" sz="quarter" idx="12"/>
          </p:nvPr>
        </p:nvSpPr>
        <p:spPr bwMode="auto">
          <a:xfrm>
            <a:off x="908050" y="10788650"/>
            <a:ext cx="4624388" cy="3698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fld id="{D48E2358-8F31-4C3D-90D3-2106649872A1}" type="datetime1">
              <a:rPr lang="en-US" altLang="en-US" sz="2400" smtClean="0"/>
              <a:pPr eaLnBrk="1" hangingPunct="1"/>
              <a:t>5/9/2021</a:t>
            </a:fld>
            <a:endParaRPr lang="en-US" altLang="en-US" sz="2400"/>
          </a:p>
        </p:txBody>
      </p:sp>
      <p:sp>
        <p:nvSpPr>
          <p:cNvPr id="12310" name="Slide Number Placeholder 6">
            <a:extLst>
              <a:ext uri="{FF2B5EF4-FFF2-40B4-BE49-F238E27FC236}">
                <a16:creationId xmlns:a16="http://schemas.microsoft.com/office/drawing/2014/main" id="{9D9534DE-ABBA-43AE-A2FA-0ABC0BA5ECCD}"/>
              </a:ext>
            </a:extLst>
          </p:cNvPr>
          <p:cNvSpPr>
            <a:spLocks noGrp="1"/>
          </p:cNvSpPr>
          <p:nvPr>
            <p:ph type="sldNum" sz="quarter" idx="13"/>
          </p:nvPr>
        </p:nvSpPr>
        <p:spPr bwMode="auto">
          <a:xfrm>
            <a:off x="17138650" y="10623550"/>
            <a:ext cx="2719388" cy="368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fld id="{A0E4D0CA-F06F-4612-856C-8AB20C74BF2E}" type="slidenum">
              <a:rPr lang="en-US" altLang="en-US" sz="2400"/>
              <a:pPr eaLnBrk="1" hangingPunct="1"/>
              <a:t>10</a:t>
            </a:fld>
            <a:endParaRPr lang="en-US" altLang="en-US" sz="2400"/>
          </a:p>
        </p:txBody>
      </p:sp>
    </p:spTree>
    <p:extLst>
      <p:ext uri="{BB962C8B-B14F-4D97-AF65-F5344CB8AC3E}">
        <p14:creationId xmlns:p14="http://schemas.microsoft.com/office/powerpoint/2010/main" val="96376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11">
            <a:extLst>
              <a:ext uri="{FF2B5EF4-FFF2-40B4-BE49-F238E27FC236}">
                <a16:creationId xmlns:a16="http://schemas.microsoft.com/office/drawing/2014/main" id="{A17A08C1-CFD6-4E0D-8799-889CFCC4D1D6}"/>
              </a:ext>
            </a:extLst>
          </p:cNvPr>
          <p:cNvGraphicFramePr/>
          <p:nvPr>
            <p:extLst>
              <p:ext uri="{D42A27DB-BD31-4B8C-83A1-F6EECF244321}">
                <p14:modId xmlns:p14="http://schemas.microsoft.com/office/powerpoint/2010/main" val="945280911"/>
              </p:ext>
            </p:extLst>
          </p:nvPr>
        </p:nvGraphicFramePr>
        <p:xfrm>
          <a:off x="1764506" y="2253489"/>
          <a:ext cx="16733838" cy="7527860"/>
        </p:xfrm>
        <a:graphic>
          <a:graphicData uri="http://schemas.openxmlformats.org/drawingml/2006/table">
            <a:tbl>
              <a:tblPr/>
              <a:tblGrid>
                <a:gridCol w="1127125">
                  <a:extLst>
                    <a:ext uri="{9D8B030D-6E8A-4147-A177-3AD203B41FA5}">
                      <a16:colId xmlns:a16="http://schemas.microsoft.com/office/drawing/2014/main" val="20000"/>
                    </a:ext>
                  </a:extLst>
                </a:gridCol>
                <a:gridCol w="4800600">
                  <a:extLst>
                    <a:ext uri="{9D8B030D-6E8A-4147-A177-3AD203B41FA5}">
                      <a16:colId xmlns:a16="http://schemas.microsoft.com/office/drawing/2014/main" val="20001"/>
                    </a:ext>
                  </a:extLst>
                </a:gridCol>
                <a:gridCol w="3581400">
                  <a:extLst>
                    <a:ext uri="{9D8B030D-6E8A-4147-A177-3AD203B41FA5}">
                      <a16:colId xmlns:a16="http://schemas.microsoft.com/office/drawing/2014/main" val="20002"/>
                    </a:ext>
                  </a:extLst>
                </a:gridCol>
                <a:gridCol w="7224713">
                  <a:extLst>
                    <a:ext uri="{9D8B030D-6E8A-4147-A177-3AD203B41FA5}">
                      <a16:colId xmlns:a16="http://schemas.microsoft.com/office/drawing/2014/main" val="20003"/>
                    </a:ext>
                  </a:extLst>
                </a:gridCol>
              </a:tblGrid>
              <a:tr h="1048873">
                <a:tc>
                  <a:txBody>
                    <a:bodyPr/>
                    <a:lstStyle/>
                    <a:p>
                      <a:pPr>
                        <a:lnSpc>
                          <a:spcPct val="100000"/>
                        </a:lnSpc>
                      </a:pPr>
                      <a:r>
                        <a:rPr lang="en-IN" sz="3000" b="1" strike="noStrike" spc="-1" dirty="0">
                          <a:solidFill>
                            <a:srgbClr val="FFFFFF"/>
                          </a:solidFill>
                          <a:latin typeface="Times New Roman"/>
                        </a:rPr>
                        <a:t>S No </a:t>
                      </a:r>
                      <a:endParaRPr lang="en-IN" sz="3000" b="0" strike="noStrike" spc="-1" dirty="0">
                        <a:latin typeface="Arial"/>
                      </a:endParaRPr>
                    </a:p>
                  </a:txBody>
                  <a:tcPr marL="182358" marR="182358" marT="68405" marB="68405">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pPr>
                      <a:r>
                        <a:rPr lang="en-IN" sz="3000" b="1" strike="noStrike" spc="-1">
                          <a:solidFill>
                            <a:srgbClr val="FFFFFF"/>
                          </a:solidFill>
                          <a:latin typeface="Times New Roman"/>
                        </a:rPr>
                        <a:t>Author and Paper title</a:t>
                      </a:r>
                      <a:endParaRPr lang="en-IN" sz="3000" b="0" strike="noStrike" spc="-1">
                        <a:latin typeface="Arial"/>
                      </a:endParaRPr>
                    </a:p>
                  </a:txBody>
                  <a:tcPr marL="182358" marR="182358" marT="68405" marB="68405">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pPr>
                      <a:r>
                        <a:rPr lang="en-IN" sz="3000" b="1" strike="noStrike" spc="-1" dirty="0">
                          <a:solidFill>
                            <a:srgbClr val="FFFFFF"/>
                          </a:solidFill>
                          <a:latin typeface="Times New Roman"/>
                        </a:rPr>
                        <a:t>Details of Publication </a:t>
                      </a:r>
                      <a:endParaRPr lang="en-IN" sz="3000" b="0" strike="noStrike" spc="-1" dirty="0">
                        <a:latin typeface="Arial"/>
                      </a:endParaRPr>
                    </a:p>
                  </a:txBody>
                  <a:tcPr marL="182358" marR="182358" marT="68405" marB="68405">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pPr>
                      <a:r>
                        <a:rPr lang="en-IN" sz="3000" b="1" strike="noStrike" spc="-1">
                          <a:solidFill>
                            <a:srgbClr val="FFFFFF"/>
                          </a:solidFill>
                          <a:latin typeface="Times New Roman"/>
                        </a:rPr>
                        <a:t>Summary of the Paper </a:t>
                      </a:r>
                      <a:endParaRPr lang="en-IN" sz="3000" b="0" strike="noStrike" spc="-1">
                        <a:latin typeface="Arial"/>
                      </a:endParaRPr>
                    </a:p>
                  </a:txBody>
                  <a:tcPr marL="182358" marR="182358" marT="68405" marB="68405">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3785064">
                <a:tc>
                  <a:txBody>
                    <a:bodyPr/>
                    <a:lstStyle/>
                    <a:p>
                      <a:pPr>
                        <a:lnSpc>
                          <a:spcPct val="100000"/>
                        </a:lnSpc>
                      </a:pPr>
                      <a:r>
                        <a:rPr lang="en-IN" sz="3000" b="0" strike="noStrike" spc="-1" dirty="0">
                          <a:solidFill>
                            <a:srgbClr val="000000"/>
                          </a:solidFill>
                          <a:latin typeface="Times New Roman"/>
                        </a:rPr>
                        <a:t>6</a:t>
                      </a:r>
                      <a:endParaRPr lang="en-IN" sz="3000" b="0" strike="noStrike" spc="-1" dirty="0">
                        <a:latin typeface="Arial"/>
                      </a:endParaRPr>
                    </a:p>
                  </a:txBody>
                  <a:tcPr marL="182358" marR="182358" marT="68405" marB="68405">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pPr>
                      <a:r>
                        <a:rPr lang="nl-NL" sz="3200" dirty="0"/>
                        <a:t>W. Q. Zheng, J. S. Yu, Y. X. Zou</a:t>
                      </a:r>
                      <a:r>
                        <a:rPr lang="en-IN" sz="3000" b="0" strike="noStrike" spc="-1" dirty="0">
                          <a:solidFill>
                            <a:srgbClr val="000000"/>
                          </a:solidFill>
                          <a:latin typeface="Times New Roman"/>
                        </a:rPr>
                        <a:t>,</a:t>
                      </a:r>
                    </a:p>
                    <a:p>
                      <a:pPr>
                        <a:lnSpc>
                          <a:spcPct val="100000"/>
                        </a:lnSpc>
                      </a:pPr>
                      <a:endParaRPr lang="en-IN" sz="3000" b="0" strike="noStrike" spc="-1" dirty="0">
                        <a:solidFill>
                          <a:srgbClr val="000000"/>
                        </a:solidFill>
                        <a:latin typeface="Times New Roman"/>
                      </a:endParaRPr>
                    </a:p>
                    <a:p>
                      <a:pPr>
                        <a:lnSpc>
                          <a:spcPct val="100000"/>
                        </a:lnSpc>
                      </a:pPr>
                      <a:r>
                        <a:rPr lang="en-IN" sz="3000" b="0" strike="noStrike" spc="-1" dirty="0">
                          <a:solidFill>
                            <a:srgbClr val="000000"/>
                          </a:solidFill>
                          <a:latin typeface="Times New Roman"/>
                        </a:rPr>
                        <a:t> </a:t>
                      </a:r>
                      <a:r>
                        <a:rPr lang="en-IN" sz="3200" dirty="0"/>
                        <a:t>An Experimental Study of Speech Emotion Recognition Based on Deep Convolutional Neural Networks </a:t>
                      </a:r>
                      <a:endParaRPr lang="en-IN" sz="3000" b="0" strike="noStrike" spc="-1" dirty="0">
                        <a:latin typeface="Arial"/>
                      </a:endParaRPr>
                    </a:p>
                  </a:txBody>
                  <a:tcPr marL="182358" marR="182358" marT="68405" marB="68405">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pPr>
                      <a:r>
                        <a:rPr lang="en-IN" sz="3200" dirty="0"/>
                        <a:t>2015 International Conference on Affective Computing and Intelligent Interaction (ACII)</a:t>
                      </a:r>
                      <a:endParaRPr lang="en-IN" sz="3000" b="0" strike="noStrike" spc="-1" dirty="0">
                        <a:latin typeface="Arial"/>
                      </a:endParaRPr>
                    </a:p>
                  </a:txBody>
                  <a:tcPr marL="182358" marR="182358" marT="68405" marB="68405">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pPr>
                      <a:r>
                        <a:rPr lang="en-IN" sz="3200" dirty="0"/>
                        <a:t>In this paper, a deep convolution neural networks based approach has been developed to learn the effective features for speech emotion recognition from audio spectrogram data, which is further log-transformed and processed using principle component analysis (PCA) whitening. Accordingly, a speech emotion recognition algorithm termed as PCA-DCNNs-SER is proposed. Preliminary experiments have been conducted to evaluate the performance of PCA-DCNNs-SER on the IEMOCAP database.</a:t>
                      </a:r>
                      <a:endParaRPr lang="en-IN" sz="3000" b="0" strike="noStrike" spc="-1" dirty="0">
                        <a:latin typeface="Arial"/>
                      </a:endParaRPr>
                    </a:p>
                  </a:txBody>
                  <a:tcPr marL="182358" marR="182358" marT="68405" marB="68405">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extLst>
                  <a:ext uri="{0D108BD9-81ED-4DB2-BD59-A6C34878D82A}">
                    <a16:rowId xmlns:a16="http://schemas.microsoft.com/office/drawing/2014/main" val="10001"/>
                  </a:ext>
                </a:extLst>
              </a:tr>
            </a:tbl>
          </a:graphicData>
        </a:graphic>
      </p:graphicFrame>
      <p:sp>
        <p:nvSpPr>
          <p:cNvPr id="5" name="CustomShape 8">
            <a:extLst>
              <a:ext uri="{FF2B5EF4-FFF2-40B4-BE49-F238E27FC236}">
                <a16:creationId xmlns:a16="http://schemas.microsoft.com/office/drawing/2014/main" id="{8EFA3E61-6636-4A92-A985-F30AE381788A}"/>
              </a:ext>
            </a:extLst>
          </p:cNvPr>
          <p:cNvSpPr/>
          <p:nvPr/>
        </p:nvSpPr>
        <p:spPr>
          <a:xfrm>
            <a:off x="5175250" y="15875"/>
            <a:ext cx="10210800" cy="1230313"/>
          </a:xfrm>
          <a:prstGeom prst="rect">
            <a:avLst/>
          </a:prstGeom>
          <a:noFill/>
          <a:ln>
            <a:noFill/>
          </a:ln>
        </p:spPr>
        <p:txBody>
          <a:bodyPr lIns="0" tIns="0" rIns="0" bIns="0">
            <a:spAutoFit/>
          </a:bodyPr>
          <a:lstStyle/>
          <a:p>
            <a:pPr algn="ctr" defTabSz="914400" eaLnBrk="0" hangingPunct="0">
              <a:defRPr/>
            </a:pPr>
            <a:r>
              <a:rPr lang="en-IN" sz="8000" b="1" kern="0" dirty="0">
                <a:solidFill>
                  <a:schemeClr val="tx2"/>
                </a:solidFill>
                <a:latin typeface="+mj-lt"/>
                <a:cs typeface="ＭＳ Ｐゴシック" charset="0"/>
              </a:rPr>
              <a:t>Literature Survey</a:t>
            </a:r>
          </a:p>
        </p:txBody>
      </p:sp>
      <p:sp>
        <p:nvSpPr>
          <p:cNvPr id="12309" name="Date Placeholder 5">
            <a:extLst>
              <a:ext uri="{FF2B5EF4-FFF2-40B4-BE49-F238E27FC236}">
                <a16:creationId xmlns:a16="http://schemas.microsoft.com/office/drawing/2014/main" id="{13A470DF-99E5-4084-B73B-B2DB383BFCF6}"/>
              </a:ext>
            </a:extLst>
          </p:cNvPr>
          <p:cNvSpPr>
            <a:spLocks noGrp="1"/>
          </p:cNvSpPr>
          <p:nvPr>
            <p:ph type="dt" sz="quarter" idx="12"/>
          </p:nvPr>
        </p:nvSpPr>
        <p:spPr bwMode="auto">
          <a:xfrm>
            <a:off x="908050" y="10788650"/>
            <a:ext cx="4624388" cy="3698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fld id="{D48E2358-8F31-4C3D-90D3-2106649872A1}" type="datetime1">
              <a:rPr lang="en-US" altLang="en-US" sz="2400" smtClean="0"/>
              <a:pPr eaLnBrk="1" hangingPunct="1"/>
              <a:t>5/9/2021</a:t>
            </a:fld>
            <a:endParaRPr lang="en-US" altLang="en-US" sz="2400"/>
          </a:p>
        </p:txBody>
      </p:sp>
      <p:sp>
        <p:nvSpPr>
          <p:cNvPr id="12310" name="Slide Number Placeholder 6">
            <a:extLst>
              <a:ext uri="{FF2B5EF4-FFF2-40B4-BE49-F238E27FC236}">
                <a16:creationId xmlns:a16="http://schemas.microsoft.com/office/drawing/2014/main" id="{9D9534DE-ABBA-43AE-A2FA-0ABC0BA5ECCD}"/>
              </a:ext>
            </a:extLst>
          </p:cNvPr>
          <p:cNvSpPr>
            <a:spLocks noGrp="1"/>
          </p:cNvSpPr>
          <p:nvPr>
            <p:ph type="sldNum" sz="quarter" idx="13"/>
          </p:nvPr>
        </p:nvSpPr>
        <p:spPr bwMode="auto">
          <a:xfrm>
            <a:off x="17138650" y="10623550"/>
            <a:ext cx="2719388" cy="368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fld id="{A0E4D0CA-F06F-4612-856C-8AB20C74BF2E}" type="slidenum">
              <a:rPr lang="en-US" altLang="en-US" sz="2400"/>
              <a:pPr eaLnBrk="1" hangingPunct="1"/>
              <a:t>11</a:t>
            </a:fld>
            <a:endParaRPr lang="en-US" altLang="en-US" sz="2400"/>
          </a:p>
        </p:txBody>
      </p:sp>
    </p:spTree>
    <p:extLst>
      <p:ext uri="{BB962C8B-B14F-4D97-AF65-F5344CB8AC3E}">
        <p14:creationId xmlns:p14="http://schemas.microsoft.com/office/powerpoint/2010/main" val="1757075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11">
            <a:extLst>
              <a:ext uri="{FF2B5EF4-FFF2-40B4-BE49-F238E27FC236}">
                <a16:creationId xmlns:a16="http://schemas.microsoft.com/office/drawing/2014/main" id="{A17A08C1-CFD6-4E0D-8799-889CFCC4D1D6}"/>
              </a:ext>
            </a:extLst>
          </p:cNvPr>
          <p:cNvGraphicFramePr/>
          <p:nvPr>
            <p:extLst>
              <p:ext uri="{D42A27DB-BD31-4B8C-83A1-F6EECF244321}">
                <p14:modId xmlns:p14="http://schemas.microsoft.com/office/powerpoint/2010/main" val="3958654085"/>
              </p:ext>
            </p:extLst>
          </p:nvPr>
        </p:nvGraphicFramePr>
        <p:xfrm>
          <a:off x="1685131" y="2378425"/>
          <a:ext cx="16733838" cy="6552500"/>
        </p:xfrm>
        <a:graphic>
          <a:graphicData uri="http://schemas.openxmlformats.org/drawingml/2006/table">
            <a:tbl>
              <a:tblPr/>
              <a:tblGrid>
                <a:gridCol w="974725">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gridCol w="4191000">
                  <a:extLst>
                    <a:ext uri="{9D8B030D-6E8A-4147-A177-3AD203B41FA5}">
                      <a16:colId xmlns:a16="http://schemas.microsoft.com/office/drawing/2014/main" val="20002"/>
                    </a:ext>
                  </a:extLst>
                </a:gridCol>
                <a:gridCol w="7453313">
                  <a:extLst>
                    <a:ext uri="{9D8B030D-6E8A-4147-A177-3AD203B41FA5}">
                      <a16:colId xmlns:a16="http://schemas.microsoft.com/office/drawing/2014/main" val="20003"/>
                    </a:ext>
                  </a:extLst>
                </a:gridCol>
              </a:tblGrid>
              <a:tr h="1048873">
                <a:tc>
                  <a:txBody>
                    <a:bodyPr/>
                    <a:lstStyle/>
                    <a:p>
                      <a:pPr>
                        <a:lnSpc>
                          <a:spcPct val="100000"/>
                        </a:lnSpc>
                      </a:pPr>
                      <a:r>
                        <a:rPr lang="en-IN" sz="3000" b="1" strike="noStrike" spc="-1" dirty="0">
                          <a:solidFill>
                            <a:srgbClr val="FFFFFF"/>
                          </a:solidFill>
                          <a:latin typeface="Times New Roman"/>
                        </a:rPr>
                        <a:t>S No </a:t>
                      </a:r>
                      <a:endParaRPr lang="en-IN" sz="3000" b="0" strike="noStrike" spc="-1" dirty="0">
                        <a:latin typeface="Arial"/>
                      </a:endParaRPr>
                    </a:p>
                  </a:txBody>
                  <a:tcPr marL="182358" marR="182358" marT="68405" marB="68405">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pPr>
                      <a:r>
                        <a:rPr lang="en-IN" sz="3000" b="1" strike="noStrike" spc="-1" dirty="0">
                          <a:solidFill>
                            <a:srgbClr val="FFFFFF"/>
                          </a:solidFill>
                          <a:latin typeface="Times New Roman"/>
                        </a:rPr>
                        <a:t>Author and Paper title</a:t>
                      </a:r>
                      <a:endParaRPr lang="en-IN" sz="3000" b="0" strike="noStrike" spc="-1" dirty="0">
                        <a:latin typeface="Arial"/>
                      </a:endParaRPr>
                    </a:p>
                  </a:txBody>
                  <a:tcPr marL="182358" marR="182358" marT="68405" marB="68405">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pPr>
                      <a:r>
                        <a:rPr lang="en-IN" sz="3000" b="1" strike="noStrike" spc="-1" dirty="0">
                          <a:solidFill>
                            <a:srgbClr val="FFFFFF"/>
                          </a:solidFill>
                          <a:latin typeface="Times New Roman"/>
                        </a:rPr>
                        <a:t>Details of Publication </a:t>
                      </a:r>
                      <a:endParaRPr lang="en-IN" sz="3000" b="0" strike="noStrike" spc="-1" dirty="0">
                        <a:latin typeface="Arial"/>
                      </a:endParaRPr>
                    </a:p>
                  </a:txBody>
                  <a:tcPr marL="182358" marR="182358" marT="68405" marB="68405">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pPr>
                      <a:r>
                        <a:rPr lang="en-IN" sz="3000" b="1" strike="noStrike" spc="-1">
                          <a:solidFill>
                            <a:srgbClr val="FFFFFF"/>
                          </a:solidFill>
                          <a:latin typeface="Times New Roman"/>
                        </a:rPr>
                        <a:t>Summary of the Paper </a:t>
                      </a:r>
                      <a:endParaRPr lang="en-IN" sz="3000" b="0" strike="noStrike" spc="-1">
                        <a:latin typeface="Arial"/>
                      </a:endParaRPr>
                    </a:p>
                  </a:txBody>
                  <a:tcPr marL="182358" marR="182358" marT="68405" marB="68405">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3785064">
                <a:tc>
                  <a:txBody>
                    <a:bodyPr/>
                    <a:lstStyle/>
                    <a:p>
                      <a:pPr>
                        <a:lnSpc>
                          <a:spcPct val="100000"/>
                        </a:lnSpc>
                      </a:pPr>
                      <a:r>
                        <a:rPr lang="en-IN" sz="3000" b="0" strike="noStrike" spc="-1" dirty="0">
                          <a:solidFill>
                            <a:srgbClr val="000000"/>
                          </a:solidFill>
                          <a:latin typeface="Times New Roman"/>
                        </a:rPr>
                        <a:t>7</a:t>
                      </a:r>
                      <a:endParaRPr lang="en-IN" sz="3000" b="0" strike="noStrike" spc="-1" dirty="0">
                        <a:latin typeface="Arial"/>
                      </a:endParaRPr>
                    </a:p>
                  </a:txBody>
                  <a:tcPr marL="182358" marR="182358" marT="68405" marB="68405">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pPr>
                      <a:r>
                        <a:rPr lang="en-IN" sz="3200" dirty="0"/>
                        <a:t>RUHUL AMIN KHALIL , EDWARD JONES </a:t>
                      </a:r>
                    </a:p>
                    <a:p>
                      <a:pPr>
                        <a:lnSpc>
                          <a:spcPct val="100000"/>
                        </a:lnSpc>
                      </a:pPr>
                      <a:endParaRPr lang="en-IN" sz="3200" b="0" strike="noStrike" spc="-1" dirty="0">
                        <a:solidFill>
                          <a:srgbClr val="000000"/>
                        </a:solidFill>
                        <a:latin typeface="Times New Roman"/>
                      </a:endParaRPr>
                    </a:p>
                    <a:p>
                      <a:pPr>
                        <a:lnSpc>
                          <a:spcPct val="100000"/>
                        </a:lnSpc>
                      </a:pPr>
                      <a:r>
                        <a:rPr lang="en-IN" sz="3200" dirty="0"/>
                        <a:t>Speech Emotion Recognition Using Deep Learning Techniques</a:t>
                      </a:r>
                      <a:endParaRPr lang="en-IN" sz="3000" b="0" strike="noStrike" spc="-1" dirty="0">
                        <a:solidFill>
                          <a:srgbClr val="000000"/>
                        </a:solidFill>
                        <a:latin typeface="Times New Roman"/>
                      </a:endParaRPr>
                    </a:p>
                  </a:txBody>
                  <a:tcPr marL="182358" marR="182358" marT="68405" marB="68405">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pPr>
                      <a:r>
                        <a:rPr lang="en-IN" sz="3200" dirty="0"/>
                        <a:t>Received July 25, 2019, accepted August 5, 2019, date of publication August 19, 2019, date of current version September 4, 2019</a:t>
                      </a:r>
                      <a:endParaRPr lang="en-IN" sz="3000" b="0" strike="noStrike" spc="-1" dirty="0">
                        <a:latin typeface="Arial"/>
                      </a:endParaRPr>
                    </a:p>
                  </a:txBody>
                  <a:tcPr marL="182358" marR="182358" marT="68405" marB="68405">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pPr>
                      <a:r>
                        <a:rPr lang="en-IN" sz="3200" dirty="0"/>
                        <a:t>This paper has provided a detailed review of the deep learning techniques for SER. Deep learning techniques such as DBM, RNN, DBN, CNN, and AE have been the subject of much research in recent years. These deep learning methods and their layer-wise architectures are briefly elaborated based on the classification of various natural emotion such as happiness, joy, sadness, neutral, surprise, boredom, disgust, fear, and anger.</a:t>
                      </a:r>
                      <a:endParaRPr lang="en-IN" sz="3000" b="0" strike="noStrike" spc="-1" dirty="0">
                        <a:latin typeface="Arial"/>
                      </a:endParaRPr>
                    </a:p>
                  </a:txBody>
                  <a:tcPr marL="182358" marR="182358" marT="68405" marB="68405">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extLst>
                  <a:ext uri="{0D108BD9-81ED-4DB2-BD59-A6C34878D82A}">
                    <a16:rowId xmlns:a16="http://schemas.microsoft.com/office/drawing/2014/main" val="10001"/>
                  </a:ext>
                </a:extLst>
              </a:tr>
            </a:tbl>
          </a:graphicData>
        </a:graphic>
      </p:graphicFrame>
      <p:sp>
        <p:nvSpPr>
          <p:cNvPr id="5" name="CustomShape 8">
            <a:extLst>
              <a:ext uri="{FF2B5EF4-FFF2-40B4-BE49-F238E27FC236}">
                <a16:creationId xmlns:a16="http://schemas.microsoft.com/office/drawing/2014/main" id="{8EFA3E61-6636-4A92-A985-F30AE381788A}"/>
              </a:ext>
            </a:extLst>
          </p:cNvPr>
          <p:cNvSpPr/>
          <p:nvPr/>
        </p:nvSpPr>
        <p:spPr>
          <a:xfrm>
            <a:off x="5175250" y="15875"/>
            <a:ext cx="10210800" cy="1230313"/>
          </a:xfrm>
          <a:prstGeom prst="rect">
            <a:avLst/>
          </a:prstGeom>
          <a:noFill/>
          <a:ln>
            <a:noFill/>
          </a:ln>
        </p:spPr>
        <p:txBody>
          <a:bodyPr lIns="0" tIns="0" rIns="0" bIns="0">
            <a:spAutoFit/>
          </a:bodyPr>
          <a:lstStyle/>
          <a:p>
            <a:pPr algn="ctr" defTabSz="914400" eaLnBrk="0" hangingPunct="0">
              <a:defRPr/>
            </a:pPr>
            <a:r>
              <a:rPr lang="en-IN" sz="8000" b="1" kern="0" dirty="0">
                <a:solidFill>
                  <a:schemeClr val="tx2"/>
                </a:solidFill>
                <a:latin typeface="+mj-lt"/>
                <a:cs typeface="ＭＳ Ｐゴシック" charset="0"/>
              </a:rPr>
              <a:t>Literature Survey</a:t>
            </a:r>
          </a:p>
        </p:txBody>
      </p:sp>
      <p:sp>
        <p:nvSpPr>
          <p:cNvPr id="12309" name="Date Placeholder 5">
            <a:extLst>
              <a:ext uri="{FF2B5EF4-FFF2-40B4-BE49-F238E27FC236}">
                <a16:creationId xmlns:a16="http://schemas.microsoft.com/office/drawing/2014/main" id="{13A470DF-99E5-4084-B73B-B2DB383BFCF6}"/>
              </a:ext>
            </a:extLst>
          </p:cNvPr>
          <p:cNvSpPr>
            <a:spLocks noGrp="1"/>
          </p:cNvSpPr>
          <p:nvPr>
            <p:ph type="dt" sz="quarter" idx="12"/>
          </p:nvPr>
        </p:nvSpPr>
        <p:spPr bwMode="auto">
          <a:xfrm>
            <a:off x="908050" y="10788650"/>
            <a:ext cx="4624388" cy="3698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fld id="{D48E2358-8F31-4C3D-90D3-2106649872A1}" type="datetime1">
              <a:rPr lang="en-US" altLang="en-US" sz="2400" smtClean="0"/>
              <a:pPr eaLnBrk="1" hangingPunct="1"/>
              <a:t>5/9/2021</a:t>
            </a:fld>
            <a:endParaRPr lang="en-US" altLang="en-US" sz="2400"/>
          </a:p>
        </p:txBody>
      </p:sp>
      <p:sp>
        <p:nvSpPr>
          <p:cNvPr id="12310" name="Slide Number Placeholder 6">
            <a:extLst>
              <a:ext uri="{FF2B5EF4-FFF2-40B4-BE49-F238E27FC236}">
                <a16:creationId xmlns:a16="http://schemas.microsoft.com/office/drawing/2014/main" id="{9D9534DE-ABBA-43AE-A2FA-0ABC0BA5ECCD}"/>
              </a:ext>
            </a:extLst>
          </p:cNvPr>
          <p:cNvSpPr>
            <a:spLocks noGrp="1"/>
          </p:cNvSpPr>
          <p:nvPr>
            <p:ph type="sldNum" sz="quarter" idx="13"/>
          </p:nvPr>
        </p:nvSpPr>
        <p:spPr bwMode="auto">
          <a:xfrm>
            <a:off x="17138650" y="10623550"/>
            <a:ext cx="2719388" cy="368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fld id="{A0E4D0CA-F06F-4612-856C-8AB20C74BF2E}" type="slidenum">
              <a:rPr lang="en-US" altLang="en-US" sz="2400"/>
              <a:pPr eaLnBrk="1" hangingPunct="1"/>
              <a:t>12</a:t>
            </a:fld>
            <a:endParaRPr lang="en-US" altLang="en-US" sz="2400"/>
          </a:p>
        </p:txBody>
      </p:sp>
    </p:spTree>
    <p:extLst>
      <p:ext uri="{BB962C8B-B14F-4D97-AF65-F5344CB8AC3E}">
        <p14:creationId xmlns:p14="http://schemas.microsoft.com/office/powerpoint/2010/main" val="4027164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11">
            <a:extLst>
              <a:ext uri="{FF2B5EF4-FFF2-40B4-BE49-F238E27FC236}">
                <a16:creationId xmlns:a16="http://schemas.microsoft.com/office/drawing/2014/main" id="{A17A08C1-CFD6-4E0D-8799-889CFCC4D1D6}"/>
              </a:ext>
            </a:extLst>
          </p:cNvPr>
          <p:cNvGraphicFramePr/>
          <p:nvPr>
            <p:extLst>
              <p:ext uri="{D42A27DB-BD31-4B8C-83A1-F6EECF244321}">
                <p14:modId xmlns:p14="http://schemas.microsoft.com/office/powerpoint/2010/main" val="623192440"/>
              </p:ext>
            </p:extLst>
          </p:nvPr>
        </p:nvGraphicFramePr>
        <p:xfrm>
          <a:off x="1685131" y="1521969"/>
          <a:ext cx="16733838" cy="8990900"/>
        </p:xfrm>
        <a:graphic>
          <a:graphicData uri="http://schemas.openxmlformats.org/drawingml/2006/table">
            <a:tbl>
              <a:tblPr/>
              <a:tblGrid>
                <a:gridCol w="1204119">
                  <a:extLst>
                    <a:ext uri="{9D8B030D-6E8A-4147-A177-3AD203B41FA5}">
                      <a16:colId xmlns:a16="http://schemas.microsoft.com/office/drawing/2014/main" val="20000"/>
                    </a:ext>
                  </a:extLst>
                </a:gridCol>
                <a:gridCol w="7162801">
                  <a:extLst>
                    <a:ext uri="{9D8B030D-6E8A-4147-A177-3AD203B41FA5}">
                      <a16:colId xmlns:a16="http://schemas.microsoft.com/office/drawing/2014/main" val="20001"/>
                    </a:ext>
                  </a:extLst>
                </a:gridCol>
                <a:gridCol w="3505199">
                  <a:extLst>
                    <a:ext uri="{9D8B030D-6E8A-4147-A177-3AD203B41FA5}">
                      <a16:colId xmlns:a16="http://schemas.microsoft.com/office/drawing/2014/main" val="20002"/>
                    </a:ext>
                  </a:extLst>
                </a:gridCol>
                <a:gridCol w="4861719">
                  <a:extLst>
                    <a:ext uri="{9D8B030D-6E8A-4147-A177-3AD203B41FA5}">
                      <a16:colId xmlns:a16="http://schemas.microsoft.com/office/drawing/2014/main" val="20003"/>
                    </a:ext>
                  </a:extLst>
                </a:gridCol>
              </a:tblGrid>
              <a:tr h="1048873">
                <a:tc>
                  <a:txBody>
                    <a:bodyPr/>
                    <a:lstStyle/>
                    <a:p>
                      <a:pPr>
                        <a:lnSpc>
                          <a:spcPct val="100000"/>
                        </a:lnSpc>
                      </a:pPr>
                      <a:r>
                        <a:rPr lang="en-IN" sz="3000" b="1" strike="noStrike" spc="-1" dirty="0">
                          <a:solidFill>
                            <a:srgbClr val="FFFFFF"/>
                          </a:solidFill>
                          <a:latin typeface="Times New Roman"/>
                        </a:rPr>
                        <a:t>S No </a:t>
                      </a:r>
                      <a:endParaRPr lang="en-IN" sz="3000" b="0" strike="noStrike" spc="-1" dirty="0">
                        <a:latin typeface="Arial"/>
                      </a:endParaRPr>
                    </a:p>
                  </a:txBody>
                  <a:tcPr marL="182358" marR="182358" marT="68405" marB="68405">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pPr>
                      <a:r>
                        <a:rPr lang="en-IN" sz="3000" b="1" strike="noStrike" spc="-1">
                          <a:solidFill>
                            <a:srgbClr val="FFFFFF"/>
                          </a:solidFill>
                          <a:latin typeface="Times New Roman"/>
                        </a:rPr>
                        <a:t>Author and Paper title</a:t>
                      </a:r>
                      <a:endParaRPr lang="en-IN" sz="3000" b="0" strike="noStrike" spc="-1">
                        <a:latin typeface="Arial"/>
                      </a:endParaRPr>
                    </a:p>
                  </a:txBody>
                  <a:tcPr marL="182358" marR="182358" marT="68405" marB="68405">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pPr>
                      <a:r>
                        <a:rPr lang="en-IN" sz="3000" b="1" strike="noStrike" spc="-1" dirty="0">
                          <a:solidFill>
                            <a:srgbClr val="FFFFFF"/>
                          </a:solidFill>
                          <a:latin typeface="Times New Roman"/>
                        </a:rPr>
                        <a:t>Details of Publication </a:t>
                      </a:r>
                      <a:endParaRPr lang="en-IN" sz="3000" b="0" strike="noStrike" spc="-1" dirty="0">
                        <a:latin typeface="Arial"/>
                      </a:endParaRPr>
                    </a:p>
                  </a:txBody>
                  <a:tcPr marL="182358" marR="182358" marT="68405" marB="68405">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pPr>
                      <a:r>
                        <a:rPr lang="en-IN" sz="3000" b="1" strike="noStrike" spc="-1">
                          <a:solidFill>
                            <a:srgbClr val="FFFFFF"/>
                          </a:solidFill>
                          <a:latin typeface="Times New Roman"/>
                        </a:rPr>
                        <a:t>Summary of the Paper </a:t>
                      </a:r>
                      <a:endParaRPr lang="en-IN" sz="3000" b="0" strike="noStrike" spc="-1">
                        <a:latin typeface="Arial"/>
                      </a:endParaRPr>
                    </a:p>
                  </a:txBody>
                  <a:tcPr marL="182358" marR="182358" marT="68405" marB="68405">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3465724">
                <a:tc>
                  <a:txBody>
                    <a:bodyPr/>
                    <a:lstStyle/>
                    <a:p>
                      <a:pPr>
                        <a:lnSpc>
                          <a:spcPct val="100000"/>
                        </a:lnSpc>
                      </a:pPr>
                      <a:r>
                        <a:rPr lang="en-IN" sz="3000" b="0" strike="noStrike" spc="-1" dirty="0">
                          <a:solidFill>
                            <a:srgbClr val="000000"/>
                          </a:solidFill>
                          <a:latin typeface="Times New Roman"/>
                        </a:rPr>
                        <a:t>8</a:t>
                      </a:r>
                      <a:endParaRPr lang="en-IN" sz="3000" b="0" strike="noStrike" spc="-1" dirty="0">
                        <a:latin typeface="Arial"/>
                      </a:endParaRPr>
                    </a:p>
                  </a:txBody>
                  <a:tcPr marL="182358" marR="182358" marT="68405" marB="68405">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pPr>
                      <a:r>
                        <a:rPr lang="en-IN" sz="3200" dirty="0"/>
                        <a:t>LILI GUO</a:t>
                      </a:r>
                      <a:r>
                        <a:rPr lang="en-IN" sz="3000" b="0" strike="noStrike" spc="-1" dirty="0">
                          <a:solidFill>
                            <a:srgbClr val="000000"/>
                          </a:solidFill>
                          <a:latin typeface="Times New Roman"/>
                        </a:rPr>
                        <a:t>,</a:t>
                      </a:r>
                      <a:r>
                        <a:rPr lang="en-IN" sz="3200" dirty="0"/>
                        <a:t> LONGBIAO WANG</a:t>
                      </a:r>
                      <a:r>
                        <a:rPr lang="en-IN" sz="3000" b="0" strike="noStrike" spc="-1" dirty="0">
                          <a:solidFill>
                            <a:srgbClr val="000000"/>
                          </a:solidFill>
                          <a:latin typeface="Times New Roman"/>
                        </a:rPr>
                        <a:t>,</a:t>
                      </a:r>
                    </a:p>
                    <a:p>
                      <a:pPr>
                        <a:lnSpc>
                          <a:spcPct val="100000"/>
                        </a:lnSpc>
                      </a:pPr>
                      <a:r>
                        <a:rPr lang="en-IN" sz="3200" dirty="0"/>
                        <a:t>JIANWU DANG</a:t>
                      </a:r>
                    </a:p>
                    <a:p>
                      <a:pPr>
                        <a:lnSpc>
                          <a:spcPct val="100000"/>
                        </a:lnSpc>
                      </a:pPr>
                      <a:endParaRPr lang="en-IN" sz="3200" b="0" strike="noStrike" spc="-1" dirty="0">
                        <a:solidFill>
                          <a:srgbClr val="000000"/>
                        </a:solidFill>
                        <a:latin typeface="Times New Roman"/>
                      </a:endParaRPr>
                    </a:p>
                    <a:p>
                      <a:pPr>
                        <a:lnSpc>
                          <a:spcPct val="100000"/>
                        </a:lnSpc>
                      </a:pPr>
                      <a:r>
                        <a:rPr lang="en-IN" sz="3200" dirty="0"/>
                        <a:t>Exploration of Complementary Features for Speech Emotion Recognition Based on Kernel Extreme Learning Machine </a:t>
                      </a:r>
                      <a:r>
                        <a:rPr lang="en-IN" sz="3000" b="0" strike="noStrike" spc="-1" dirty="0">
                          <a:solidFill>
                            <a:srgbClr val="000000"/>
                          </a:solidFill>
                          <a:latin typeface="Times New Roman"/>
                        </a:rPr>
                        <a:t>                </a:t>
                      </a:r>
                      <a:endParaRPr lang="en-IN" sz="3000" b="0" strike="noStrike" spc="-1" dirty="0">
                        <a:latin typeface="Arial"/>
                      </a:endParaRPr>
                    </a:p>
                  </a:txBody>
                  <a:tcPr marL="182358" marR="182358" marT="68405" marB="68405">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pPr>
                      <a:r>
                        <a:rPr lang="en-IN" sz="3200" dirty="0"/>
                        <a:t>Received May 10, 2019, accepted June 2, 2019, date of publication June 6, 2019, date of current version June 24, 2019</a:t>
                      </a:r>
                      <a:endParaRPr lang="en-IN" sz="3000" b="0" strike="noStrike" spc="-1" dirty="0">
                        <a:latin typeface="Arial"/>
                      </a:endParaRPr>
                    </a:p>
                  </a:txBody>
                  <a:tcPr marL="182358" marR="182358" marT="68405" marB="68405">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pPr>
                      <a:r>
                        <a:rPr lang="en-IN" sz="3200" dirty="0"/>
                        <a:t>This paper focused on improving speech emotion recognition by using complementary features. To utilize the potential advantages of two types of features (i.e., the spectrogram-based statistical features and auditory-based empirical features),a dynamic fusion </a:t>
                      </a:r>
                      <a:r>
                        <a:rPr lang="en-IN" sz="3200" dirty="0" err="1"/>
                        <a:t>framework</a:t>
                      </a:r>
                      <a:r>
                        <a:rPr lang="en-IN" sz="3200" dirty="0"/>
                        <a:t> to extract the complementary features based on </a:t>
                      </a:r>
                      <a:r>
                        <a:rPr lang="en-IN" sz="3200" dirty="0" err="1"/>
                        <a:t>spectrograms</a:t>
                      </a:r>
                      <a:r>
                        <a:rPr lang="en-IN" sz="3200" dirty="0"/>
                        <a:t> and the auditory-based features</a:t>
                      </a:r>
                      <a:endParaRPr lang="en-IN" sz="3000" b="0" strike="noStrike" spc="-1" dirty="0">
                        <a:latin typeface="Arial"/>
                      </a:endParaRPr>
                    </a:p>
                  </a:txBody>
                  <a:tcPr marL="182358" marR="182358" marT="68405" marB="68405">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extLst>
                  <a:ext uri="{0D108BD9-81ED-4DB2-BD59-A6C34878D82A}">
                    <a16:rowId xmlns:a16="http://schemas.microsoft.com/office/drawing/2014/main" val="10001"/>
                  </a:ext>
                </a:extLst>
              </a:tr>
            </a:tbl>
          </a:graphicData>
        </a:graphic>
      </p:graphicFrame>
      <p:sp>
        <p:nvSpPr>
          <p:cNvPr id="5" name="CustomShape 8">
            <a:extLst>
              <a:ext uri="{FF2B5EF4-FFF2-40B4-BE49-F238E27FC236}">
                <a16:creationId xmlns:a16="http://schemas.microsoft.com/office/drawing/2014/main" id="{8EFA3E61-6636-4A92-A985-F30AE381788A}"/>
              </a:ext>
            </a:extLst>
          </p:cNvPr>
          <p:cNvSpPr/>
          <p:nvPr/>
        </p:nvSpPr>
        <p:spPr>
          <a:xfrm>
            <a:off x="5175250" y="15875"/>
            <a:ext cx="10210800" cy="1230313"/>
          </a:xfrm>
          <a:prstGeom prst="rect">
            <a:avLst/>
          </a:prstGeom>
          <a:noFill/>
          <a:ln>
            <a:noFill/>
          </a:ln>
        </p:spPr>
        <p:txBody>
          <a:bodyPr lIns="0" tIns="0" rIns="0" bIns="0">
            <a:spAutoFit/>
          </a:bodyPr>
          <a:lstStyle/>
          <a:p>
            <a:pPr algn="ctr" defTabSz="914400" eaLnBrk="0" hangingPunct="0">
              <a:defRPr/>
            </a:pPr>
            <a:r>
              <a:rPr lang="en-IN" sz="8000" b="1" kern="0" dirty="0">
                <a:solidFill>
                  <a:schemeClr val="tx2"/>
                </a:solidFill>
                <a:latin typeface="+mj-lt"/>
                <a:cs typeface="ＭＳ Ｐゴシック" charset="0"/>
              </a:rPr>
              <a:t>Literature Survey</a:t>
            </a:r>
          </a:p>
        </p:txBody>
      </p:sp>
      <p:sp>
        <p:nvSpPr>
          <p:cNvPr id="12309" name="Date Placeholder 5">
            <a:extLst>
              <a:ext uri="{FF2B5EF4-FFF2-40B4-BE49-F238E27FC236}">
                <a16:creationId xmlns:a16="http://schemas.microsoft.com/office/drawing/2014/main" id="{13A470DF-99E5-4084-B73B-B2DB383BFCF6}"/>
              </a:ext>
            </a:extLst>
          </p:cNvPr>
          <p:cNvSpPr>
            <a:spLocks noGrp="1"/>
          </p:cNvSpPr>
          <p:nvPr>
            <p:ph type="dt" sz="quarter" idx="12"/>
          </p:nvPr>
        </p:nvSpPr>
        <p:spPr bwMode="auto">
          <a:xfrm>
            <a:off x="908050" y="10788650"/>
            <a:ext cx="4624388" cy="3698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fld id="{D48E2358-8F31-4C3D-90D3-2106649872A1}" type="datetime1">
              <a:rPr lang="en-US" altLang="en-US" sz="2400" smtClean="0"/>
              <a:pPr eaLnBrk="1" hangingPunct="1"/>
              <a:t>5/9/2021</a:t>
            </a:fld>
            <a:endParaRPr lang="en-US" altLang="en-US" sz="2400"/>
          </a:p>
        </p:txBody>
      </p:sp>
      <p:sp>
        <p:nvSpPr>
          <p:cNvPr id="12310" name="Slide Number Placeholder 6">
            <a:extLst>
              <a:ext uri="{FF2B5EF4-FFF2-40B4-BE49-F238E27FC236}">
                <a16:creationId xmlns:a16="http://schemas.microsoft.com/office/drawing/2014/main" id="{9D9534DE-ABBA-43AE-A2FA-0ABC0BA5ECCD}"/>
              </a:ext>
            </a:extLst>
          </p:cNvPr>
          <p:cNvSpPr>
            <a:spLocks noGrp="1"/>
          </p:cNvSpPr>
          <p:nvPr>
            <p:ph type="sldNum" sz="quarter" idx="13"/>
          </p:nvPr>
        </p:nvSpPr>
        <p:spPr bwMode="auto">
          <a:xfrm>
            <a:off x="17138650" y="10623550"/>
            <a:ext cx="2719388" cy="368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fld id="{A0E4D0CA-F06F-4612-856C-8AB20C74BF2E}" type="slidenum">
              <a:rPr lang="en-US" altLang="en-US" sz="2400"/>
              <a:pPr eaLnBrk="1" hangingPunct="1"/>
              <a:t>13</a:t>
            </a:fld>
            <a:endParaRPr lang="en-US" altLang="en-US" sz="2400"/>
          </a:p>
        </p:txBody>
      </p:sp>
    </p:spTree>
    <p:extLst>
      <p:ext uri="{BB962C8B-B14F-4D97-AF65-F5344CB8AC3E}">
        <p14:creationId xmlns:p14="http://schemas.microsoft.com/office/powerpoint/2010/main" val="1818938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11">
            <a:extLst>
              <a:ext uri="{FF2B5EF4-FFF2-40B4-BE49-F238E27FC236}">
                <a16:creationId xmlns:a16="http://schemas.microsoft.com/office/drawing/2014/main" id="{A17A08C1-CFD6-4E0D-8799-889CFCC4D1D6}"/>
              </a:ext>
            </a:extLst>
          </p:cNvPr>
          <p:cNvGraphicFramePr/>
          <p:nvPr>
            <p:extLst>
              <p:ext uri="{D42A27DB-BD31-4B8C-83A1-F6EECF244321}">
                <p14:modId xmlns:p14="http://schemas.microsoft.com/office/powerpoint/2010/main" val="3804922673"/>
              </p:ext>
            </p:extLst>
          </p:nvPr>
        </p:nvGraphicFramePr>
        <p:xfrm>
          <a:off x="1685131" y="2301875"/>
          <a:ext cx="16733838" cy="6062483"/>
        </p:xfrm>
        <a:graphic>
          <a:graphicData uri="http://schemas.openxmlformats.org/drawingml/2006/table">
            <a:tbl>
              <a:tblPr/>
              <a:tblGrid>
                <a:gridCol w="1279525">
                  <a:extLst>
                    <a:ext uri="{9D8B030D-6E8A-4147-A177-3AD203B41FA5}">
                      <a16:colId xmlns:a16="http://schemas.microsoft.com/office/drawing/2014/main" val="20000"/>
                    </a:ext>
                  </a:extLst>
                </a:gridCol>
                <a:gridCol w="4495800">
                  <a:extLst>
                    <a:ext uri="{9D8B030D-6E8A-4147-A177-3AD203B41FA5}">
                      <a16:colId xmlns:a16="http://schemas.microsoft.com/office/drawing/2014/main" val="20001"/>
                    </a:ext>
                  </a:extLst>
                </a:gridCol>
                <a:gridCol w="4267200">
                  <a:extLst>
                    <a:ext uri="{9D8B030D-6E8A-4147-A177-3AD203B41FA5}">
                      <a16:colId xmlns:a16="http://schemas.microsoft.com/office/drawing/2014/main" val="20002"/>
                    </a:ext>
                  </a:extLst>
                </a:gridCol>
                <a:gridCol w="6691313">
                  <a:extLst>
                    <a:ext uri="{9D8B030D-6E8A-4147-A177-3AD203B41FA5}">
                      <a16:colId xmlns:a16="http://schemas.microsoft.com/office/drawing/2014/main" val="20003"/>
                    </a:ext>
                  </a:extLst>
                </a:gridCol>
              </a:tblGrid>
              <a:tr h="1048873">
                <a:tc>
                  <a:txBody>
                    <a:bodyPr/>
                    <a:lstStyle/>
                    <a:p>
                      <a:pPr>
                        <a:lnSpc>
                          <a:spcPct val="100000"/>
                        </a:lnSpc>
                      </a:pPr>
                      <a:r>
                        <a:rPr lang="en-IN" sz="3000" b="1" strike="noStrike" spc="-1" dirty="0">
                          <a:solidFill>
                            <a:srgbClr val="FFFFFF"/>
                          </a:solidFill>
                          <a:latin typeface="Times New Roman"/>
                        </a:rPr>
                        <a:t>S No </a:t>
                      </a:r>
                      <a:endParaRPr lang="en-IN" sz="3000" b="0" strike="noStrike" spc="-1" dirty="0">
                        <a:latin typeface="Arial"/>
                      </a:endParaRPr>
                    </a:p>
                  </a:txBody>
                  <a:tcPr marL="182358" marR="182358" marT="68405" marB="68405">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pPr>
                      <a:r>
                        <a:rPr lang="en-IN" sz="3000" b="1" strike="noStrike" spc="-1" dirty="0">
                          <a:solidFill>
                            <a:srgbClr val="FFFFFF"/>
                          </a:solidFill>
                          <a:latin typeface="Times New Roman"/>
                        </a:rPr>
                        <a:t>Author and Paper title</a:t>
                      </a:r>
                      <a:endParaRPr lang="en-IN" sz="3000" b="0" strike="noStrike" spc="-1" dirty="0">
                        <a:latin typeface="Arial"/>
                      </a:endParaRPr>
                    </a:p>
                  </a:txBody>
                  <a:tcPr marL="182358" marR="182358" marT="68405" marB="68405">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pPr>
                      <a:r>
                        <a:rPr lang="en-IN" sz="3000" b="1" strike="noStrike" spc="-1" dirty="0">
                          <a:solidFill>
                            <a:srgbClr val="FFFFFF"/>
                          </a:solidFill>
                          <a:latin typeface="Times New Roman"/>
                        </a:rPr>
                        <a:t>Details of Publication </a:t>
                      </a:r>
                      <a:endParaRPr lang="en-IN" sz="3000" b="0" strike="noStrike" spc="-1" dirty="0">
                        <a:latin typeface="Arial"/>
                      </a:endParaRPr>
                    </a:p>
                  </a:txBody>
                  <a:tcPr marL="182358" marR="182358" marT="68405" marB="68405">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pPr>
                      <a:r>
                        <a:rPr lang="en-IN" sz="3000" b="1" strike="noStrike" spc="-1">
                          <a:solidFill>
                            <a:srgbClr val="FFFFFF"/>
                          </a:solidFill>
                          <a:latin typeface="Times New Roman"/>
                        </a:rPr>
                        <a:t>Summary of the Paper </a:t>
                      </a:r>
                      <a:endParaRPr lang="en-IN" sz="3000" b="0" strike="noStrike" spc="-1">
                        <a:latin typeface="Arial"/>
                      </a:endParaRPr>
                    </a:p>
                  </a:txBody>
                  <a:tcPr marL="182358" marR="182358" marT="68405" marB="68405">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3785064">
                <a:tc>
                  <a:txBody>
                    <a:bodyPr/>
                    <a:lstStyle/>
                    <a:p>
                      <a:pPr>
                        <a:lnSpc>
                          <a:spcPct val="100000"/>
                        </a:lnSpc>
                      </a:pPr>
                      <a:r>
                        <a:rPr lang="en-IN" sz="3000" b="0" strike="noStrike" spc="-1" dirty="0">
                          <a:solidFill>
                            <a:srgbClr val="000000"/>
                          </a:solidFill>
                          <a:latin typeface="Times New Roman"/>
                        </a:rPr>
                        <a:t>9</a:t>
                      </a:r>
                      <a:endParaRPr lang="en-IN" sz="3000" b="0" strike="noStrike" spc="-1" dirty="0">
                        <a:latin typeface="Arial"/>
                      </a:endParaRPr>
                    </a:p>
                  </a:txBody>
                  <a:tcPr marL="182358" marR="182358" marT="68405" marB="68405">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pPr>
                      <a:r>
                        <a:rPr lang="en-IN" sz="3200" dirty="0"/>
                        <a:t>MUSTAQEEM , MUHAMMAD SAJJAD , AND SOONIL KWON </a:t>
                      </a:r>
                    </a:p>
                    <a:p>
                      <a:pPr>
                        <a:lnSpc>
                          <a:spcPct val="100000"/>
                        </a:lnSpc>
                      </a:pPr>
                      <a:endParaRPr lang="en-IN" sz="3200" b="0" strike="noStrike" spc="-1" dirty="0">
                        <a:latin typeface="Arial"/>
                      </a:endParaRPr>
                    </a:p>
                    <a:p>
                      <a:pPr>
                        <a:lnSpc>
                          <a:spcPct val="100000"/>
                        </a:lnSpc>
                      </a:pPr>
                      <a:r>
                        <a:rPr lang="en-IN" sz="3200" dirty="0"/>
                        <a:t>Clustering-Based Speech Emotion Recognition by Incorporating Learned Features and Deep </a:t>
                      </a:r>
                      <a:r>
                        <a:rPr lang="en-IN" sz="3200" dirty="0" err="1"/>
                        <a:t>BiLSTM</a:t>
                      </a:r>
                      <a:endParaRPr lang="en-IN" sz="3000" b="0" strike="noStrike" spc="-1" dirty="0">
                        <a:latin typeface="Arial"/>
                      </a:endParaRPr>
                    </a:p>
                  </a:txBody>
                  <a:tcPr marL="182358" marR="182358" marT="68405" marB="68405">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pPr>
                      <a:r>
                        <a:rPr lang="en-IN" sz="3200" dirty="0" err="1"/>
                        <a:t>Mustaqeem</a:t>
                      </a:r>
                      <a:r>
                        <a:rPr lang="en-IN" sz="3200" dirty="0"/>
                        <a:t> et al.: Clustering-Based SER by Incorporating Learned Features and </a:t>
                      </a:r>
                      <a:r>
                        <a:rPr lang="nl-NL" sz="3200" dirty="0"/>
                        <a:t>IEEE Access, vol. 6, pp. 52227–52237, 2018. </a:t>
                      </a:r>
                      <a:endParaRPr lang="en-IN" sz="3200" b="0" strike="noStrike" spc="-1" dirty="0">
                        <a:latin typeface="Arial"/>
                      </a:endParaRPr>
                    </a:p>
                  </a:txBody>
                  <a:tcPr marL="182358" marR="182358" marT="68405" marB="68405">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pPr>
                      <a:r>
                        <a:rPr lang="en-IN" sz="3200" dirty="0"/>
                        <a:t>The existing CNNs system of SER has too many challenges such as improvement in accuracy and reduce the </a:t>
                      </a:r>
                      <a:r>
                        <a:rPr lang="en-IN" sz="3200" dirty="0" err="1"/>
                        <a:t>computational</a:t>
                      </a:r>
                      <a:r>
                        <a:rPr lang="en-IN" sz="3200" dirty="0"/>
                        <a:t> complexity of the whole model. Due to these </a:t>
                      </a:r>
                      <a:r>
                        <a:rPr lang="en-IN" sz="3200" dirty="0" err="1"/>
                        <a:t>limitations</a:t>
                      </a:r>
                      <a:r>
                        <a:rPr lang="en-IN" sz="3200" dirty="0"/>
                        <a:t>, we planned a novel approach for SER to improve the recognition accuracy and reduce the overall model cost </a:t>
                      </a:r>
                      <a:r>
                        <a:rPr lang="en-IN" sz="3200" dirty="0" err="1"/>
                        <a:t>computation</a:t>
                      </a:r>
                      <a:r>
                        <a:rPr lang="en-IN" sz="3200" dirty="0"/>
                        <a:t> and processing time..</a:t>
                      </a:r>
                      <a:endParaRPr lang="en-IN" sz="3000" b="0" strike="noStrike" spc="-1" dirty="0">
                        <a:latin typeface="Arial"/>
                      </a:endParaRPr>
                    </a:p>
                  </a:txBody>
                  <a:tcPr marL="182358" marR="182358" marT="68405" marB="68405">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extLst>
                  <a:ext uri="{0D108BD9-81ED-4DB2-BD59-A6C34878D82A}">
                    <a16:rowId xmlns:a16="http://schemas.microsoft.com/office/drawing/2014/main" val="10001"/>
                  </a:ext>
                </a:extLst>
              </a:tr>
            </a:tbl>
          </a:graphicData>
        </a:graphic>
      </p:graphicFrame>
      <p:sp>
        <p:nvSpPr>
          <p:cNvPr id="5" name="CustomShape 8">
            <a:extLst>
              <a:ext uri="{FF2B5EF4-FFF2-40B4-BE49-F238E27FC236}">
                <a16:creationId xmlns:a16="http://schemas.microsoft.com/office/drawing/2014/main" id="{8EFA3E61-6636-4A92-A985-F30AE381788A}"/>
              </a:ext>
            </a:extLst>
          </p:cNvPr>
          <p:cNvSpPr/>
          <p:nvPr/>
        </p:nvSpPr>
        <p:spPr>
          <a:xfrm>
            <a:off x="5175250" y="15875"/>
            <a:ext cx="10210800" cy="1230313"/>
          </a:xfrm>
          <a:prstGeom prst="rect">
            <a:avLst/>
          </a:prstGeom>
          <a:noFill/>
          <a:ln>
            <a:noFill/>
          </a:ln>
        </p:spPr>
        <p:txBody>
          <a:bodyPr lIns="0" tIns="0" rIns="0" bIns="0">
            <a:spAutoFit/>
          </a:bodyPr>
          <a:lstStyle/>
          <a:p>
            <a:pPr algn="ctr" defTabSz="914400" eaLnBrk="0" hangingPunct="0">
              <a:defRPr/>
            </a:pPr>
            <a:r>
              <a:rPr lang="en-IN" sz="8000" b="1" kern="0" dirty="0">
                <a:solidFill>
                  <a:schemeClr val="tx2"/>
                </a:solidFill>
                <a:latin typeface="+mj-lt"/>
                <a:cs typeface="ＭＳ Ｐゴシック" charset="0"/>
              </a:rPr>
              <a:t>Literature Survey</a:t>
            </a:r>
          </a:p>
        </p:txBody>
      </p:sp>
      <p:sp>
        <p:nvSpPr>
          <p:cNvPr id="12309" name="Date Placeholder 5">
            <a:extLst>
              <a:ext uri="{FF2B5EF4-FFF2-40B4-BE49-F238E27FC236}">
                <a16:creationId xmlns:a16="http://schemas.microsoft.com/office/drawing/2014/main" id="{13A470DF-99E5-4084-B73B-B2DB383BFCF6}"/>
              </a:ext>
            </a:extLst>
          </p:cNvPr>
          <p:cNvSpPr>
            <a:spLocks noGrp="1"/>
          </p:cNvSpPr>
          <p:nvPr>
            <p:ph type="dt" sz="quarter" idx="12"/>
          </p:nvPr>
        </p:nvSpPr>
        <p:spPr bwMode="auto">
          <a:xfrm>
            <a:off x="908050" y="10788650"/>
            <a:ext cx="4624388" cy="3698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fld id="{D48E2358-8F31-4C3D-90D3-2106649872A1}" type="datetime1">
              <a:rPr lang="en-US" altLang="en-US" sz="2400" smtClean="0"/>
              <a:pPr eaLnBrk="1" hangingPunct="1"/>
              <a:t>5/9/2021</a:t>
            </a:fld>
            <a:endParaRPr lang="en-US" altLang="en-US" sz="2400"/>
          </a:p>
        </p:txBody>
      </p:sp>
      <p:sp>
        <p:nvSpPr>
          <p:cNvPr id="12310" name="Slide Number Placeholder 6">
            <a:extLst>
              <a:ext uri="{FF2B5EF4-FFF2-40B4-BE49-F238E27FC236}">
                <a16:creationId xmlns:a16="http://schemas.microsoft.com/office/drawing/2014/main" id="{9D9534DE-ABBA-43AE-A2FA-0ABC0BA5ECCD}"/>
              </a:ext>
            </a:extLst>
          </p:cNvPr>
          <p:cNvSpPr>
            <a:spLocks noGrp="1"/>
          </p:cNvSpPr>
          <p:nvPr>
            <p:ph type="sldNum" sz="quarter" idx="13"/>
          </p:nvPr>
        </p:nvSpPr>
        <p:spPr bwMode="auto">
          <a:xfrm>
            <a:off x="17138650" y="10623550"/>
            <a:ext cx="2719388" cy="368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fld id="{A0E4D0CA-F06F-4612-856C-8AB20C74BF2E}" type="slidenum">
              <a:rPr lang="en-US" altLang="en-US" sz="2400"/>
              <a:pPr eaLnBrk="1" hangingPunct="1"/>
              <a:t>14</a:t>
            </a:fld>
            <a:endParaRPr lang="en-US" altLang="en-US" sz="2400"/>
          </a:p>
        </p:txBody>
      </p:sp>
    </p:spTree>
    <p:extLst>
      <p:ext uri="{BB962C8B-B14F-4D97-AF65-F5344CB8AC3E}">
        <p14:creationId xmlns:p14="http://schemas.microsoft.com/office/powerpoint/2010/main" val="11728900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11">
            <a:extLst>
              <a:ext uri="{FF2B5EF4-FFF2-40B4-BE49-F238E27FC236}">
                <a16:creationId xmlns:a16="http://schemas.microsoft.com/office/drawing/2014/main" id="{A17A08C1-CFD6-4E0D-8799-889CFCC4D1D6}"/>
              </a:ext>
            </a:extLst>
          </p:cNvPr>
          <p:cNvGraphicFramePr/>
          <p:nvPr>
            <p:extLst>
              <p:ext uri="{D42A27DB-BD31-4B8C-83A1-F6EECF244321}">
                <p14:modId xmlns:p14="http://schemas.microsoft.com/office/powerpoint/2010/main" val="614189916"/>
              </p:ext>
            </p:extLst>
          </p:nvPr>
        </p:nvGraphicFramePr>
        <p:xfrm>
          <a:off x="1764506" y="2529612"/>
          <a:ext cx="16733838" cy="7007363"/>
        </p:xfrm>
        <a:graphic>
          <a:graphicData uri="http://schemas.openxmlformats.org/drawingml/2006/table">
            <a:tbl>
              <a:tblPr/>
              <a:tblGrid>
                <a:gridCol w="1915475">
                  <a:extLst>
                    <a:ext uri="{9D8B030D-6E8A-4147-A177-3AD203B41FA5}">
                      <a16:colId xmlns:a16="http://schemas.microsoft.com/office/drawing/2014/main" val="20000"/>
                    </a:ext>
                  </a:extLst>
                </a:gridCol>
                <a:gridCol w="6451445">
                  <a:extLst>
                    <a:ext uri="{9D8B030D-6E8A-4147-A177-3AD203B41FA5}">
                      <a16:colId xmlns:a16="http://schemas.microsoft.com/office/drawing/2014/main" val="20001"/>
                    </a:ext>
                  </a:extLst>
                </a:gridCol>
                <a:gridCol w="4183459">
                  <a:extLst>
                    <a:ext uri="{9D8B030D-6E8A-4147-A177-3AD203B41FA5}">
                      <a16:colId xmlns:a16="http://schemas.microsoft.com/office/drawing/2014/main" val="20002"/>
                    </a:ext>
                  </a:extLst>
                </a:gridCol>
                <a:gridCol w="4183459">
                  <a:extLst>
                    <a:ext uri="{9D8B030D-6E8A-4147-A177-3AD203B41FA5}">
                      <a16:colId xmlns:a16="http://schemas.microsoft.com/office/drawing/2014/main" val="20003"/>
                    </a:ext>
                  </a:extLst>
                </a:gridCol>
              </a:tblGrid>
              <a:tr h="1048873">
                <a:tc>
                  <a:txBody>
                    <a:bodyPr/>
                    <a:lstStyle/>
                    <a:p>
                      <a:pPr>
                        <a:lnSpc>
                          <a:spcPct val="100000"/>
                        </a:lnSpc>
                      </a:pPr>
                      <a:r>
                        <a:rPr lang="en-IN" sz="3000" b="1" strike="noStrike" spc="-1" dirty="0">
                          <a:solidFill>
                            <a:srgbClr val="FFFFFF"/>
                          </a:solidFill>
                          <a:latin typeface="Times New Roman"/>
                        </a:rPr>
                        <a:t>S No </a:t>
                      </a:r>
                      <a:endParaRPr lang="en-IN" sz="3000" b="0" strike="noStrike" spc="-1" dirty="0">
                        <a:latin typeface="Arial"/>
                      </a:endParaRPr>
                    </a:p>
                  </a:txBody>
                  <a:tcPr marL="182358" marR="182358" marT="68405" marB="68405">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pPr>
                      <a:r>
                        <a:rPr lang="en-IN" sz="3000" b="1" strike="noStrike" spc="-1">
                          <a:solidFill>
                            <a:srgbClr val="FFFFFF"/>
                          </a:solidFill>
                          <a:latin typeface="Times New Roman"/>
                        </a:rPr>
                        <a:t>Author and Paper title</a:t>
                      </a:r>
                      <a:endParaRPr lang="en-IN" sz="3000" b="0" strike="noStrike" spc="-1">
                        <a:latin typeface="Arial"/>
                      </a:endParaRPr>
                    </a:p>
                  </a:txBody>
                  <a:tcPr marL="182358" marR="182358" marT="68405" marB="68405">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pPr>
                      <a:r>
                        <a:rPr lang="en-IN" sz="3000" b="1" strike="noStrike" spc="-1" dirty="0">
                          <a:solidFill>
                            <a:srgbClr val="FFFFFF"/>
                          </a:solidFill>
                          <a:latin typeface="Times New Roman"/>
                        </a:rPr>
                        <a:t>Details of Publication </a:t>
                      </a:r>
                      <a:endParaRPr lang="en-IN" sz="3000" b="0" strike="noStrike" spc="-1" dirty="0">
                        <a:latin typeface="Arial"/>
                      </a:endParaRPr>
                    </a:p>
                  </a:txBody>
                  <a:tcPr marL="182358" marR="182358" marT="68405" marB="68405">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pPr>
                      <a:r>
                        <a:rPr lang="en-IN" sz="3000" b="1" strike="noStrike" spc="-1">
                          <a:solidFill>
                            <a:srgbClr val="FFFFFF"/>
                          </a:solidFill>
                          <a:latin typeface="Times New Roman"/>
                        </a:rPr>
                        <a:t>Summary of the Paper </a:t>
                      </a:r>
                      <a:endParaRPr lang="en-IN" sz="3000" b="0" strike="noStrike" spc="-1">
                        <a:latin typeface="Arial"/>
                      </a:endParaRPr>
                    </a:p>
                  </a:txBody>
                  <a:tcPr marL="182358" marR="182358" marT="68405" marB="68405">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3785064">
                <a:tc>
                  <a:txBody>
                    <a:bodyPr/>
                    <a:lstStyle/>
                    <a:p>
                      <a:pPr>
                        <a:lnSpc>
                          <a:spcPct val="100000"/>
                        </a:lnSpc>
                      </a:pPr>
                      <a:r>
                        <a:rPr lang="en-IN" sz="3000" b="0" strike="noStrike" spc="-1" dirty="0">
                          <a:solidFill>
                            <a:srgbClr val="000000"/>
                          </a:solidFill>
                          <a:latin typeface="Times New Roman"/>
                        </a:rPr>
                        <a:t>10</a:t>
                      </a:r>
                      <a:endParaRPr lang="en-IN" sz="3000" b="0" strike="noStrike" spc="-1" dirty="0">
                        <a:latin typeface="Arial"/>
                      </a:endParaRPr>
                    </a:p>
                  </a:txBody>
                  <a:tcPr marL="182358" marR="182358" marT="68405" marB="68405">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pPr>
                      <a:r>
                        <a:rPr lang="en-IN" sz="3200" dirty="0"/>
                        <a:t>A Pramod Reddy and  V. Vijayarajan2</a:t>
                      </a:r>
                      <a:r>
                        <a:rPr lang="en-IN" sz="3000" b="0" strike="noStrike" spc="-1" dirty="0">
                          <a:solidFill>
                            <a:srgbClr val="000000"/>
                          </a:solidFill>
                          <a:latin typeface="Times New Roman"/>
                        </a:rPr>
                        <a:t>, </a:t>
                      </a:r>
                    </a:p>
                    <a:p>
                      <a:pPr>
                        <a:lnSpc>
                          <a:spcPct val="100000"/>
                        </a:lnSpc>
                      </a:pPr>
                      <a:endParaRPr lang="en-IN" sz="3000" b="0" strike="noStrike" spc="-1" dirty="0">
                        <a:solidFill>
                          <a:srgbClr val="000000"/>
                        </a:solidFill>
                        <a:latin typeface="Times New Roman"/>
                      </a:endParaRPr>
                    </a:p>
                    <a:p>
                      <a:pPr>
                        <a:lnSpc>
                          <a:spcPct val="100000"/>
                        </a:lnSpc>
                      </a:pPr>
                      <a:r>
                        <a:rPr lang="en-IN" sz="3200" dirty="0"/>
                        <a:t>Extraction of Emotions from Speech</a:t>
                      </a:r>
                      <a:endParaRPr lang="en-IN" sz="3000" b="0" strike="noStrike" spc="-1" dirty="0">
                        <a:latin typeface="Arial"/>
                      </a:endParaRPr>
                    </a:p>
                    <a:p>
                      <a:pPr algn="ctr">
                        <a:lnSpc>
                          <a:spcPct val="100000"/>
                        </a:lnSpc>
                      </a:pPr>
                      <a:r>
                        <a:rPr lang="en-IN" sz="3000" b="0" strike="noStrike" spc="-1" dirty="0">
                          <a:solidFill>
                            <a:srgbClr val="000000"/>
                          </a:solidFill>
                          <a:latin typeface="Times New Roman"/>
                        </a:rPr>
                        <a:t>                </a:t>
                      </a:r>
                      <a:endParaRPr lang="en-IN" sz="3000" b="0" strike="noStrike" spc="-1" dirty="0">
                        <a:latin typeface="Arial"/>
                      </a:endParaRPr>
                    </a:p>
                  </a:txBody>
                  <a:tcPr marL="182358" marR="182358" marT="68405" marB="68405">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pPr>
                      <a:r>
                        <a:rPr lang="en-IN" sz="3200" dirty="0"/>
                        <a:t>International Journal of Applied Engineering Research ISSN 0973-4562 Volume 12, Number 16 (2017) pp. 5760-5767</a:t>
                      </a:r>
                      <a:endParaRPr lang="en-IN" sz="3000" b="0" strike="noStrike" spc="-1" dirty="0">
                        <a:latin typeface="Arial"/>
                      </a:endParaRPr>
                    </a:p>
                  </a:txBody>
                  <a:tcPr marL="182358" marR="182358" marT="68405" marB="68405">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pPr>
                      <a:r>
                        <a:rPr lang="en-IN" sz="3000" b="0" strike="noStrike" spc="-1" dirty="0">
                          <a:solidFill>
                            <a:srgbClr val="000000"/>
                          </a:solidFill>
                          <a:latin typeface="Times New Roman"/>
                        </a:rPr>
                        <a:t>This paper presents </a:t>
                      </a:r>
                      <a:r>
                        <a:rPr lang="en-IN" sz="3200" dirty="0"/>
                        <a:t>Most common emotions searched and extracted are Happiness’, Sadness, Disgust, Neutral along with other features such as joy, Borden, fear and surprise. The extraction rate depends on the classifier used.</a:t>
                      </a:r>
                      <a:endParaRPr lang="en-IN" sz="3000" b="0" strike="noStrike" spc="-1" dirty="0">
                        <a:latin typeface="Arial"/>
                      </a:endParaRPr>
                    </a:p>
                  </a:txBody>
                  <a:tcPr marL="182358" marR="182358" marT="68405" marB="68405">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extLst>
                  <a:ext uri="{0D108BD9-81ED-4DB2-BD59-A6C34878D82A}">
                    <a16:rowId xmlns:a16="http://schemas.microsoft.com/office/drawing/2014/main" val="10001"/>
                  </a:ext>
                </a:extLst>
              </a:tr>
            </a:tbl>
          </a:graphicData>
        </a:graphic>
      </p:graphicFrame>
      <p:sp>
        <p:nvSpPr>
          <p:cNvPr id="5" name="CustomShape 8">
            <a:extLst>
              <a:ext uri="{FF2B5EF4-FFF2-40B4-BE49-F238E27FC236}">
                <a16:creationId xmlns:a16="http://schemas.microsoft.com/office/drawing/2014/main" id="{8EFA3E61-6636-4A92-A985-F30AE381788A}"/>
              </a:ext>
            </a:extLst>
          </p:cNvPr>
          <p:cNvSpPr/>
          <p:nvPr/>
        </p:nvSpPr>
        <p:spPr>
          <a:xfrm>
            <a:off x="5175250" y="15875"/>
            <a:ext cx="10210800" cy="1230313"/>
          </a:xfrm>
          <a:prstGeom prst="rect">
            <a:avLst/>
          </a:prstGeom>
          <a:noFill/>
          <a:ln>
            <a:noFill/>
          </a:ln>
        </p:spPr>
        <p:txBody>
          <a:bodyPr lIns="0" tIns="0" rIns="0" bIns="0">
            <a:spAutoFit/>
          </a:bodyPr>
          <a:lstStyle/>
          <a:p>
            <a:pPr algn="ctr" defTabSz="914400" eaLnBrk="0" hangingPunct="0">
              <a:defRPr/>
            </a:pPr>
            <a:r>
              <a:rPr lang="en-IN" sz="8000" b="1" kern="0" dirty="0">
                <a:solidFill>
                  <a:schemeClr val="tx2"/>
                </a:solidFill>
                <a:latin typeface="+mj-lt"/>
                <a:cs typeface="ＭＳ Ｐゴシック" charset="0"/>
              </a:rPr>
              <a:t>Literature Survey</a:t>
            </a:r>
          </a:p>
        </p:txBody>
      </p:sp>
      <p:sp>
        <p:nvSpPr>
          <p:cNvPr id="12309" name="Date Placeholder 5">
            <a:extLst>
              <a:ext uri="{FF2B5EF4-FFF2-40B4-BE49-F238E27FC236}">
                <a16:creationId xmlns:a16="http://schemas.microsoft.com/office/drawing/2014/main" id="{13A470DF-99E5-4084-B73B-B2DB383BFCF6}"/>
              </a:ext>
            </a:extLst>
          </p:cNvPr>
          <p:cNvSpPr>
            <a:spLocks noGrp="1"/>
          </p:cNvSpPr>
          <p:nvPr>
            <p:ph type="dt" sz="quarter" idx="12"/>
          </p:nvPr>
        </p:nvSpPr>
        <p:spPr bwMode="auto">
          <a:xfrm>
            <a:off x="908050" y="10788650"/>
            <a:ext cx="4624388" cy="3698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fld id="{D48E2358-8F31-4C3D-90D3-2106649872A1}" type="datetime1">
              <a:rPr lang="en-US" altLang="en-US" sz="2400" smtClean="0"/>
              <a:pPr eaLnBrk="1" hangingPunct="1"/>
              <a:t>5/9/2021</a:t>
            </a:fld>
            <a:endParaRPr lang="en-US" altLang="en-US" sz="2400"/>
          </a:p>
        </p:txBody>
      </p:sp>
      <p:sp>
        <p:nvSpPr>
          <p:cNvPr id="12310" name="Slide Number Placeholder 6">
            <a:extLst>
              <a:ext uri="{FF2B5EF4-FFF2-40B4-BE49-F238E27FC236}">
                <a16:creationId xmlns:a16="http://schemas.microsoft.com/office/drawing/2014/main" id="{9D9534DE-ABBA-43AE-A2FA-0ABC0BA5ECCD}"/>
              </a:ext>
            </a:extLst>
          </p:cNvPr>
          <p:cNvSpPr>
            <a:spLocks noGrp="1"/>
          </p:cNvSpPr>
          <p:nvPr>
            <p:ph type="sldNum" sz="quarter" idx="13"/>
          </p:nvPr>
        </p:nvSpPr>
        <p:spPr bwMode="auto">
          <a:xfrm>
            <a:off x="17138650" y="10623550"/>
            <a:ext cx="2719388" cy="368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fld id="{A0E4D0CA-F06F-4612-856C-8AB20C74BF2E}" type="slidenum">
              <a:rPr lang="en-US" altLang="en-US" sz="2400"/>
              <a:pPr eaLnBrk="1" hangingPunct="1"/>
              <a:t>15</a:t>
            </a:fld>
            <a:endParaRPr lang="en-US" altLang="en-US" sz="2400"/>
          </a:p>
        </p:txBody>
      </p:sp>
    </p:spTree>
    <p:extLst>
      <p:ext uri="{BB962C8B-B14F-4D97-AF65-F5344CB8AC3E}">
        <p14:creationId xmlns:p14="http://schemas.microsoft.com/office/powerpoint/2010/main" val="440393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8">
            <a:extLst>
              <a:ext uri="{FF2B5EF4-FFF2-40B4-BE49-F238E27FC236}">
                <a16:creationId xmlns:a16="http://schemas.microsoft.com/office/drawing/2014/main" id="{3E261C2C-5E9D-4961-94C2-6D3B476942DF}"/>
              </a:ext>
            </a:extLst>
          </p:cNvPr>
          <p:cNvSpPr/>
          <p:nvPr/>
        </p:nvSpPr>
        <p:spPr>
          <a:xfrm>
            <a:off x="3575050" y="158750"/>
            <a:ext cx="12573000" cy="923925"/>
          </a:xfrm>
          <a:prstGeom prst="rect">
            <a:avLst/>
          </a:prstGeom>
          <a:noFill/>
          <a:ln>
            <a:noFill/>
          </a:ln>
        </p:spPr>
        <p:txBody>
          <a:bodyPr lIns="0" tIns="0" rIns="0" bIns="0">
            <a:spAutoFit/>
          </a:bodyPr>
          <a:lstStyle/>
          <a:p>
            <a:pPr algn="ctr" defTabSz="914400" eaLnBrk="0" hangingPunct="0">
              <a:defRPr/>
            </a:pPr>
            <a:r>
              <a:rPr lang="en-IN" sz="6000" b="1" kern="0" dirty="0">
                <a:solidFill>
                  <a:schemeClr val="tx2"/>
                </a:solidFill>
                <a:latin typeface="+mj-lt"/>
                <a:cs typeface="ＭＳ Ｐゴシック" charset="0"/>
              </a:rPr>
              <a:t>Objectives and Proposed Methodology</a:t>
            </a:r>
          </a:p>
        </p:txBody>
      </p:sp>
      <p:sp>
        <p:nvSpPr>
          <p:cNvPr id="13315" name="Date Placeholder 2">
            <a:extLst>
              <a:ext uri="{FF2B5EF4-FFF2-40B4-BE49-F238E27FC236}">
                <a16:creationId xmlns:a16="http://schemas.microsoft.com/office/drawing/2014/main" id="{07980020-A8FA-4ACC-8627-E5F6DDE2EBC6}"/>
              </a:ext>
            </a:extLst>
          </p:cNvPr>
          <p:cNvSpPr>
            <a:spLocks noGrp="1"/>
          </p:cNvSpPr>
          <p:nvPr>
            <p:ph type="dt" sz="quarter" idx="12"/>
          </p:nvPr>
        </p:nvSpPr>
        <p:spPr bwMode="auto">
          <a:xfrm>
            <a:off x="908050" y="10788650"/>
            <a:ext cx="4624388" cy="3698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fld id="{7573D1A6-AD2B-48E4-8238-C9341372969E}" type="datetime1">
              <a:rPr lang="en-US" altLang="en-US" sz="2400" smtClean="0"/>
              <a:pPr eaLnBrk="1" hangingPunct="1"/>
              <a:t>5/9/2021</a:t>
            </a:fld>
            <a:endParaRPr lang="en-US" altLang="en-US" sz="2400"/>
          </a:p>
        </p:txBody>
      </p:sp>
      <p:sp>
        <p:nvSpPr>
          <p:cNvPr id="13316" name="Slide Number Placeholder 4">
            <a:extLst>
              <a:ext uri="{FF2B5EF4-FFF2-40B4-BE49-F238E27FC236}">
                <a16:creationId xmlns:a16="http://schemas.microsoft.com/office/drawing/2014/main" id="{43213BB7-099E-4A86-B49D-FADA20B265D5}"/>
              </a:ext>
            </a:extLst>
          </p:cNvPr>
          <p:cNvSpPr>
            <a:spLocks noGrp="1"/>
          </p:cNvSpPr>
          <p:nvPr>
            <p:ph type="sldNum" sz="quarter" idx="13"/>
          </p:nvPr>
        </p:nvSpPr>
        <p:spPr bwMode="auto">
          <a:xfrm>
            <a:off x="17138650" y="10623550"/>
            <a:ext cx="2719388" cy="368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fld id="{424AFE75-BE47-42B5-A101-9B80ECB93E15}" type="slidenum">
              <a:rPr lang="en-US" altLang="en-US" sz="2400"/>
              <a:pPr eaLnBrk="1" hangingPunct="1"/>
              <a:t>16</a:t>
            </a:fld>
            <a:endParaRPr lang="en-US" altLang="en-US" sz="2400"/>
          </a:p>
        </p:txBody>
      </p:sp>
      <p:sp>
        <p:nvSpPr>
          <p:cNvPr id="6" name="TextBox 5">
            <a:extLst>
              <a:ext uri="{FF2B5EF4-FFF2-40B4-BE49-F238E27FC236}">
                <a16:creationId xmlns:a16="http://schemas.microsoft.com/office/drawing/2014/main" id="{12B6939C-EDB2-493F-A0AE-464593D0F7E3}"/>
              </a:ext>
            </a:extLst>
          </p:cNvPr>
          <p:cNvSpPr txBox="1"/>
          <p:nvPr/>
        </p:nvSpPr>
        <p:spPr>
          <a:xfrm>
            <a:off x="1517650" y="1920875"/>
            <a:ext cx="16687800" cy="6337376"/>
          </a:xfrm>
          <a:prstGeom prst="rect">
            <a:avLst/>
          </a:prstGeom>
          <a:noFill/>
        </p:spPr>
        <p:txBody>
          <a:bodyPr>
            <a:spAutoFit/>
          </a:bodyPr>
          <a:lstStyle/>
          <a:p>
            <a:pPr marL="1800" algn="just">
              <a:lnSpc>
                <a:spcPct val="114000"/>
              </a:lnSpc>
              <a:buClr>
                <a:srgbClr val="000000"/>
              </a:buClr>
              <a:buSzPct val="45000"/>
              <a:defRPr/>
            </a:pPr>
            <a:r>
              <a:rPr lang="en-IN" sz="4800" spc="-1" dirty="0">
                <a:solidFill>
                  <a:srgbClr val="000000"/>
                </a:solidFill>
                <a:latin typeface="Helvetica" panose="020B0604020202020204" pitchFamily="34" charset="0"/>
                <a:cs typeface="Helvetica" panose="020B0604020202020204" pitchFamily="34" charset="0"/>
              </a:rPr>
              <a:t>Description of the methodology</a:t>
            </a:r>
          </a:p>
          <a:p>
            <a:pPr marL="457200" indent="-455400" algn="just">
              <a:lnSpc>
                <a:spcPct val="114000"/>
              </a:lnSpc>
              <a:buClr>
                <a:srgbClr val="000000"/>
              </a:buClr>
              <a:buSzPct val="45000"/>
              <a:buFont typeface="Arial"/>
              <a:buChar char="•"/>
              <a:defRPr/>
            </a:pPr>
            <a:r>
              <a:rPr lang="en-IN" sz="4400" spc="-1" dirty="0">
                <a:solidFill>
                  <a:srgbClr val="000000"/>
                </a:solidFill>
                <a:latin typeface="Helvetica" panose="020B0604020202020204" pitchFamily="34" charset="0"/>
                <a:cs typeface="Helvetica" panose="020B0604020202020204" pitchFamily="34" charset="0"/>
              </a:rPr>
              <a:t>Machine learning systems need three main steps, the database, the classifier and the features. </a:t>
            </a:r>
          </a:p>
          <a:p>
            <a:pPr marL="457200" indent="-455400" algn="just">
              <a:lnSpc>
                <a:spcPct val="114000"/>
              </a:lnSpc>
              <a:buClr>
                <a:srgbClr val="000000"/>
              </a:buClr>
              <a:buSzPct val="45000"/>
              <a:buFont typeface="Arial"/>
              <a:buChar char="•"/>
              <a:defRPr/>
            </a:pPr>
            <a:r>
              <a:rPr lang="en-IN" sz="4400" spc="-1" dirty="0">
                <a:solidFill>
                  <a:srgbClr val="000000"/>
                </a:solidFill>
                <a:latin typeface="Helvetica" panose="020B0604020202020204" pitchFamily="34" charset="0"/>
                <a:cs typeface="Helvetica" panose="020B0604020202020204" pitchFamily="34" charset="0"/>
              </a:rPr>
              <a:t>To create a system capable to learn and predict emotions, firstly a database is selected, then comes </a:t>
            </a:r>
          </a:p>
          <a:p>
            <a:pPr marL="457200" indent="-455400" algn="just">
              <a:lnSpc>
                <a:spcPct val="114000"/>
              </a:lnSpc>
              <a:buClr>
                <a:srgbClr val="000000"/>
              </a:buClr>
              <a:buSzPct val="45000"/>
              <a:buFont typeface="Arial"/>
              <a:buChar char="•"/>
              <a:defRPr/>
            </a:pPr>
            <a:r>
              <a:rPr lang="en-IN" sz="4400" spc="-1" dirty="0">
                <a:solidFill>
                  <a:srgbClr val="000000"/>
                </a:solidFill>
                <a:latin typeface="Helvetica" panose="020B0604020202020204" pitchFamily="34" charset="0"/>
                <a:cs typeface="Helvetica" panose="020B0604020202020204" pitchFamily="34" charset="0"/>
              </a:rPr>
              <a:t>the extraction of pitch and MFCCs related features and last but not least, the development of the</a:t>
            </a:r>
          </a:p>
          <a:p>
            <a:pPr marL="457200" indent="-455400" algn="just">
              <a:lnSpc>
                <a:spcPct val="114000"/>
              </a:lnSpc>
              <a:buClr>
                <a:srgbClr val="000000"/>
              </a:buClr>
              <a:buSzPct val="45000"/>
              <a:buFont typeface="Arial"/>
              <a:buChar char="•"/>
              <a:defRPr/>
            </a:pPr>
            <a:r>
              <a:rPr lang="en-IN" sz="4400" spc="-1" dirty="0">
                <a:solidFill>
                  <a:srgbClr val="000000"/>
                </a:solidFill>
                <a:latin typeface="Helvetica" panose="020B0604020202020204" pitchFamily="34" charset="0"/>
                <a:cs typeface="Helvetica" panose="020B0604020202020204" pitchFamily="34" charset="0"/>
              </a:rPr>
              <a:t>classifier, which is implemented and finally tested</a:t>
            </a:r>
            <a:r>
              <a:rPr lang="en-IN" sz="4800" spc="-1" dirty="0">
                <a:solidFill>
                  <a:srgbClr val="000000"/>
                </a:solidFill>
                <a:latin typeface="Helvetica" panose="020B0604020202020204" pitchFamily="34" charset="0"/>
                <a:cs typeface="Helvetica" panose="020B0604020202020204" pitchFamily="34" charset="0"/>
              </a:rPr>
              <a:t>.</a:t>
            </a:r>
            <a:endParaRPr lang="en-US" sz="4800" dirty="0">
              <a:latin typeface="Helvetica" panose="020B0604020202020204" pitchFamily="34" charset="0"/>
              <a:cs typeface="Helvetica"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2">
            <a:extLst>
              <a:ext uri="{FF2B5EF4-FFF2-40B4-BE49-F238E27FC236}">
                <a16:creationId xmlns:a16="http://schemas.microsoft.com/office/drawing/2014/main" id="{EF39B326-0A2B-4608-A08D-4B210F61A62A}"/>
              </a:ext>
            </a:extLst>
          </p:cNvPr>
          <p:cNvSpPr>
            <a:spLocks noGrp="1"/>
          </p:cNvSpPr>
          <p:nvPr>
            <p:ph type="dt" sz="quarter" idx="12"/>
          </p:nvPr>
        </p:nvSpPr>
        <p:spPr bwMode="auto">
          <a:xfrm>
            <a:off x="908050" y="10788650"/>
            <a:ext cx="4624388" cy="3698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fld id="{13876EAA-70E6-47C5-8605-111CC24B9C4C}" type="datetime1">
              <a:rPr lang="en-US" altLang="en-US" sz="2400" smtClean="0"/>
              <a:pPr eaLnBrk="1" hangingPunct="1"/>
              <a:t>5/9/2021</a:t>
            </a:fld>
            <a:endParaRPr lang="en-US" altLang="en-US" sz="2400"/>
          </a:p>
        </p:txBody>
      </p:sp>
      <p:sp>
        <p:nvSpPr>
          <p:cNvPr id="15363" name="Slide Number Placeholder 4">
            <a:extLst>
              <a:ext uri="{FF2B5EF4-FFF2-40B4-BE49-F238E27FC236}">
                <a16:creationId xmlns:a16="http://schemas.microsoft.com/office/drawing/2014/main" id="{76989AD0-FCBE-4916-9E55-050D137ACB44}"/>
              </a:ext>
            </a:extLst>
          </p:cNvPr>
          <p:cNvSpPr>
            <a:spLocks noGrp="1"/>
          </p:cNvSpPr>
          <p:nvPr>
            <p:ph type="sldNum" sz="quarter" idx="13"/>
          </p:nvPr>
        </p:nvSpPr>
        <p:spPr bwMode="auto">
          <a:xfrm>
            <a:off x="17138650" y="10623550"/>
            <a:ext cx="2719388" cy="368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fld id="{7032B3F8-2B48-4390-A849-C6E0216967C9}" type="slidenum">
              <a:rPr lang="en-US" altLang="en-US" sz="2400"/>
              <a:pPr eaLnBrk="1" hangingPunct="1"/>
              <a:t>17</a:t>
            </a:fld>
            <a:endParaRPr lang="en-US" altLang="en-US" sz="2400"/>
          </a:p>
        </p:txBody>
      </p:sp>
      <p:sp>
        <p:nvSpPr>
          <p:cNvPr id="15364" name="TextBox 5">
            <a:extLst>
              <a:ext uri="{FF2B5EF4-FFF2-40B4-BE49-F238E27FC236}">
                <a16:creationId xmlns:a16="http://schemas.microsoft.com/office/drawing/2014/main" id="{84059565-86FB-45FB-82F0-CD24C8C78585}"/>
              </a:ext>
            </a:extLst>
          </p:cNvPr>
          <p:cNvSpPr txBox="1">
            <a:spLocks noChangeArrowheads="1"/>
          </p:cNvSpPr>
          <p:nvPr/>
        </p:nvSpPr>
        <p:spPr bwMode="auto">
          <a:xfrm>
            <a:off x="1517650" y="1920875"/>
            <a:ext cx="16687800" cy="7478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r>
              <a:rPr lang="en-IN" sz="3200" dirty="0"/>
              <a:t>[1]Proceedings of the International Conference on Smart Electronics and Communication (ICOSEC 2020) IEEE Xplore Part Number: CFP20V90-ART; ISBN: 978-1-7281-5461-9</a:t>
            </a:r>
          </a:p>
          <a:p>
            <a:pPr eaLnBrk="1" hangingPunct="1"/>
            <a:endParaRPr lang="en-IN" altLang="en-US" sz="3200" dirty="0">
              <a:latin typeface="Helvetica" panose="020B0604020202020204" pitchFamily="34" charset="0"/>
              <a:cs typeface="Helvetica" panose="020B0604020202020204" pitchFamily="34" charset="0"/>
            </a:endParaRPr>
          </a:p>
          <a:p>
            <a:pPr eaLnBrk="1" hangingPunct="1"/>
            <a:r>
              <a:rPr lang="en-IN" altLang="en-US" sz="3200" dirty="0">
                <a:latin typeface="Helvetica" panose="020B0604020202020204" pitchFamily="34" charset="0"/>
                <a:cs typeface="Helvetica" panose="020B0604020202020204" pitchFamily="34" charset="0"/>
              </a:rPr>
              <a:t>[2]</a:t>
            </a:r>
            <a:r>
              <a:rPr lang="en-IN" sz="3200" dirty="0"/>
              <a:t> 2017 4th International Conference on Signal Processing and Integrated Networks (SPIN)</a:t>
            </a:r>
          </a:p>
          <a:p>
            <a:pPr eaLnBrk="1" hangingPunct="1"/>
            <a:endParaRPr lang="en-US" altLang="en-US" sz="3200" dirty="0">
              <a:latin typeface="Helvetica" panose="020B0604020202020204" pitchFamily="34" charset="0"/>
              <a:cs typeface="Helvetica" panose="020B0604020202020204" pitchFamily="34" charset="0"/>
            </a:endParaRPr>
          </a:p>
          <a:p>
            <a:pPr eaLnBrk="1" hangingPunct="1"/>
            <a:r>
              <a:rPr lang="en-US" altLang="en-US" sz="3200" dirty="0">
                <a:latin typeface="Helvetica" panose="020B0604020202020204" pitchFamily="34" charset="0"/>
                <a:cs typeface="Helvetica" panose="020B0604020202020204" pitchFamily="34" charset="0"/>
              </a:rPr>
              <a:t>[3]</a:t>
            </a:r>
            <a:r>
              <a:rPr lang="en-IN" sz="3200" dirty="0"/>
              <a:t> Proceedings of the Third International Conference on Computing Methodologies and Communication (ICCMC 2019) IEEE Xplore Part Number: CFP19K25-ART; ISBN: 978-1-5386-7808-4 </a:t>
            </a:r>
          </a:p>
          <a:p>
            <a:pPr eaLnBrk="1" hangingPunct="1"/>
            <a:endParaRPr lang="en-IN" sz="3200" b="0" strike="noStrike" spc="-1" dirty="0">
              <a:latin typeface="Arial"/>
            </a:endParaRPr>
          </a:p>
          <a:p>
            <a:pPr eaLnBrk="1" hangingPunct="1"/>
            <a:r>
              <a:rPr lang="en-IN" sz="3200" b="0" strike="noStrike" spc="-1" dirty="0">
                <a:latin typeface="Arial"/>
              </a:rPr>
              <a:t>[4]</a:t>
            </a:r>
            <a:r>
              <a:rPr lang="en-IN" sz="3200" dirty="0"/>
              <a:t> International Conference on Inventive Communication and Computational Technologies (ICICCT 2017)</a:t>
            </a:r>
          </a:p>
          <a:p>
            <a:pPr eaLnBrk="1" hangingPunct="1"/>
            <a:endParaRPr lang="en-IN" sz="3200" b="0" strike="noStrike" spc="-1" dirty="0">
              <a:latin typeface="Arial"/>
            </a:endParaRPr>
          </a:p>
          <a:p>
            <a:pPr eaLnBrk="1" hangingPunct="1"/>
            <a:r>
              <a:rPr lang="en-IN" sz="3200" spc="-1" dirty="0">
                <a:latin typeface="Arial"/>
              </a:rPr>
              <a:t>[5]</a:t>
            </a:r>
            <a:r>
              <a:rPr lang="en-IN" sz="3200" dirty="0"/>
              <a:t> Proc. of the 2017 IEEE Region 10 Conference (TENCON), Malaysia, November 5-8, 2017</a:t>
            </a:r>
          </a:p>
          <a:p>
            <a:pPr eaLnBrk="1" hangingPunct="1"/>
            <a:endParaRPr lang="en-IN" sz="3200" b="0" strike="noStrike" spc="-1" dirty="0">
              <a:latin typeface="Arial"/>
            </a:endParaRPr>
          </a:p>
          <a:p>
            <a:pPr eaLnBrk="1" hangingPunct="1"/>
            <a:r>
              <a:rPr lang="en-IN" sz="3200" spc="-1" dirty="0">
                <a:latin typeface="Arial"/>
              </a:rPr>
              <a:t>[6]</a:t>
            </a:r>
            <a:r>
              <a:rPr lang="en-IN" sz="3200" dirty="0"/>
              <a:t> 2015 International Conference on Affective Computing and Intelligent Interaction (ACII)</a:t>
            </a:r>
          </a:p>
          <a:p>
            <a:pPr eaLnBrk="1" hangingPunct="1"/>
            <a:endParaRPr lang="en-IN" sz="3200" dirty="0"/>
          </a:p>
        </p:txBody>
      </p:sp>
      <p:sp>
        <p:nvSpPr>
          <p:cNvPr id="7" name="CustomShape 8">
            <a:extLst>
              <a:ext uri="{FF2B5EF4-FFF2-40B4-BE49-F238E27FC236}">
                <a16:creationId xmlns:a16="http://schemas.microsoft.com/office/drawing/2014/main" id="{F7D843FA-D672-4541-B58E-85ED260CCA0C}"/>
              </a:ext>
            </a:extLst>
          </p:cNvPr>
          <p:cNvSpPr/>
          <p:nvPr/>
        </p:nvSpPr>
        <p:spPr>
          <a:xfrm>
            <a:off x="5099050" y="168275"/>
            <a:ext cx="10210800" cy="1108075"/>
          </a:xfrm>
          <a:prstGeom prst="rect">
            <a:avLst/>
          </a:prstGeom>
          <a:noFill/>
          <a:ln>
            <a:noFill/>
          </a:ln>
        </p:spPr>
        <p:txBody>
          <a:bodyPr lIns="0" tIns="0" rIns="0" bIns="0">
            <a:spAutoFit/>
          </a:bodyPr>
          <a:lstStyle/>
          <a:p>
            <a:pPr algn="ctr" defTabSz="914400" eaLnBrk="0" hangingPunct="0">
              <a:defRPr/>
            </a:pPr>
            <a:r>
              <a:rPr lang="en-IN" sz="7200" b="1" kern="0" dirty="0">
                <a:solidFill>
                  <a:schemeClr val="tx2"/>
                </a:solidFill>
                <a:latin typeface="+mj-lt"/>
                <a:cs typeface="ＭＳ Ｐゴシック" charset="0"/>
              </a:rPr>
              <a:t>References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2">
            <a:extLst>
              <a:ext uri="{FF2B5EF4-FFF2-40B4-BE49-F238E27FC236}">
                <a16:creationId xmlns:a16="http://schemas.microsoft.com/office/drawing/2014/main" id="{EF39B326-0A2B-4608-A08D-4B210F61A62A}"/>
              </a:ext>
            </a:extLst>
          </p:cNvPr>
          <p:cNvSpPr>
            <a:spLocks noGrp="1"/>
          </p:cNvSpPr>
          <p:nvPr>
            <p:ph type="dt" sz="quarter" idx="12"/>
          </p:nvPr>
        </p:nvSpPr>
        <p:spPr bwMode="auto">
          <a:xfrm>
            <a:off x="908050" y="10788650"/>
            <a:ext cx="4624388" cy="3698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fld id="{13876EAA-70E6-47C5-8605-111CC24B9C4C}" type="datetime1">
              <a:rPr lang="en-US" altLang="en-US" sz="2400" smtClean="0"/>
              <a:pPr eaLnBrk="1" hangingPunct="1"/>
              <a:t>5/9/2021</a:t>
            </a:fld>
            <a:endParaRPr lang="en-US" altLang="en-US" sz="2400"/>
          </a:p>
        </p:txBody>
      </p:sp>
      <p:sp>
        <p:nvSpPr>
          <p:cNvPr id="15363" name="Slide Number Placeholder 4">
            <a:extLst>
              <a:ext uri="{FF2B5EF4-FFF2-40B4-BE49-F238E27FC236}">
                <a16:creationId xmlns:a16="http://schemas.microsoft.com/office/drawing/2014/main" id="{76989AD0-FCBE-4916-9E55-050D137ACB44}"/>
              </a:ext>
            </a:extLst>
          </p:cNvPr>
          <p:cNvSpPr>
            <a:spLocks noGrp="1"/>
          </p:cNvSpPr>
          <p:nvPr>
            <p:ph type="sldNum" sz="quarter" idx="13"/>
          </p:nvPr>
        </p:nvSpPr>
        <p:spPr bwMode="auto">
          <a:xfrm>
            <a:off x="17138650" y="10623550"/>
            <a:ext cx="2719388" cy="368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fld id="{7032B3F8-2B48-4390-A849-C6E0216967C9}" type="slidenum">
              <a:rPr lang="en-US" altLang="en-US" sz="2400"/>
              <a:pPr eaLnBrk="1" hangingPunct="1"/>
              <a:t>18</a:t>
            </a:fld>
            <a:endParaRPr lang="en-US" altLang="en-US" sz="2400"/>
          </a:p>
        </p:txBody>
      </p:sp>
      <p:sp>
        <p:nvSpPr>
          <p:cNvPr id="15364" name="TextBox 5">
            <a:extLst>
              <a:ext uri="{FF2B5EF4-FFF2-40B4-BE49-F238E27FC236}">
                <a16:creationId xmlns:a16="http://schemas.microsoft.com/office/drawing/2014/main" id="{84059565-86FB-45FB-82F0-CD24C8C78585}"/>
              </a:ext>
            </a:extLst>
          </p:cNvPr>
          <p:cNvSpPr txBox="1">
            <a:spLocks noChangeArrowheads="1"/>
          </p:cNvSpPr>
          <p:nvPr/>
        </p:nvSpPr>
        <p:spPr bwMode="auto">
          <a:xfrm>
            <a:off x="1517650" y="1920875"/>
            <a:ext cx="16687800" cy="883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r>
              <a:rPr lang="en-IN" sz="3200" dirty="0"/>
              <a:t>[7] Received July 25, 2019, accepted August 5, 2019, date of publication August 19, 2019, date of current version September 4, 2019</a:t>
            </a:r>
          </a:p>
          <a:p>
            <a:pPr eaLnBrk="1" hangingPunct="1"/>
            <a:endParaRPr lang="en-IN" sz="3200" b="0" strike="noStrike" spc="-1" dirty="0">
              <a:latin typeface="Arial"/>
            </a:endParaRPr>
          </a:p>
          <a:p>
            <a:pPr eaLnBrk="1" hangingPunct="1"/>
            <a:r>
              <a:rPr lang="en-IN" sz="3200" spc="-1" dirty="0">
                <a:latin typeface="Arial"/>
              </a:rPr>
              <a:t>[8\</a:t>
            </a:r>
            <a:r>
              <a:rPr lang="en-IN" sz="3200" dirty="0"/>
              <a:t>Received May 10, 2019, accepted June 2, 2019, date of publication June 6, 2019, date of current version June 24, 2019</a:t>
            </a:r>
          </a:p>
          <a:p>
            <a:pPr eaLnBrk="1" hangingPunct="1"/>
            <a:endParaRPr lang="en-IN" sz="3200" dirty="0"/>
          </a:p>
          <a:p>
            <a:pPr eaLnBrk="1" hangingPunct="1"/>
            <a:r>
              <a:rPr lang="en-IN" sz="3200" dirty="0"/>
              <a:t>[9] </a:t>
            </a:r>
            <a:r>
              <a:rPr lang="en-IN" sz="3200" dirty="0" err="1"/>
              <a:t>Mustaqeem</a:t>
            </a:r>
            <a:r>
              <a:rPr lang="en-IN" sz="3200" dirty="0"/>
              <a:t> et al.: Clustering-Based SER by Incorporating Learned Features and </a:t>
            </a:r>
            <a:r>
              <a:rPr lang="nl-NL" sz="3200" dirty="0"/>
              <a:t>IEEE Access, vol. 6, pp. 52227–52237, 2018. </a:t>
            </a:r>
            <a:endParaRPr lang="en-IN" sz="3200" b="0" strike="noStrike" spc="-1" dirty="0">
              <a:latin typeface="Arial"/>
            </a:endParaRPr>
          </a:p>
          <a:p>
            <a:pPr eaLnBrk="1" hangingPunct="1"/>
            <a:endParaRPr lang="en-IN" sz="3200" dirty="0"/>
          </a:p>
          <a:p>
            <a:pPr eaLnBrk="1" hangingPunct="1"/>
            <a:endParaRPr lang="en-IN" sz="3200" b="0" strike="noStrike" spc="-1" dirty="0">
              <a:latin typeface="Arial"/>
            </a:endParaRPr>
          </a:p>
          <a:p>
            <a:pPr eaLnBrk="1" hangingPunct="1"/>
            <a:r>
              <a:rPr lang="en-IN" sz="3200" spc="-1" dirty="0">
                <a:latin typeface="Arial"/>
              </a:rPr>
              <a:t>[10]I</a:t>
            </a:r>
            <a:r>
              <a:rPr lang="en-IN" sz="2800" dirty="0"/>
              <a:t>nternational Journal of Applied Engineering Research ISSN 0973-4562 Volume 12, Number 16 (2017) pp. 5760-5767</a:t>
            </a:r>
            <a:endParaRPr lang="en-IN" sz="2800" b="0" strike="noStrike" spc="-1" dirty="0">
              <a:latin typeface="Arial"/>
            </a:endParaRPr>
          </a:p>
          <a:p>
            <a:pPr eaLnBrk="1" hangingPunct="1"/>
            <a:endParaRPr lang="en-IN" sz="3000" b="0" strike="noStrike" spc="-1" dirty="0">
              <a:latin typeface="Arial"/>
            </a:endParaRPr>
          </a:p>
          <a:p>
            <a:pPr eaLnBrk="1" hangingPunct="1"/>
            <a:endParaRPr lang="en-IN" sz="3200" dirty="0"/>
          </a:p>
          <a:p>
            <a:pPr eaLnBrk="1" hangingPunct="1"/>
            <a:endParaRPr lang="en-IN" sz="3000" b="0" strike="noStrike" spc="-1" dirty="0">
              <a:latin typeface="Arial"/>
            </a:endParaRPr>
          </a:p>
          <a:p>
            <a:pPr eaLnBrk="1" hangingPunct="1"/>
            <a:endParaRPr lang="en-IN" sz="3200" b="0" strike="noStrike" spc="-1" dirty="0">
              <a:latin typeface="Arial"/>
            </a:endParaRPr>
          </a:p>
          <a:p>
            <a:pPr eaLnBrk="1" hangingPunct="1"/>
            <a:endParaRPr lang="en-IN" sz="3200" b="0" strike="noStrike" spc="-1" dirty="0">
              <a:latin typeface="Arial"/>
            </a:endParaRPr>
          </a:p>
          <a:p>
            <a:pPr eaLnBrk="1" hangingPunct="1"/>
            <a:endParaRPr lang="en-US" altLang="en-US" sz="3200" dirty="0">
              <a:latin typeface="Helvetica" panose="020B0604020202020204" pitchFamily="34" charset="0"/>
              <a:cs typeface="Helvetica" panose="020B0604020202020204" pitchFamily="34" charset="0"/>
            </a:endParaRPr>
          </a:p>
        </p:txBody>
      </p:sp>
      <p:sp>
        <p:nvSpPr>
          <p:cNvPr id="7" name="CustomShape 8">
            <a:extLst>
              <a:ext uri="{FF2B5EF4-FFF2-40B4-BE49-F238E27FC236}">
                <a16:creationId xmlns:a16="http://schemas.microsoft.com/office/drawing/2014/main" id="{F7D843FA-D672-4541-B58E-85ED260CCA0C}"/>
              </a:ext>
            </a:extLst>
          </p:cNvPr>
          <p:cNvSpPr/>
          <p:nvPr/>
        </p:nvSpPr>
        <p:spPr>
          <a:xfrm>
            <a:off x="5099050" y="168275"/>
            <a:ext cx="10210800" cy="1108075"/>
          </a:xfrm>
          <a:prstGeom prst="rect">
            <a:avLst/>
          </a:prstGeom>
          <a:noFill/>
          <a:ln>
            <a:noFill/>
          </a:ln>
        </p:spPr>
        <p:txBody>
          <a:bodyPr lIns="0" tIns="0" rIns="0" bIns="0">
            <a:spAutoFit/>
          </a:bodyPr>
          <a:lstStyle/>
          <a:p>
            <a:pPr algn="ctr" defTabSz="914400" eaLnBrk="0" hangingPunct="0">
              <a:defRPr/>
            </a:pPr>
            <a:r>
              <a:rPr lang="en-IN" sz="7200" b="1" kern="0" dirty="0">
                <a:solidFill>
                  <a:schemeClr val="tx2"/>
                </a:solidFill>
                <a:latin typeface="+mj-lt"/>
                <a:cs typeface="ＭＳ Ｐゴシック" charset="0"/>
              </a:rPr>
              <a:t>References</a:t>
            </a:r>
          </a:p>
        </p:txBody>
      </p:sp>
    </p:spTree>
    <p:extLst>
      <p:ext uri="{BB962C8B-B14F-4D97-AF65-F5344CB8AC3E}">
        <p14:creationId xmlns:p14="http://schemas.microsoft.com/office/powerpoint/2010/main" val="2850099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BF2290-19B9-45CC-AF99-8B3D2D916DBE}"/>
              </a:ext>
            </a:extLst>
          </p:cNvPr>
          <p:cNvSpPr>
            <a:spLocks noGrp="1"/>
          </p:cNvSpPr>
          <p:nvPr>
            <p:ph sz="quarter" idx="11"/>
          </p:nvPr>
        </p:nvSpPr>
        <p:spPr>
          <a:xfrm>
            <a:off x="1004888" y="1692275"/>
            <a:ext cx="18267362" cy="5281446"/>
          </a:xfrm>
        </p:spPr>
        <p:txBody>
          <a:bodyPr/>
          <a:lstStyle/>
          <a:p>
            <a:pPr marL="857250" indent="-857250">
              <a:buFont typeface="Arial" panose="020B0604020202020204" pitchFamily="34" charset="0"/>
              <a:buChar char="•"/>
              <a:defRPr/>
            </a:pPr>
            <a:r>
              <a:rPr lang="en-US" sz="4800" dirty="0">
                <a:solidFill>
                  <a:srgbClr val="16355A"/>
                </a:solidFill>
              </a:rPr>
              <a:t>Introduction </a:t>
            </a:r>
          </a:p>
          <a:p>
            <a:pPr marL="857250" indent="-857250">
              <a:buFont typeface="Arial" panose="020B0604020202020204" pitchFamily="34" charset="0"/>
              <a:buChar char="•"/>
              <a:defRPr/>
            </a:pPr>
            <a:r>
              <a:rPr lang="en-US" sz="4800" dirty="0">
                <a:solidFill>
                  <a:srgbClr val="16355A"/>
                </a:solidFill>
              </a:rPr>
              <a:t>Literature Survey </a:t>
            </a:r>
          </a:p>
          <a:p>
            <a:pPr marL="857250" indent="-857250">
              <a:buFont typeface="Arial" panose="020B0604020202020204" pitchFamily="34" charset="0"/>
              <a:buChar char="•"/>
              <a:defRPr/>
            </a:pPr>
            <a:r>
              <a:rPr lang="en-US" sz="4800" dirty="0">
                <a:solidFill>
                  <a:srgbClr val="16355A"/>
                </a:solidFill>
              </a:rPr>
              <a:t>Objectives of the Project Work </a:t>
            </a:r>
          </a:p>
          <a:p>
            <a:pPr marL="857250" indent="-857250">
              <a:buFont typeface="Arial" panose="020B0604020202020204" pitchFamily="34" charset="0"/>
              <a:buChar char="•"/>
              <a:defRPr/>
            </a:pPr>
            <a:r>
              <a:rPr lang="en-US" sz="4800" dirty="0">
                <a:solidFill>
                  <a:srgbClr val="16355A"/>
                </a:solidFill>
              </a:rPr>
              <a:t>Proposed Methodology </a:t>
            </a:r>
          </a:p>
          <a:p>
            <a:pPr marL="857250" indent="-857250">
              <a:buFont typeface="Arial" panose="020B0604020202020204" pitchFamily="34" charset="0"/>
              <a:buChar char="•"/>
              <a:defRPr/>
            </a:pPr>
            <a:r>
              <a:rPr lang="en-US" sz="4800" dirty="0">
                <a:solidFill>
                  <a:srgbClr val="16355A"/>
                </a:solidFill>
              </a:rPr>
              <a:t>Hardware &amp; Software Requirements</a:t>
            </a:r>
          </a:p>
          <a:p>
            <a:pPr marL="0" indent="0">
              <a:defRPr/>
            </a:pPr>
            <a:endParaRPr lang="en-US" sz="5400" dirty="0">
              <a:solidFill>
                <a:srgbClr val="005893"/>
              </a:solidFill>
            </a:endParaRPr>
          </a:p>
        </p:txBody>
      </p:sp>
      <p:sp>
        <p:nvSpPr>
          <p:cNvPr id="10243" name="Title 1">
            <a:extLst>
              <a:ext uri="{FF2B5EF4-FFF2-40B4-BE49-F238E27FC236}">
                <a16:creationId xmlns:a16="http://schemas.microsoft.com/office/drawing/2014/main" id="{129B2158-70E8-480B-9876-FDDA7F1E69CC}"/>
              </a:ext>
            </a:extLst>
          </p:cNvPr>
          <p:cNvSpPr>
            <a:spLocks noGrp="1"/>
          </p:cNvSpPr>
          <p:nvPr>
            <p:ph type="title" idx="4294967295"/>
          </p:nvPr>
        </p:nvSpPr>
        <p:spPr>
          <a:xfrm>
            <a:off x="4108450" y="96838"/>
            <a:ext cx="11277600" cy="1230312"/>
          </a:xfrm>
        </p:spPr>
        <p:txBody>
          <a:bodyPr/>
          <a:lstStyle/>
          <a:p>
            <a:r>
              <a:rPr lang="en-US" altLang="en-US" sz="8000" b="1" dirty="0"/>
              <a:t>Agenda</a:t>
            </a:r>
          </a:p>
        </p:txBody>
      </p:sp>
      <p:sp>
        <p:nvSpPr>
          <p:cNvPr id="10244" name="Date Placeholder 1">
            <a:extLst>
              <a:ext uri="{FF2B5EF4-FFF2-40B4-BE49-F238E27FC236}">
                <a16:creationId xmlns:a16="http://schemas.microsoft.com/office/drawing/2014/main" id="{EBE3FA53-7A61-489C-86BC-AFB70EFBEEC6}"/>
              </a:ext>
            </a:extLst>
          </p:cNvPr>
          <p:cNvSpPr>
            <a:spLocks noGrp="1"/>
          </p:cNvSpPr>
          <p:nvPr>
            <p:ph type="dt" sz="quarter" idx="12"/>
          </p:nvPr>
        </p:nvSpPr>
        <p:spPr bwMode="auto">
          <a:xfrm>
            <a:off x="908050" y="10694988"/>
            <a:ext cx="4624388" cy="3698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fld id="{00EDB8AE-36F9-4209-B416-FD7E823017AE}" type="datetime1">
              <a:rPr lang="en-US" altLang="en-US" sz="2400" smtClean="0"/>
              <a:pPr eaLnBrk="1" hangingPunct="1"/>
              <a:t>5/9/2021</a:t>
            </a:fld>
            <a:endParaRPr lang="en-US" altLang="en-US" sz="2400" dirty="0"/>
          </a:p>
        </p:txBody>
      </p:sp>
      <p:sp>
        <p:nvSpPr>
          <p:cNvPr id="10245" name="Slide Number Placeholder 3">
            <a:extLst>
              <a:ext uri="{FF2B5EF4-FFF2-40B4-BE49-F238E27FC236}">
                <a16:creationId xmlns:a16="http://schemas.microsoft.com/office/drawing/2014/main" id="{1BA4F110-A3DC-4940-B578-4C7ACAC47A30}"/>
              </a:ext>
            </a:extLst>
          </p:cNvPr>
          <p:cNvSpPr>
            <a:spLocks noGrp="1"/>
          </p:cNvSpPr>
          <p:nvPr>
            <p:ph type="sldNum" sz="quarter" idx="13"/>
          </p:nvPr>
        </p:nvSpPr>
        <p:spPr bwMode="auto">
          <a:xfrm>
            <a:off x="17138650" y="10623550"/>
            <a:ext cx="2719388" cy="368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fld id="{95CB91D2-EF71-411E-ABE6-FBBF4EC84161}" type="slidenum">
              <a:rPr lang="en-US" altLang="en-US" sz="2400"/>
              <a:pPr eaLnBrk="1" hangingPunct="1"/>
              <a:t>2</a:t>
            </a:fld>
            <a:endParaRPr lang="en-US" alt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6AACF8A-3D46-4D8A-B144-F4CB15E112C1}"/>
              </a:ext>
            </a:extLst>
          </p:cNvPr>
          <p:cNvSpPr txBox="1">
            <a:spLocks/>
          </p:cNvSpPr>
          <p:nvPr/>
        </p:nvSpPr>
        <p:spPr bwMode="auto">
          <a:xfrm>
            <a:off x="4108450" y="96838"/>
            <a:ext cx="11277600" cy="1230312"/>
          </a:xfrm>
          <a:prstGeom prst="rect">
            <a:avLst/>
          </a:prstGeom>
          <a:noFill/>
          <a:ln>
            <a:noFill/>
          </a:ln>
        </p:spPr>
        <p:txBody>
          <a:bodyPr lIns="0" tIns="0" rIns="0" bIns="0">
            <a:spAutoFit/>
          </a:bodyPr>
          <a:lstStyle>
            <a:lvl1pPr algn="ctr" rtl="0" eaLnBrk="0" fontAlgn="base" hangingPunct="0">
              <a:spcBef>
                <a:spcPct val="0"/>
              </a:spcBef>
              <a:spcAft>
                <a:spcPct val="0"/>
              </a:spcAft>
              <a:defRPr>
                <a:solidFill>
                  <a:schemeClr val="tx2"/>
                </a:solidFill>
                <a:latin typeface="+mj-lt"/>
                <a:ea typeface="ＭＳ Ｐゴシック" pitchFamily="34" charset="-128"/>
                <a:cs typeface="ＭＳ Ｐゴシック" charset="0"/>
              </a:defRPr>
            </a:lvl1pPr>
            <a:lvl2pPr algn="ctr" rtl="0" eaLnBrk="0" fontAlgn="base" hangingPunct="0">
              <a:spcBef>
                <a:spcPct val="0"/>
              </a:spcBef>
              <a:spcAft>
                <a:spcPct val="0"/>
              </a:spcAft>
              <a:defRPr>
                <a:solidFill>
                  <a:schemeClr val="tx2"/>
                </a:solidFill>
                <a:latin typeface="Calibri" charset="0"/>
                <a:ea typeface="ＭＳ Ｐゴシック" pitchFamily="34" charset="-128"/>
                <a:cs typeface="ＭＳ Ｐゴシック" charset="0"/>
              </a:defRPr>
            </a:lvl2pPr>
            <a:lvl3pPr algn="ctr" rtl="0" eaLnBrk="0" fontAlgn="base" hangingPunct="0">
              <a:spcBef>
                <a:spcPct val="0"/>
              </a:spcBef>
              <a:spcAft>
                <a:spcPct val="0"/>
              </a:spcAft>
              <a:defRPr>
                <a:solidFill>
                  <a:schemeClr val="tx2"/>
                </a:solidFill>
                <a:latin typeface="Calibri" charset="0"/>
                <a:ea typeface="ＭＳ Ｐゴシック" pitchFamily="34" charset="-128"/>
                <a:cs typeface="ＭＳ Ｐゴシック" charset="0"/>
              </a:defRPr>
            </a:lvl3pPr>
            <a:lvl4pPr algn="ctr" rtl="0" eaLnBrk="0" fontAlgn="base" hangingPunct="0">
              <a:spcBef>
                <a:spcPct val="0"/>
              </a:spcBef>
              <a:spcAft>
                <a:spcPct val="0"/>
              </a:spcAft>
              <a:defRPr>
                <a:solidFill>
                  <a:schemeClr val="tx2"/>
                </a:solidFill>
                <a:latin typeface="Calibri" charset="0"/>
                <a:ea typeface="ＭＳ Ｐゴシック" pitchFamily="34" charset="-128"/>
                <a:cs typeface="ＭＳ Ｐゴシック" charset="0"/>
              </a:defRPr>
            </a:lvl4pPr>
            <a:lvl5pPr algn="ctr" rtl="0" eaLnBrk="0" fontAlgn="base" hangingPunct="0">
              <a:spcBef>
                <a:spcPct val="0"/>
              </a:spcBef>
              <a:spcAft>
                <a:spcPct val="0"/>
              </a:spcAft>
              <a:defRPr>
                <a:solidFill>
                  <a:schemeClr val="tx2"/>
                </a:solidFill>
                <a:latin typeface="Calibri" charset="0"/>
                <a:ea typeface="ＭＳ Ｐゴシック" pitchFamily="34" charset="-128"/>
                <a:cs typeface="ＭＳ Ｐゴシック" charset="0"/>
              </a:defRPr>
            </a:lvl5pPr>
            <a:lvl6pPr marL="45720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6pPr>
            <a:lvl7pPr marL="91440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7pPr>
            <a:lvl8pPr marL="137160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8pPr>
            <a:lvl9pPr marL="182880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9pPr>
          </a:lstStyle>
          <a:p>
            <a:pPr defTabSz="914400">
              <a:defRPr/>
            </a:pPr>
            <a:r>
              <a:rPr lang="en-US" altLang="en-US" sz="8000" b="1" kern="0" dirty="0"/>
              <a:t>Introduction</a:t>
            </a:r>
          </a:p>
        </p:txBody>
      </p:sp>
      <p:sp>
        <p:nvSpPr>
          <p:cNvPr id="5" name="CustomShape 10">
            <a:extLst>
              <a:ext uri="{FF2B5EF4-FFF2-40B4-BE49-F238E27FC236}">
                <a16:creationId xmlns:a16="http://schemas.microsoft.com/office/drawing/2014/main" id="{2911C392-099B-4A2F-AF5A-DC7242022967}"/>
              </a:ext>
            </a:extLst>
          </p:cNvPr>
          <p:cNvSpPr/>
          <p:nvPr/>
        </p:nvSpPr>
        <p:spPr>
          <a:xfrm>
            <a:off x="929409" y="1601604"/>
            <a:ext cx="7145337" cy="94932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00">
              <a:lnSpc>
                <a:spcPct val="114000"/>
              </a:lnSpc>
              <a:buClr>
                <a:srgbClr val="000000"/>
              </a:buClr>
              <a:defRPr/>
            </a:pPr>
            <a:r>
              <a:rPr lang="en-IN" sz="4800" spc="-1" dirty="0">
                <a:solidFill>
                  <a:srgbClr val="000000"/>
                </a:solidFill>
                <a:latin typeface="Helvetica" panose="020B0604020202020204" pitchFamily="34" charset="0"/>
                <a:ea typeface="DejaVu Sans"/>
                <a:cs typeface="Helvetica" panose="020B0604020202020204" pitchFamily="34" charset="0"/>
              </a:rPr>
              <a:t>Problem Statement</a:t>
            </a:r>
          </a:p>
          <a:p>
            <a:pPr marL="1800">
              <a:lnSpc>
                <a:spcPct val="114000"/>
              </a:lnSpc>
              <a:buClr>
                <a:srgbClr val="000000"/>
              </a:buClr>
              <a:defRPr/>
            </a:pPr>
            <a:endParaRPr lang="en-IN" sz="4800" spc="-1" dirty="0">
              <a:solidFill>
                <a:srgbClr val="000000"/>
              </a:solidFill>
              <a:latin typeface="Helvetica" panose="020B0604020202020204" pitchFamily="34" charset="0"/>
              <a:ea typeface="DejaVu Sans"/>
              <a:cs typeface="Helvetica" panose="020B0604020202020204" pitchFamily="34" charset="0"/>
            </a:endParaRPr>
          </a:p>
          <a:p>
            <a:pPr marL="1800">
              <a:lnSpc>
                <a:spcPct val="114000"/>
              </a:lnSpc>
              <a:buClr>
                <a:srgbClr val="000000"/>
              </a:buClr>
              <a:defRPr/>
            </a:pPr>
            <a:r>
              <a:rPr lang="en-IN" sz="4800" spc="-1" dirty="0">
                <a:solidFill>
                  <a:srgbClr val="000000"/>
                </a:solidFill>
                <a:latin typeface="Helvetica" panose="020B0604020202020204" pitchFamily="34" charset="0"/>
                <a:ea typeface="DejaVu Sans"/>
                <a:cs typeface="Helvetica" panose="020B0604020202020204" pitchFamily="34" charset="0"/>
              </a:rPr>
              <a:t> </a:t>
            </a:r>
            <a:endParaRPr lang="en-IN" sz="4800" spc="-1" dirty="0">
              <a:latin typeface="Helvetica" panose="020B0604020202020204" pitchFamily="34" charset="0"/>
              <a:cs typeface="Helvetica" panose="020B0604020202020204" pitchFamily="34" charset="0"/>
            </a:endParaRPr>
          </a:p>
          <a:p>
            <a:pPr>
              <a:lnSpc>
                <a:spcPct val="114000"/>
              </a:lnSpc>
              <a:defRPr/>
            </a:pPr>
            <a:endParaRPr lang="en-IN" sz="4800" spc="-1" dirty="0">
              <a:latin typeface="Helvetica" panose="020B0604020202020204" pitchFamily="34" charset="0"/>
              <a:cs typeface="Helvetica" panose="020B0604020202020204" pitchFamily="34" charset="0"/>
            </a:endParaRPr>
          </a:p>
          <a:p>
            <a:pPr>
              <a:lnSpc>
                <a:spcPct val="114000"/>
              </a:lnSpc>
              <a:defRPr/>
            </a:pPr>
            <a:endParaRPr lang="en-IN" sz="4800" spc="-1" dirty="0">
              <a:latin typeface="Helvetica" panose="020B0604020202020204" pitchFamily="34" charset="0"/>
              <a:cs typeface="Helvetica" panose="020B0604020202020204" pitchFamily="34" charset="0"/>
            </a:endParaRPr>
          </a:p>
          <a:p>
            <a:pPr>
              <a:lnSpc>
                <a:spcPct val="114000"/>
              </a:lnSpc>
              <a:defRPr/>
            </a:pPr>
            <a:endParaRPr lang="en-IN" sz="4800" spc="-1" dirty="0">
              <a:latin typeface="Helvetica" panose="020B0604020202020204" pitchFamily="34" charset="0"/>
              <a:cs typeface="Helvetica" panose="020B0604020202020204" pitchFamily="34" charset="0"/>
            </a:endParaRPr>
          </a:p>
          <a:p>
            <a:pPr>
              <a:lnSpc>
                <a:spcPct val="114000"/>
              </a:lnSpc>
              <a:defRPr/>
            </a:pPr>
            <a:endParaRPr lang="en-IN" sz="4800" spc="-1" dirty="0">
              <a:latin typeface="Helvetica" panose="020B0604020202020204" pitchFamily="34" charset="0"/>
              <a:cs typeface="Helvetica" panose="020B0604020202020204" pitchFamily="34" charset="0"/>
            </a:endParaRPr>
          </a:p>
          <a:p>
            <a:pPr>
              <a:lnSpc>
                <a:spcPct val="114000"/>
              </a:lnSpc>
              <a:defRPr/>
            </a:pPr>
            <a:endParaRPr lang="en-IN" sz="4800" spc="-1" dirty="0">
              <a:latin typeface="Helvetica" panose="020B0604020202020204" pitchFamily="34" charset="0"/>
              <a:cs typeface="Helvetica" panose="020B0604020202020204" pitchFamily="34" charset="0"/>
            </a:endParaRPr>
          </a:p>
          <a:p>
            <a:pPr>
              <a:lnSpc>
                <a:spcPct val="114000"/>
              </a:lnSpc>
              <a:defRPr/>
            </a:pPr>
            <a:endParaRPr lang="en-IN" sz="4800" spc="-1" dirty="0">
              <a:latin typeface="Helvetica" panose="020B0604020202020204" pitchFamily="34" charset="0"/>
              <a:cs typeface="Helvetica" panose="020B0604020202020204" pitchFamily="34" charset="0"/>
            </a:endParaRPr>
          </a:p>
          <a:p>
            <a:pPr>
              <a:lnSpc>
                <a:spcPct val="114000"/>
              </a:lnSpc>
              <a:defRPr/>
            </a:pPr>
            <a:endParaRPr lang="en-IN" sz="4800" spc="-1" dirty="0">
              <a:latin typeface="Helvetica" panose="020B0604020202020204" pitchFamily="34" charset="0"/>
              <a:cs typeface="Helvetica" panose="020B0604020202020204" pitchFamily="34" charset="0"/>
            </a:endParaRPr>
          </a:p>
          <a:p>
            <a:pPr>
              <a:lnSpc>
                <a:spcPct val="114000"/>
              </a:lnSpc>
              <a:defRPr/>
            </a:pPr>
            <a:endParaRPr lang="en-IN" sz="4800" spc="-1" dirty="0">
              <a:latin typeface="Helvetica" panose="020B0604020202020204" pitchFamily="34" charset="0"/>
              <a:cs typeface="Helvetica" panose="020B0604020202020204" pitchFamily="34" charset="0"/>
            </a:endParaRPr>
          </a:p>
          <a:p>
            <a:pPr>
              <a:lnSpc>
                <a:spcPct val="114000"/>
              </a:lnSpc>
              <a:defRPr/>
            </a:pPr>
            <a:endParaRPr lang="en-IN" sz="4800" spc="-1" dirty="0">
              <a:latin typeface="Helvetica" panose="020B0604020202020204" pitchFamily="34" charset="0"/>
              <a:cs typeface="Helvetica" panose="020B0604020202020204" pitchFamily="34" charset="0"/>
            </a:endParaRPr>
          </a:p>
          <a:p>
            <a:pPr>
              <a:lnSpc>
                <a:spcPct val="114000"/>
              </a:lnSpc>
              <a:defRPr/>
            </a:pPr>
            <a:endParaRPr lang="en-IN" sz="4800" spc="-1" dirty="0">
              <a:latin typeface="Helvetica" panose="020B0604020202020204" pitchFamily="34" charset="0"/>
              <a:cs typeface="Helvetica" panose="020B0604020202020204" pitchFamily="34" charset="0"/>
            </a:endParaRPr>
          </a:p>
        </p:txBody>
      </p:sp>
      <p:sp>
        <p:nvSpPr>
          <p:cNvPr id="11268" name="Date Placeholder 2">
            <a:extLst>
              <a:ext uri="{FF2B5EF4-FFF2-40B4-BE49-F238E27FC236}">
                <a16:creationId xmlns:a16="http://schemas.microsoft.com/office/drawing/2014/main" id="{3C532E5B-2F5E-46CF-B261-45B4C2F30F65}"/>
              </a:ext>
            </a:extLst>
          </p:cNvPr>
          <p:cNvSpPr>
            <a:spLocks noGrp="1"/>
          </p:cNvSpPr>
          <p:nvPr>
            <p:ph type="dt" sz="quarter" idx="12"/>
          </p:nvPr>
        </p:nvSpPr>
        <p:spPr bwMode="auto">
          <a:xfrm>
            <a:off x="908050" y="10788650"/>
            <a:ext cx="4624388" cy="3698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fld id="{05AD3DC6-E36C-4A1A-9A4F-259E99E50E4C}" type="datetime1">
              <a:rPr lang="en-US" altLang="en-US" sz="2400" smtClean="0"/>
              <a:pPr eaLnBrk="1" hangingPunct="1"/>
              <a:t>5/9/2021</a:t>
            </a:fld>
            <a:endParaRPr lang="en-US" altLang="en-US" sz="2400"/>
          </a:p>
        </p:txBody>
      </p:sp>
      <p:sp>
        <p:nvSpPr>
          <p:cNvPr id="11269" name="Slide Number Placeholder 5">
            <a:extLst>
              <a:ext uri="{FF2B5EF4-FFF2-40B4-BE49-F238E27FC236}">
                <a16:creationId xmlns:a16="http://schemas.microsoft.com/office/drawing/2014/main" id="{B7B0778F-9D2F-4904-BDC3-7D7B2FC30EB3}"/>
              </a:ext>
            </a:extLst>
          </p:cNvPr>
          <p:cNvSpPr>
            <a:spLocks noGrp="1"/>
          </p:cNvSpPr>
          <p:nvPr>
            <p:ph type="sldNum" sz="quarter" idx="13"/>
          </p:nvPr>
        </p:nvSpPr>
        <p:spPr bwMode="auto">
          <a:xfrm>
            <a:off x="17138650" y="10623550"/>
            <a:ext cx="2719388" cy="368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fld id="{4018C8A5-B3CF-42EF-A767-34A4D015B9C1}" type="slidenum">
              <a:rPr lang="en-US" altLang="en-US" sz="2400"/>
              <a:pPr eaLnBrk="1" hangingPunct="1"/>
              <a:t>3</a:t>
            </a:fld>
            <a:endParaRPr lang="en-US" altLang="en-US" sz="2400"/>
          </a:p>
        </p:txBody>
      </p:sp>
      <p:sp>
        <p:nvSpPr>
          <p:cNvPr id="3" name="TextBox 2">
            <a:extLst>
              <a:ext uri="{FF2B5EF4-FFF2-40B4-BE49-F238E27FC236}">
                <a16:creationId xmlns:a16="http://schemas.microsoft.com/office/drawing/2014/main" id="{B45379FF-884A-49BA-9A19-514AA0268744}"/>
              </a:ext>
            </a:extLst>
          </p:cNvPr>
          <p:cNvSpPr txBox="1"/>
          <p:nvPr/>
        </p:nvSpPr>
        <p:spPr>
          <a:xfrm>
            <a:off x="908050" y="2900075"/>
            <a:ext cx="17526000" cy="5509200"/>
          </a:xfrm>
          <a:prstGeom prst="rect">
            <a:avLst/>
          </a:prstGeom>
          <a:noFill/>
        </p:spPr>
        <p:txBody>
          <a:bodyPr wrap="square" rtlCol="0">
            <a:spAutoFit/>
          </a:bodyPr>
          <a:lstStyle/>
          <a:p>
            <a:pPr algn="just"/>
            <a:r>
              <a:rPr lang="en-IN" sz="4400" dirty="0"/>
              <a:t>The Speech emotion recognition systems have the aim of recognizing emotions, in this case, from the speech. The Speech emotion recognition aims to recognize the underlying emotional state of a speaker from the voice signal.</a:t>
            </a:r>
          </a:p>
          <a:p>
            <a:pPr algn="just"/>
            <a:r>
              <a:rPr lang="en-IN" sz="4400" dirty="0"/>
              <a:t>The problems introduced to these systems are:</a:t>
            </a:r>
          </a:p>
          <a:p>
            <a:pPr algn="just"/>
            <a:r>
              <a:rPr lang="en-IN" sz="4400" dirty="0"/>
              <a:t>How the emotions are presented inside an audio signal? </a:t>
            </a:r>
          </a:p>
          <a:p>
            <a:pPr algn="just"/>
            <a:r>
              <a:rPr lang="en-IN" sz="4400" dirty="0"/>
              <a:t>How can a classifier use labelled samples to classify the emotion of a new one?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6B16FB-A5BD-4251-ACA1-F396DE30DEA4}"/>
              </a:ext>
            </a:extLst>
          </p:cNvPr>
          <p:cNvSpPr>
            <a:spLocks noGrp="1"/>
          </p:cNvSpPr>
          <p:nvPr>
            <p:ph sz="quarter" idx="11"/>
          </p:nvPr>
        </p:nvSpPr>
        <p:spPr>
          <a:xfrm>
            <a:off x="1004888" y="1692275"/>
            <a:ext cx="17962562" cy="8591711"/>
          </a:xfrm>
        </p:spPr>
        <p:txBody>
          <a:bodyPr/>
          <a:lstStyle/>
          <a:p>
            <a:pPr marL="1800" indent="0" algn="just">
              <a:lnSpc>
                <a:spcPct val="114000"/>
              </a:lnSpc>
              <a:buClr>
                <a:srgbClr val="000000"/>
              </a:buClr>
              <a:defRPr/>
            </a:pPr>
            <a:r>
              <a:rPr lang="en-IN" sz="4800" spc="-1" dirty="0">
                <a:solidFill>
                  <a:srgbClr val="000000"/>
                </a:solidFill>
                <a:latin typeface="Helvetica" panose="020B0604020202020204" pitchFamily="34" charset="0"/>
                <a:ea typeface="DejaVu Sans"/>
                <a:cs typeface="Helvetica" panose="020B0604020202020204" pitchFamily="34" charset="0"/>
              </a:rPr>
              <a:t>Scope of the project</a:t>
            </a:r>
          </a:p>
          <a:p>
            <a:pPr marL="1800" indent="0" algn="just">
              <a:lnSpc>
                <a:spcPct val="114000"/>
              </a:lnSpc>
              <a:buClr>
                <a:srgbClr val="000000"/>
              </a:buClr>
              <a:defRPr/>
            </a:pPr>
            <a:endParaRPr lang="en-IN" sz="4000" dirty="0"/>
          </a:p>
          <a:p>
            <a:pPr marL="1800" indent="0" algn="just">
              <a:lnSpc>
                <a:spcPct val="114000"/>
              </a:lnSpc>
              <a:buClr>
                <a:srgbClr val="000000"/>
              </a:buClr>
              <a:defRPr/>
            </a:pPr>
            <a:r>
              <a:rPr lang="en-IN" sz="4400" dirty="0"/>
              <a:t>Speech Emotion Recognition is a model that could detect emotions from the speech. It can also be used to monitor the psycho physiological state of a person in lie detectors. In recent time, Speech Emotion Recognition also finds its applications in medicine and forensics.</a:t>
            </a:r>
            <a:r>
              <a:rPr lang="en-IN" sz="4400" spc="-1" dirty="0">
                <a:solidFill>
                  <a:srgbClr val="000000"/>
                </a:solidFill>
                <a:latin typeface="Helvetica" panose="020B0604020202020204" pitchFamily="34" charset="0"/>
                <a:ea typeface="DejaVu Sans"/>
                <a:cs typeface="Helvetica" panose="020B0604020202020204" pitchFamily="34" charset="0"/>
              </a:rPr>
              <a:t> </a:t>
            </a:r>
          </a:p>
          <a:p>
            <a:pPr marL="1800" indent="0" algn="just">
              <a:lnSpc>
                <a:spcPct val="114000"/>
              </a:lnSpc>
              <a:buClr>
                <a:srgbClr val="000000"/>
              </a:buClr>
              <a:defRPr/>
            </a:pPr>
            <a:r>
              <a:rPr lang="en-IN" sz="4400" spc="-1" dirty="0">
                <a:latin typeface="Helvetica" panose="020B0604020202020204" pitchFamily="34" charset="0"/>
                <a:cs typeface="Helvetica" panose="020B0604020202020204" pitchFamily="34" charset="0"/>
              </a:rPr>
              <a:t>The task of this work is to develop a complete machine learning system able to decide the emotion of a new audio signal where the emotion is unknown.</a:t>
            </a:r>
          </a:p>
          <a:p>
            <a:pPr>
              <a:lnSpc>
                <a:spcPct val="114000"/>
              </a:lnSpc>
              <a:defRPr/>
            </a:pPr>
            <a:endParaRPr lang="en-IN" sz="3200" spc="-1" dirty="0">
              <a:latin typeface="Helvetica" panose="020B0604020202020204" pitchFamily="34" charset="0"/>
              <a:cs typeface="Helvetica" panose="020B0604020202020204" pitchFamily="34" charset="0"/>
            </a:endParaRPr>
          </a:p>
          <a:p>
            <a:endParaRPr lang="en-IN" dirty="0"/>
          </a:p>
        </p:txBody>
      </p:sp>
      <p:sp>
        <p:nvSpPr>
          <p:cNvPr id="3" name="Date Placeholder 2">
            <a:extLst>
              <a:ext uri="{FF2B5EF4-FFF2-40B4-BE49-F238E27FC236}">
                <a16:creationId xmlns:a16="http://schemas.microsoft.com/office/drawing/2014/main" id="{F718E4FC-F12D-460E-AF3D-7406DB289A9F}"/>
              </a:ext>
            </a:extLst>
          </p:cNvPr>
          <p:cNvSpPr>
            <a:spLocks noGrp="1"/>
          </p:cNvSpPr>
          <p:nvPr>
            <p:ph type="dt" sz="half" idx="12"/>
          </p:nvPr>
        </p:nvSpPr>
        <p:spPr/>
        <p:txBody>
          <a:bodyPr/>
          <a:lstStyle/>
          <a:p>
            <a:pPr>
              <a:defRPr/>
            </a:pPr>
            <a:fld id="{AB481017-36E1-4F4C-8B60-15C71E826B23}" type="datetime1">
              <a:rPr lang="en-US" smtClean="0"/>
              <a:pPr>
                <a:defRPr/>
              </a:pPr>
              <a:t>5/9/2021</a:t>
            </a:fld>
            <a:endParaRPr lang="en-US" dirty="0"/>
          </a:p>
        </p:txBody>
      </p:sp>
      <p:sp>
        <p:nvSpPr>
          <p:cNvPr id="4" name="Slide Number Placeholder 3">
            <a:extLst>
              <a:ext uri="{FF2B5EF4-FFF2-40B4-BE49-F238E27FC236}">
                <a16:creationId xmlns:a16="http://schemas.microsoft.com/office/drawing/2014/main" id="{3D5F4860-9031-4120-AD05-3929A71E8B37}"/>
              </a:ext>
            </a:extLst>
          </p:cNvPr>
          <p:cNvSpPr>
            <a:spLocks noGrp="1"/>
          </p:cNvSpPr>
          <p:nvPr>
            <p:ph type="sldNum" sz="quarter" idx="13"/>
          </p:nvPr>
        </p:nvSpPr>
        <p:spPr/>
        <p:txBody>
          <a:bodyPr/>
          <a:lstStyle/>
          <a:p>
            <a:fld id="{987F04B4-72CC-4C57-AFA1-9CE719F65B24}" type="slidenum">
              <a:rPr lang="en-US" altLang="en-US" smtClean="0"/>
              <a:pPr/>
              <a:t>4</a:t>
            </a:fld>
            <a:endParaRPr lang="en-US" altLang="en-US"/>
          </a:p>
        </p:txBody>
      </p:sp>
      <p:sp>
        <p:nvSpPr>
          <p:cNvPr id="5" name="Title 1">
            <a:extLst>
              <a:ext uri="{FF2B5EF4-FFF2-40B4-BE49-F238E27FC236}">
                <a16:creationId xmlns:a16="http://schemas.microsoft.com/office/drawing/2014/main" id="{36B4DA3F-D1BA-4F17-BE0C-E0FF059421DD}"/>
              </a:ext>
            </a:extLst>
          </p:cNvPr>
          <p:cNvSpPr txBox="1">
            <a:spLocks/>
          </p:cNvSpPr>
          <p:nvPr/>
        </p:nvSpPr>
        <p:spPr bwMode="auto">
          <a:xfrm>
            <a:off x="4108450" y="96838"/>
            <a:ext cx="11277600" cy="1230312"/>
          </a:xfrm>
          <a:prstGeom prst="rect">
            <a:avLst/>
          </a:prstGeom>
          <a:noFill/>
          <a:ln>
            <a:noFill/>
          </a:ln>
        </p:spPr>
        <p:txBody>
          <a:bodyPr lIns="0" tIns="0" rIns="0" bIns="0">
            <a:spAutoFit/>
          </a:bodyPr>
          <a:lstStyle>
            <a:lvl1pPr algn="ctr" rtl="0" eaLnBrk="0" fontAlgn="base" hangingPunct="0">
              <a:spcBef>
                <a:spcPct val="0"/>
              </a:spcBef>
              <a:spcAft>
                <a:spcPct val="0"/>
              </a:spcAft>
              <a:defRPr>
                <a:solidFill>
                  <a:schemeClr val="tx2"/>
                </a:solidFill>
                <a:latin typeface="+mj-lt"/>
                <a:ea typeface="ＭＳ Ｐゴシック" pitchFamily="34" charset="-128"/>
                <a:cs typeface="ＭＳ Ｐゴシック" charset="0"/>
              </a:defRPr>
            </a:lvl1pPr>
            <a:lvl2pPr algn="ctr" rtl="0" eaLnBrk="0" fontAlgn="base" hangingPunct="0">
              <a:spcBef>
                <a:spcPct val="0"/>
              </a:spcBef>
              <a:spcAft>
                <a:spcPct val="0"/>
              </a:spcAft>
              <a:defRPr>
                <a:solidFill>
                  <a:schemeClr val="tx2"/>
                </a:solidFill>
                <a:latin typeface="Calibri" charset="0"/>
                <a:ea typeface="ＭＳ Ｐゴシック" pitchFamily="34" charset="-128"/>
                <a:cs typeface="ＭＳ Ｐゴシック" charset="0"/>
              </a:defRPr>
            </a:lvl2pPr>
            <a:lvl3pPr algn="ctr" rtl="0" eaLnBrk="0" fontAlgn="base" hangingPunct="0">
              <a:spcBef>
                <a:spcPct val="0"/>
              </a:spcBef>
              <a:spcAft>
                <a:spcPct val="0"/>
              </a:spcAft>
              <a:defRPr>
                <a:solidFill>
                  <a:schemeClr val="tx2"/>
                </a:solidFill>
                <a:latin typeface="Calibri" charset="0"/>
                <a:ea typeface="ＭＳ Ｐゴシック" pitchFamily="34" charset="-128"/>
                <a:cs typeface="ＭＳ Ｐゴシック" charset="0"/>
              </a:defRPr>
            </a:lvl3pPr>
            <a:lvl4pPr algn="ctr" rtl="0" eaLnBrk="0" fontAlgn="base" hangingPunct="0">
              <a:spcBef>
                <a:spcPct val="0"/>
              </a:spcBef>
              <a:spcAft>
                <a:spcPct val="0"/>
              </a:spcAft>
              <a:defRPr>
                <a:solidFill>
                  <a:schemeClr val="tx2"/>
                </a:solidFill>
                <a:latin typeface="Calibri" charset="0"/>
                <a:ea typeface="ＭＳ Ｐゴシック" pitchFamily="34" charset="-128"/>
                <a:cs typeface="ＭＳ Ｐゴシック" charset="0"/>
              </a:defRPr>
            </a:lvl4pPr>
            <a:lvl5pPr algn="ctr" rtl="0" eaLnBrk="0" fontAlgn="base" hangingPunct="0">
              <a:spcBef>
                <a:spcPct val="0"/>
              </a:spcBef>
              <a:spcAft>
                <a:spcPct val="0"/>
              </a:spcAft>
              <a:defRPr>
                <a:solidFill>
                  <a:schemeClr val="tx2"/>
                </a:solidFill>
                <a:latin typeface="Calibri" charset="0"/>
                <a:ea typeface="ＭＳ Ｐゴシック" pitchFamily="34" charset="-128"/>
                <a:cs typeface="ＭＳ Ｐゴシック" charset="0"/>
              </a:defRPr>
            </a:lvl5pPr>
            <a:lvl6pPr marL="45720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6pPr>
            <a:lvl7pPr marL="91440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7pPr>
            <a:lvl8pPr marL="137160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8pPr>
            <a:lvl9pPr marL="182880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9pPr>
          </a:lstStyle>
          <a:p>
            <a:pPr defTabSz="914400">
              <a:defRPr/>
            </a:pPr>
            <a:r>
              <a:rPr lang="en-US" altLang="en-US" sz="8000" b="1" kern="0" dirty="0"/>
              <a:t>Introduction</a:t>
            </a:r>
          </a:p>
        </p:txBody>
      </p:sp>
    </p:spTree>
    <p:extLst>
      <p:ext uri="{BB962C8B-B14F-4D97-AF65-F5344CB8AC3E}">
        <p14:creationId xmlns:p14="http://schemas.microsoft.com/office/powerpoint/2010/main" val="2939675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8F6093C-5791-420F-8488-1464762AEB42}"/>
              </a:ext>
            </a:extLst>
          </p:cNvPr>
          <p:cNvSpPr>
            <a:spLocks noGrp="1"/>
          </p:cNvSpPr>
          <p:nvPr>
            <p:ph sz="quarter" idx="11"/>
          </p:nvPr>
        </p:nvSpPr>
        <p:spPr>
          <a:xfrm>
            <a:off x="1004888" y="1692275"/>
            <a:ext cx="17962562" cy="6315575"/>
          </a:xfrm>
        </p:spPr>
        <p:txBody>
          <a:bodyPr/>
          <a:lstStyle/>
          <a:p>
            <a:pPr marL="0" indent="0"/>
            <a:r>
              <a:rPr lang="en-IN" sz="4800" spc="-1" dirty="0">
                <a:solidFill>
                  <a:srgbClr val="000000"/>
                </a:solidFill>
                <a:latin typeface="Helvetica" panose="020B0604020202020204" pitchFamily="34" charset="0"/>
                <a:ea typeface="DejaVu Sans"/>
                <a:cs typeface="Helvetica" panose="020B0604020202020204" pitchFamily="34" charset="0"/>
              </a:rPr>
              <a:t>Expected Outcome</a:t>
            </a:r>
            <a:endParaRPr lang="en-IN" sz="4800" spc="-1" dirty="0">
              <a:latin typeface="Helvetica" panose="020B0604020202020204" pitchFamily="34" charset="0"/>
              <a:cs typeface="Helvetica" panose="020B0604020202020204" pitchFamily="34" charset="0"/>
            </a:endParaRPr>
          </a:p>
          <a:p>
            <a:endParaRPr lang="en-IN" sz="4800" dirty="0"/>
          </a:p>
          <a:p>
            <a:pPr algn="just"/>
            <a:r>
              <a:rPr lang="en-IN" sz="4800" dirty="0"/>
              <a:t>  </a:t>
            </a:r>
            <a:r>
              <a:rPr lang="en-IN" sz="4400" dirty="0"/>
              <a:t>The outcome of speech emotion recognition  project is the identification of the emotional state of humans from their voice with maximum accuracy. The actual user emotion may help a system track the user’s behaviour by adapting to his inner state.</a:t>
            </a:r>
          </a:p>
          <a:p>
            <a:endParaRPr lang="en-IN" sz="4800" dirty="0"/>
          </a:p>
          <a:p>
            <a:r>
              <a:rPr lang="en-IN" sz="4800" dirty="0"/>
              <a:t> </a:t>
            </a:r>
          </a:p>
        </p:txBody>
      </p:sp>
      <p:sp>
        <p:nvSpPr>
          <p:cNvPr id="3" name="Date Placeholder 2">
            <a:extLst>
              <a:ext uri="{FF2B5EF4-FFF2-40B4-BE49-F238E27FC236}">
                <a16:creationId xmlns:a16="http://schemas.microsoft.com/office/drawing/2014/main" id="{6E39B1CB-4D75-42E8-9BA7-5190A8CC94EF}"/>
              </a:ext>
            </a:extLst>
          </p:cNvPr>
          <p:cNvSpPr>
            <a:spLocks noGrp="1"/>
          </p:cNvSpPr>
          <p:nvPr>
            <p:ph type="dt" sz="half" idx="12"/>
          </p:nvPr>
        </p:nvSpPr>
        <p:spPr/>
        <p:txBody>
          <a:bodyPr/>
          <a:lstStyle/>
          <a:p>
            <a:pPr>
              <a:defRPr/>
            </a:pPr>
            <a:fld id="{AB481017-36E1-4F4C-8B60-15C71E826B23}" type="datetime1">
              <a:rPr lang="en-US" smtClean="0"/>
              <a:pPr>
                <a:defRPr/>
              </a:pPr>
              <a:t>5/9/2021</a:t>
            </a:fld>
            <a:endParaRPr lang="en-US" dirty="0"/>
          </a:p>
        </p:txBody>
      </p:sp>
      <p:sp>
        <p:nvSpPr>
          <p:cNvPr id="4" name="Slide Number Placeholder 3">
            <a:extLst>
              <a:ext uri="{FF2B5EF4-FFF2-40B4-BE49-F238E27FC236}">
                <a16:creationId xmlns:a16="http://schemas.microsoft.com/office/drawing/2014/main" id="{148D481F-E3C6-4BF0-92D0-A74D5980390C}"/>
              </a:ext>
            </a:extLst>
          </p:cNvPr>
          <p:cNvSpPr>
            <a:spLocks noGrp="1"/>
          </p:cNvSpPr>
          <p:nvPr>
            <p:ph type="sldNum" sz="quarter" idx="13"/>
          </p:nvPr>
        </p:nvSpPr>
        <p:spPr/>
        <p:txBody>
          <a:bodyPr/>
          <a:lstStyle/>
          <a:p>
            <a:fld id="{987F04B4-72CC-4C57-AFA1-9CE719F65B24}" type="slidenum">
              <a:rPr lang="en-US" altLang="en-US" smtClean="0"/>
              <a:pPr/>
              <a:t>5</a:t>
            </a:fld>
            <a:endParaRPr lang="en-US" altLang="en-US"/>
          </a:p>
        </p:txBody>
      </p:sp>
      <p:sp>
        <p:nvSpPr>
          <p:cNvPr id="5" name="Title 1">
            <a:extLst>
              <a:ext uri="{FF2B5EF4-FFF2-40B4-BE49-F238E27FC236}">
                <a16:creationId xmlns:a16="http://schemas.microsoft.com/office/drawing/2014/main" id="{182F045C-3BF3-409C-A0C2-69CAD04432F2}"/>
              </a:ext>
            </a:extLst>
          </p:cNvPr>
          <p:cNvSpPr txBox="1">
            <a:spLocks/>
          </p:cNvSpPr>
          <p:nvPr/>
        </p:nvSpPr>
        <p:spPr bwMode="auto">
          <a:xfrm>
            <a:off x="4108450" y="96838"/>
            <a:ext cx="11277600" cy="1230312"/>
          </a:xfrm>
          <a:prstGeom prst="rect">
            <a:avLst/>
          </a:prstGeom>
          <a:noFill/>
          <a:ln>
            <a:noFill/>
          </a:ln>
        </p:spPr>
        <p:txBody>
          <a:bodyPr lIns="0" tIns="0" rIns="0" bIns="0">
            <a:spAutoFit/>
          </a:bodyPr>
          <a:lstStyle>
            <a:lvl1pPr algn="ctr" rtl="0" eaLnBrk="0" fontAlgn="base" hangingPunct="0">
              <a:spcBef>
                <a:spcPct val="0"/>
              </a:spcBef>
              <a:spcAft>
                <a:spcPct val="0"/>
              </a:spcAft>
              <a:defRPr>
                <a:solidFill>
                  <a:schemeClr val="tx2"/>
                </a:solidFill>
                <a:latin typeface="+mj-lt"/>
                <a:ea typeface="ＭＳ Ｐゴシック" pitchFamily="34" charset="-128"/>
                <a:cs typeface="ＭＳ Ｐゴシック" charset="0"/>
              </a:defRPr>
            </a:lvl1pPr>
            <a:lvl2pPr algn="ctr" rtl="0" eaLnBrk="0" fontAlgn="base" hangingPunct="0">
              <a:spcBef>
                <a:spcPct val="0"/>
              </a:spcBef>
              <a:spcAft>
                <a:spcPct val="0"/>
              </a:spcAft>
              <a:defRPr>
                <a:solidFill>
                  <a:schemeClr val="tx2"/>
                </a:solidFill>
                <a:latin typeface="Calibri" charset="0"/>
                <a:ea typeface="ＭＳ Ｐゴシック" pitchFamily="34" charset="-128"/>
                <a:cs typeface="ＭＳ Ｐゴシック" charset="0"/>
              </a:defRPr>
            </a:lvl2pPr>
            <a:lvl3pPr algn="ctr" rtl="0" eaLnBrk="0" fontAlgn="base" hangingPunct="0">
              <a:spcBef>
                <a:spcPct val="0"/>
              </a:spcBef>
              <a:spcAft>
                <a:spcPct val="0"/>
              </a:spcAft>
              <a:defRPr>
                <a:solidFill>
                  <a:schemeClr val="tx2"/>
                </a:solidFill>
                <a:latin typeface="Calibri" charset="0"/>
                <a:ea typeface="ＭＳ Ｐゴシック" pitchFamily="34" charset="-128"/>
                <a:cs typeface="ＭＳ Ｐゴシック" charset="0"/>
              </a:defRPr>
            </a:lvl3pPr>
            <a:lvl4pPr algn="ctr" rtl="0" eaLnBrk="0" fontAlgn="base" hangingPunct="0">
              <a:spcBef>
                <a:spcPct val="0"/>
              </a:spcBef>
              <a:spcAft>
                <a:spcPct val="0"/>
              </a:spcAft>
              <a:defRPr>
                <a:solidFill>
                  <a:schemeClr val="tx2"/>
                </a:solidFill>
                <a:latin typeface="Calibri" charset="0"/>
                <a:ea typeface="ＭＳ Ｐゴシック" pitchFamily="34" charset="-128"/>
                <a:cs typeface="ＭＳ Ｐゴシック" charset="0"/>
              </a:defRPr>
            </a:lvl4pPr>
            <a:lvl5pPr algn="ctr" rtl="0" eaLnBrk="0" fontAlgn="base" hangingPunct="0">
              <a:spcBef>
                <a:spcPct val="0"/>
              </a:spcBef>
              <a:spcAft>
                <a:spcPct val="0"/>
              </a:spcAft>
              <a:defRPr>
                <a:solidFill>
                  <a:schemeClr val="tx2"/>
                </a:solidFill>
                <a:latin typeface="Calibri" charset="0"/>
                <a:ea typeface="ＭＳ Ｐゴシック" pitchFamily="34" charset="-128"/>
                <a:cs typeface="ＭＳ Ｐゴシック" charset="0"/>
              </a:defRPr>
            </a:lvl5pPr>
            <a:lvl6pPr marL="45720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6pPr>
            <a:lvl7pPr marL="91440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7pPr>
            <a:lvl8pPr marL="137160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8pPr>
            <a:lvl9pPr marL="182880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9pPr>
          </a:lstStyle>
          <a:p>
            <a:pPr defTabSz="914400">
              <a:defRPr/>
            </a:pPr>
            <a:r>
              <a:rPr lang="en-US" altLang="en-US" sz="8000" b="1" kern="0" dirty="0"/>
              <a:t>Introduction</a:t>
            </a:r>
          </a:p>
        </p:txBody>
      </p:sp>
    </p:spTree>
    <p:extLst>
      <p:ext uri="{BB962C8B-B14F-4D97-AF65-F5344CB8AC3E}">
        <p14:creationId xmlns:p14="http://schemas.microsoft.com/office/powerpoint/2010/main" val="3504720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11">
            <a:extLst>
              <a:ext uri="{FF2B5EF4-FFF2-40B4-BE49-F238E27FC236}">
                <a16:creationId xmlns:a16="http://schemas.microsoft.com/office/drawing/2014/main" id="{A17A08C1-CFD6-4E0D-8799-889CFCC4D1D6}"/>
              </a:ext>
            </a:extLst>
          </p:cNvPr>
          <p:cNvGraphicFramePr/>
          <p:nvPr>
            <p:extLst>
              <p:ext uri="{D42A27DB-BD31-4B8C-83A1-F6EECF244321}">
                <p14:modId xmlns:p14="http://schemas.microsoft.com/office/powerpoint/2010/main" val="2122862384"/>
              </p:ext>
            </p:extLst>
          </p:nvPr>
        </p:nvGraphicFramePr>
        <p:xfrm>
          <a:off x="1730447" y="2103629"/>
          <a:ext cx="16733838" cy="7365332"/>
        </p:xfrm>
        <a:graphic>
          <a:graphicData uri="http://schemas.openxmlformats.org/drawingml/2006/table">
            <a:tbl>
              <a:tblPr/>
              <a:tblGrid>
                <a:gridCol w="930203">
                  <a:extLst>
                    <a:ext uri="{9D8B030D-6E8A-4147-A177-3AD203B41FA5}">
                      <a16:colId xmlns:a16="http://schemas.microsoft.com/office/drawing/2014/main" val="20000"/>
                    </a:ext>
                  </a:extLst>
                </a:gridCol>
                <a:gridCol w="4006922">
                  <a:extLst>
                    <a:ext uri="{9D8B030D-6E8A-4147-A177-3AD203B41FA5}">
                      <a16:colId xmlns:a16="http://schemas.microsoft.com/office/drawing/2014/main" val="20001"/>
                    </a:ext>
                  </a:extLst>
                </a:gridCol>
                <a:gridCol w="3962400">
                  <a:extLst>
                    <a:ext uri="{9D8B030D-6E8A-4147-A177-3AD203B41FA5}">
                      <a16:colId xmlns:a16="http://schemas.microsoft.com/office/drawing/2014/main" val="20002"/>
                    </a:ext>
                  </a:extLst>
                </a:gridCol>
                <a:gridCol w="7834313">
                  <a:extLst>
                    <a:ext uri="{9D8B030D-6E8A-4147-A177-3AD203B41FA5}">
                      <a16:colId xmlns:a16="http://schemas.microsoft.com/office/drawing/2014/main" val="20003"/>
                    </a:ext>
                  </a:extLst>
                </a:gridCol>
              </a:tblGrid>
              <a:tr h="1376362">
                <a:tc>
                  <a:txBody>
                    <a:bodyPr/>
                    <a:lstStyle/>
                    <a:p>
                      <a:pPr algn="just">
                        <a:lnSpc>
                          <a:spcPct val="100000"/>
                        </a:lnSpc>
                      </a:pPr>
                      <a:r>
                        <a:rPr lang="en-IN" sz="3000" b="1" strike="noStrike" spc="-1" dirty="0">
                          <a:solidFill>
                            <a:srgbClr val="FFFFFF"/>
                          </a:solidFill>
                          <a:latin typeface="Times New Roman"/>
                        </a:rPr>
                        <a:t>S No </a:t>
                      </a:r>
                      <a:endParaRPr lang="en-IN" sz="3000" b="0" strike="noStrike" spc="-1" dirty="0">
                        <a:latin typeface="Arial"/>
                      </a:endParaRPr>
                    </a:p>
                  </a:txBody>
                  <a:tcPr marL="182358" marR="182358" marT="68405" marB="68405">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just">
                        <a:lnSpc>
                          <a:spcPct val="100000"/>
                        </a:lnSpc>
                      </a:pPr>
                      <a:r>
                        <a:rPr lang="en-IN" sz="3000" b="1" strike="noStrike" spc="-1">
                          <a:solidFill>
                            <a:srgbClr val="FFFFFF"/>
                          </a:solidFill>
                          <a:latin typeface="Times New Roman"/>
                        </a:rPr>
                        <a:t>Author and Paper title</a:t>
                      </a:r>
                      <a:endParaRPr lang="en-IN" sz="3000" b="0" strike="noStrike" spc="-1">
                        <a:latin typeface="Arial"/>
                      </a:endParaRPr>
                    </a:p>
                  </a:txBody>
                  <a:tcPr marL="182358" marR="182358" marT="68405" marB="68405">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just">
                        <a:lnSpc>
                          <a:spcPct val="100000"/>
                        </a:lnSpc>
                      </a:pPr>
                      <a:r>
                        <a:rPr lang="en-IN" sz="3000" b="1" strike="noStrike" spc="-1" dirty="0">
                          <a:solidFill>
                            <a:srgbClr val="FFFFFF"/>
                          </a:solidFill>
                          <a:latin typeface="Times New Roman"/>
                        </a:rPr>
                        <a:t>Details of Publication </a:t>
                      </a:r>
                      <a:endParaRPr lang="en-IN" sz="3000" b="0" strike="noStrike" spc="-1" dirty="0">
                        <a:latin typeface="Arial"/>
                      </a:endParaRPr>
                    </a:p>
                  </a:txBody>
                  <a:tcPr marL="182358" marR="182358" marT="68405" marB="68405">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just">
                        <a:lnSpc>
                          <a:spcPct val="100000"/>
                        </a:lnSpc>
                      </a:pPr>
                      <a:r>
                        <a:rPr lang="en-IN" sz="3000" b="1" strike="noStrike" spc="-1">
                          <a:solidFill>
                            <a:srgbClr val="FFFFFF"/>
                          </a:solidFill>
                          <a:latin typeface="Times New Roman"/>
                        </a:rPr>
                        <a:t>Summary of the Paper </a:t>
                      </a:r>
                      <a:endParaRPr lang="en-IN" sz="3000" b="0" strike="noStrike" spc="-1">
                        <a:latin typeface="Arial"/>
                      </a:endParaRPr>
                    </a:p>
                  </a:txBody>
                  <a:tcPr marL="182358" marR="182358" marT="68405" marB="68405">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3785064">
                <a:tc>
                  <a:txBody>
                    <a:bodyPr/>
                    <a:lstStyle/>
                    <a:p>
                      <a:pPr algn="just">
                        <a:lnSpc>
                          <a:spcPct val="100000"/>
                        </a:lnSpc>
                      </a:pPr>
                      <a:r>
                        <a:rPr lang="en-IN" sz="3000" b="0" strike="noStrike" spc="-1" dirty="0">
                          <a:solidFill>
                            <a:srgbClr val="000000"/>
                          </a:solidFill>
                          <a:latin typeface="Times New Roman"/>
                        </a:rPr>
                        <a:t>1</a:t>
                      </a:r>
                      <a:endParaRPr lang="en-IN" sz="3000" b="0" strike="noStrike" spc="-1" dirty="0">
                        <a:latin typeface="Arial"/>
                      </a:endParaRPr>
                    </a:p>
                  </a:txBody>
                  <a:tcPr marL="182358" marR="182358" marT="68405" marB="68405">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gn="just">
                        <a:lnSpc>
                          <a:spcPct val="100000"/>
                        </a:lnSpc>
                      </a:pPr>
                      <a:r>
                        <a:rPr lang="en-IN" sz="3200" dirty="0"/>
                        <a:t>Deepak Bharti</a:t>
                      </a:r>
                      <a:r>
                        <a:rPr lang="en-IN" sz="3000" b="0" strike="noStrike" spc="-1" dirty="0">
                          <a:solidFill>
                            <a:srgbClr val="000000"/>
                          </a:solidFill>
                          <a:latin typeface="Times New Roman"/>
                        </a:rPr>
                        <a:t>,</a:t>
                      </a:r>
                    </a:p>
                    <a:p>
                      <a:pPr algn="just">
                        <a:lnSpc>
                          <a:spcPct val="100000"/>
                        </a:lnSpc>
                      </a:pPr>
                      <a:endParaRPr lang="en-IN" sz="3000" b="0" strike="noStrike" spc="-1" dirty="0">
                        <a:solidFill>
                          <a:srgbClr val="000000"/>
                        </a:solidFill>
                        <a:latin typeface="Times New Roman"/>
                      </a:endParaRPr>
                    </a:p>
                    <a:p>
                      <a:pPr algn="just">
                        <a:lnSpc>
                          <a:spcPct val="100000"/>
                        </a:lnSpc>
                      </a:pPr>
                      <a:r>
                        <a:rPr lang="en-IN" sz="3200" dirty="0"/>
                        <a:t>A Hybrid Machine Learning Model for Emotion Recognition From Speech Signals</a:t>
                      </a:r>
                      <a:r>
                        <a:rPr lang="en-IN" sz="3000" b="0" strike="noStrike" spc="-1" dirty="0">
                          <a:solidFill>
                            <a:srgbClr val="000000"/>
                          </a:solidFill>
                          <a:latin typeface="Times New Roman"/>
                        </a:rPr>
                        <a:t>           </a:t>
                      </a:r>
                      <a:endParaRPr lang="en-IN" sz="3000" b="0" strike="noStrike" spc="-1" dirty="0">
                        <a:latin typeface="Arial"/>
                      </a:endParaRPr>
                    </a:p>
                  </a:txBody>
                  <a:tcPr marL="182358" marR="182358" marT="68405" marB="68405">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gn="just">
                        <a:lnSpc>
                          <a:spcPct val="100000"/>
                        </a:lnSpc>
                      </a:pPr>
                      <a:r>
                        <a:rPr lang="en-IN" sz="3200" dirty="0"/>
                        <a:t>Proceedings of the International Conference on Smart Electronics and Communication (ICOSEC 2020) IEEE Xplore Part Number: CFP20V90-ART; ISBN: 978-1-7281-5461-9</a:t>
                      </a:r>
                      <a:endParaRPr lang="en-IN" sz="3000" b="0" strike="noStrike" spc="-1" dirty="0">
                        <a:latin typeface="Arial"/>
                      </a:endParaRPr>
                    </a:p>
                  </a:txBody>
                  <a:tcPr marL="182358" marR="182358" marT="68405" marB="68405">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gn="just">
                        <a:lnSpc>
                          <a:spcPct val="100000"/>
                        </a:lnSpc>
                      </a:pPr>
                      <a:r>
                        <a:rPr lang="en-IN" sz="3200" dirty="0"/>
                        <a:t>A speech emotion recognition system is defined using the Machine learning method using MSVM to recognize the various types of expression. Thus, the feature extraction method using Gammatone Frequency Cepstral Co-efficient (GFCC) algorithm has been extracted from the RAVDESS data set, and these features have been defined. It analyses how the classification and feature extraction performance in the recognition rate of emotions in speech (Sad, Happy, and Angry)</a:t>
                      </a:r>
                      <a:endParaRPr lang="en-IN" sz="3000" b="0" strike="noStrike" spc="-1" dirty="0">
                        <a:latin typeface="Arial"/>
                      </a:endParaRPr>
                    </a:p>
                  </a:txBody>
                  <a:tcPr marL="182358" marR="182358" marT="68405" marB="68405">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extLst>
                  <a:ext uri="{0D108BD9-81ED-4DB2-BD59-A6C34878D82A}">
                    <a16:rowId xmlns:a16="http://schemas.microsoft.com/office/drawing/2014/main" val="10001"/>
                  </a:ext>
                </a:extLst>
              </a:tr>
            </a:tbl>
          </a:graphicData>
        </a:graphic>
      </p:graphicFrame>
      <p:sp>
        <p:nvSpPr>
          <p:cNvPr id="5" name="CustomShape 8">
            <a:extLst>
              <a:ext uri="{FF2B5EF4-FFF2-40B4-BE49-F238E27FC236}">
                <a16:creationId xmlns:a16="http://schemas.microsoft.com/office/drawing/2014/main" id="{8EFA3E61-6636-4A92-A985-F30AE381788A}"/>
              </a:ext>
            </a:extLst>
          </p:cNvPr>
          <p:cNvSpPr/>
          <p:nvPr/>
        </p:nvSpPr>
        <p:spPr>
          <a:xfrm>
            <a:off x="5175250" y="15875"/>
            <a:ext cx="10210800" cy="1230313"/>
          </a:xfrm>
          <a:prstGeom prst="rect">
            <a:avLst/>
          </a:prstGeom>
          <a:noFill/>
          <a:ln>
            <a:noFill/>
          </a:ln>
        </p:spPr>
        <p:txBody>
          <a:bodyPr lIns="0" tIns="0" rIns="0" bIns="0">
            <a:spAutoFit/>
          </a:bodyPr>
          <a:lstStyle/>
          <a:p>
            <a:pPr algn="ctr" defTabSz="914400" eaLnBrk="0" hangingPunct="0">
              <a:defRPr/>
            </a:pPr>
            <a:r>
              <a:rPr lang="en-IN" sz="8000" b="1" kern="0" dirty="0">
                <a:solidFill>
                  <a:schemeClr val="tx2"/>
                </a:solidFill>
                <a:latin typeface="+mj-lt"/>
                <a:cs typeface="ＭＳ Ｐゴシック" charset="0"/>
              </a:rPr>
              <a:t>Literature Survey</a:t>
            </a:r>
          </a:p>
        </p:txBody>
      </p:sp>
      <p:sp>
        <p:nvSpPr>
          <p:cNvPr id="12309" name="Date Placeholder 5">
            <a:extLst>
              <a:ext uri="{FF2B5EF4-FFF2-40B4-BE49-F238E27FC236}">
                <a16:creationId xmlns:a16="http://schemas.microsoft.com/office/drawing/2014/main" id="{13A470DF-99E5-4084-B73B-B2DB383BFCF6}"/>
              </a:ext>
            </a:extLst>
          </p:cNvPr>
          <p:cNvSpPr>
            <a:spLocks noGrp="1"/>
          </p:cNvSpPr>
          <p:nvPr>
            <p:ph type="dt" sz="quarter" idx="12"/>
          </p:nvPr>
        </p:nvSpPr>
        <p:spPr bwMode="auto">
          <a:xfrm>
            <a:off x="908050" y="10788650"/>
            <a:ext cx="4624388" cy="3698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fld id="{D48E2358-8F31-4C3D-90D3-2106649872A1}" type="datetime1">
              <a:rPr lang="en-US" altLang="en-US" sz="2400" smtClean="0"/>
              <a:pPr eaLnBrk="1" hangingPunct="1"/>
              <a:t>5/9/2021</a:t>
            </a:fld>
            <a:endParaRPr lang="en-US" altLang="en-US" sz="2400"/>
          </a:p>
        </p:txBody>
      </p:sp>
      <p:sp>
        <p:nvSpPr>
          <p:cNvPr id="12310" name="Slide Number Placeholder 6">
            <a:extLst>
              <a:ext uri="{FF2B5EF4-FFF2-40B4-BE49-F238E27FC236}">
                <a16:creationId xmlns:a16="http://schemas.microsoft.com/office/drawing/2014/main" id="{9D9534DE-ABBA-43AE-A2FA-0ABC0BA5ECCD}"/>
              </a:ext>
            </a:extLst>
          </p:cNvPr>
          <p:cNvSpPr>
            <a:spLocks noGrp="1"/>
          </p:cNvSpPr>
          <p:nvPr>
            <p:ph type="sldNum" sz="quarter" idx="13"/>
          </p:nvPr>
        </p:nvSpPr>
        <p:spPr bwMode="auto">
          <a:xfrm>
            <a:off x="17138650" y="10623550"/>
            <a:ext cx="2719388" cy="368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fld id="{A0E4D0CA-F06F-4612-856C-8AB20C74BF2E}" type="slidenum">
              <a:rPr lang="en-US" altLang="en-US" sz="2400"/>
              <a:pPr eaLnBrk="1" hangingPunct="1"/>
              <a:t>6</a:t>
            </a:fld>
            <a:endParaRPr lang="en-US" alt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11">
            <a:extLst>
              <a:ext uri="{FF2B5EF4-FFF2-40B4-BE49-F238E27FC236}">
                <a16:creationId xmlns:a16="http://schemas.microsoft.com/office/drawing/2014/main" id="{A17A08C1-CFD6-4E0D-8799-889CFCC4D1D6}"/>
              </a:ext>
            </a:extLst>
          </p:cNvPr>
          <p:cNvGraphicFramePr/>
          <p:nvPr>
            <p:extLst>
              <p:ext uri="{D42A27DB-BD31-4B8C-83A1-F6EECF244321}">
                <p14:modId xmlns:p14="http://schemas.microsoft.com/office/powerpoint/2010/main" val="621824346"/>
              </p:ext>
            </p:extLst>
          </p:nvPr>
        </p:nvGraphicFramePr>
        <p:xfrm>
          <a:off x="1764506" y="2515757"/>
          <a:ext cx="16733838" cy="7007363"/>
        </p:xfrm>
        <a:graphic>
          <a:graphicData uri="http://schemas.openxmlformats.org/drawingml/2006/table">
            <a:tbl>
              <a:tblPr/>
              <a:tblGrid>
                <a:gridCol w="1915475">
                  <a:extLst>
                    <a:ext uri="{9D8B030D-6E8A-4147-A177-3AD203B41FA5}">
                      <a16:colId xmlns:a16="http://schemas.microsoft.com/office/drawing/2014/main" val="20000"/>
                    </a:ext>
                  </a:extLst>
                </a:gridCol>
                <a:gridCol w="6451445">
                  <a:extLst>
                    <a:ext uri="{9D8B030D-6E8A-4147-A177-3AD203B41FA5}">
                      <a16:colId xmlns:a16="http://schemas.microsoft.com/office/drawing/2014/main" val="20001"/>
                    </a:ext>
                  </a:extLst>
                </a:gridCol>
                <a:gridCol w="4183459">
                  <a:extLst>
                    <a:ext uri="{9D8B030D-6E8A-4147-A177-3AD203B41FA5}">
                      <a16:colId xmlns:a16="http://schemas.microsoft.com/office/drawing/2014/main" val="20002"/>
                    </a:ext>
                  </a:extLst>
                </a:gridCol>
                <a:gridCol w="4183459">
                  <a:extLst>
                    <a:ext uri="{9D8B030D-6E8A-4147-A177-3AD203B41FA5}">
                      <a16:colId xmlns:a16="http://schemas.microsoft.com/office/drawing/2014/main" val="20003"/>
                    </a:ext>
                  </a:extLst>
                </a:gridCol>
              </a:tblGrid>
              <a:tr h="1048873">
                <a:tc>
                  <a:txBody>
                    <a:bodyPr/>
                    <a:lstStyle/>
                    <a:p>
                      <a:pPr algn="just">
                        <a:lnSpc>
                          <a:spcPct val="100000"/>
                        </a:lnSpc>
                      </a:pPr>
                      <a:r>
                        <a:rPr lang="en-IN" sz="3000" b="1" strike="noStrike" spc="-1" dirty="0">
                          <a:solidFill>
                            <a:srgbClr val="FFFFFF"/>
                          </a:solidFill>
                          <a:latin typeface="Times New Roman"/>
                        </a:rPr>
                        <a:t>S No </a:t>
                      </a:r>
                      <a:endParaRPr lang="en-IN" sz="3000" b="0" strike="noStrike" spc="-1" dirty="0">
                        <a:latin typeface="Arial"/>
                      </a:endParaRPr>
                    </a:p>
                  </a:txBody>
                  <a:tcPr marL="182358" marR="182358" marT="68405" marB="68405">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just">
                        <a:lnSpc>
                          <a:spcPct val="100000"/>
                        </a:lnSpc>
                      </a:pPr>
                      <a:r>
                        <a:rPr lang="en-IN" sz="3000" b="1" strike="noStrike" spc="-1" dirty="0">
                          <a:solidFill>
                            <a:srgbClr val="FFFFFF"/>
                          </a:solidFill>
                          <a:latin typeface="Times New Roman"/>
                        </a:rPr>
                        <a:t>Author and Paper title</a:t>
                      </a:r>
                      <a:endParaRPr lang="en-IN" sz="3000" b="0" strike="noStrike" spc="-1" dirty="0">
                        <a:latin typeface="Arial"/>
                      </a:endParaRPr>
                    </a:p>
                  </a:txBody>
                  <a:tcPr marL="182358" marR="182358" marT="68405" marB="68405">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just">
                        <a:lnSpc>
                          <a:spcPct val="100000"/>
                        </a:lnSpc>
                      </a:pPr>
                      <a:r>
                        <a:rPr lang="en-IN" sz="3000" b="1" strike="noStrike" spc="-1" dirty="0">
                          <a:solidFill>
                            <a:srgbClr val="FFFFFF"/>
                          </a:solidFill>
                          <a:latin typeface="Times New Roman"/>
                        </a:rPr>
                        <a:t>Details of Publication </a:t>
                      </a:r>
                      <a:endParaRPr lang="en-IN" sz="3000" b="0" strike="noStrike" spc="-1" dirty="0">
                        <a:latin typeface="Arial"/>
                      </a:endParaRPr>
                    </a:p>
                  </a:txBody>
                  <a:tcPr marL="182358" marR="182358" marT="68405" marB="68405">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just">
                        <a:lnSpc>
                          <a:spcPct val="100000"/>
                        </a:lnSpc>
                      </a:pPr>
                      <a:r>
                        <a:rPr lang="en-IN" sz="3000" b="1" strike="noStrike" spc="-1">
                          <a:solidFill>
                            <a:srgbClr val="FFFFFF"/>
                          </a:solidFill>
                          <a:latin typeface="Times New Roman"/>
                        </a:rPr>
                        <a:t>Summary of the Paper </a:t>
                      </a:r>
                      <a:endParaRPr lang="en-IN" sz="3000" b="0" strike="noStrike" spc="-1">
                        <a:latin typeface="Arial"/>
                      </a:endParaRPr>
                    </a:p>
                  </a:txBody>
                  <a:tcPr marL="182358" marR="182358" marT="68405" marB="68405">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3785064">
                <a:tc>
                  <a:txBody>
                    <a:bodyPr/>
                    <a:lstStyle/>
                    <a:p>
                      <a:pPr algn="just">
                        <a:lnSpc>
                          <a:spcPct val="100000"/>
                        </a:lnSpc>
                      </a:pPr>
                      <a:r>
                        <a:rPr lang="en-IN" sz="3000" b="0" strike="noStrike" spc="-1" dirty="0">
                          <a:latin typeface="Arial"/>
                        </a:rPr>
                        <a:t>2</a:t>
                      </a:r>
                    </a:p>
                  </a:txBody>
                  <a:tcPr marL="182358" marR="182358" marT="68405" marB="68405">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gn="just">
                        <a:lnSpc>
                          <a:spcPct val="100000"/>
                        </a:lnSpc>
                      </a:pPr>
                      <a:r>
                        <a:rPr lang="en-IN" sz="3200" dirty="0" err="1"/>
                        <a:t>Pavol</a:t>
                      </a:r>
                      <a:r>
                        <a:rPr lang="en-IN" sz="3200" dirty="0"/>
                        <a:t> </a:t>
                      </a:r>
                      <a:r>
                        <a:rPr lang="en-IN" sz="3200" dirty="0" err="1"/>
                        <a:t>Harár</a:t>
                      </a:r>
                      <a:r>
                        <a:rPr lang="en-IN" sz="3200" dirty="0"/>
                        <a:t> , </a:t>
                      </a:r>
                      <a:r>
                        <a:rPr lang="en-IN" sz="3200" dirty="0" err="1"/>
                        <a:t>Radim</a:t>
                      </a:r>
                      <a:r>
                        <a:rPr lang="en-IN" sz="3200" dirty="0"/>
                        <a:t> </a:t>
                      </a:r>
                      <a:r>
                        <a:rPr lang="en-IN" sz="3200" dirty="0" err="1"/>
                        <a:t>Burget</a:t>
                      </a:r>
                      <a:r>
                        <a:rPr lang="en-IN" sz="3200" dirty="0"/>
                        <a:t> and Malay Kishore Dutta</a:t>
                      </a:r>
                      <a:r>
                        <a:rPr lang="en-IN" sz="3000" b="0" strike="noStrike" spc="-1" dirty="0">
                          <a:solidFill>
                            <a:srgbClr val="000000"/>
                          </a:solidFill>
                          <a:latin typeface="Times New Roman"/>
                        </a:rPr>
                        <a:t>, </a:t>
                      </a:r>
                    </a:p>
                    <a:p>
                      <a:pPr algn="just">
                        <a:lnSpc>
                          <a:spcPct val="100000"/>
                        </a:lnSpc>
                      </a:pPr>
                      <a:endParaRPr lang="en-IN" sz="3000" b="0" strike="noStrike" spc="-1" dirty="0">
                        <a:solidFill>
                          <a:srgbClr val="000000"/>
                        </a:solidFill>
                        <a:latin typeface="Times New Roman"/>
                      </a:endParaRPr>
                    </a:p>
                    <a:p>
                      <a:pPr algn="just">
                        <a:lnSpc>
                          <a:spcPct val="100000"/>
                        </a:lnSpc>
                      </a:pPr>
                      <a:r>
                        <a:rPr lang="en-IN" sz="3200" dirty="0"/>
                        <a:t>Speech Emotion Recognition with Deep Learning</a:t>
                      </a:r>
                      <a:endParaRPr lang="en-IN" sz="3000" b="0" strike="noStrike" spc="-1" dirty="0">
                        <a:latin typeface="Arial"/>
                      </a:endParaRPr>
                    </a:p>
                    <a:p>
                      <a:pPr algn="just">
                        <a:lnSpc>
                          <a:spcPct val="100000"/>
                        </a:lnSpc>
                      </a:pPr>
                      <a:r>
                        <a:rPr lang="en-IN" sz="3000" b="0" strike="noStrike" spc="-1" dirty="0">
                          <a:solidFill>
                            <a:srgbClr val="000000"/>
                          </a:solidFill>
                          <a:latin typeface="Times New Roman"/>
                        </a:rPr>
                        <a:t>                </a:t>
                      </a:r>
                      <a:endParaRPr lang="en-IN" sz="3000" b="0" strike="noStrike" spc="-1" dirty="0">
                        <a:latin typeface="Arial"/>
                      </a:endParaRPr>
                    </a:p>
                  </a:txBody>
                  <a:tcPr marL="182358" marR="182358" marT="68405" marB="68405">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gn="just">
                        <a:lnSpc>
                          <a:spcPct val="100000"/>
                        </a:lnSpc>
                      </a:pPr>
                      <a:r>
                        <a:rPr lang="en-IN" sz="3200" dirty="0"/>
                        <a:t>2017 4th International Conference on Signal Processing and Integrated Networks (SPIN)</a:t>
                      </a:r>
                      <a:endParaRPr lang="en-IN" sz="3000" b="0" strike="noStrike" spc="-1" dirty="0">
                        <a:latin typeface="Arial"/>
                      </a:endParaRPr>
                    </a:p>
                  </a:txBody>
                  <a:tcPr marL="182358" marR="182358" marT="68405" marB="68405">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gn="just">
                        <a:lnSpc>
                          <a:spcPct val="100000"/>
                        </a:lnSpc>
                      </a:pPr>
                      <a:r>
                        <a:rPr lang="en-IN" sz="3000" b="0" strike="noStrike" spc="-1" dirty="0">
                          <a:solidFill>
                            <a:srgbClr val="000000"/>
                          </a:solidFill>
                          <a:latin typeface="Times New Roman"/>
                        </a:rPr>
                        <a:t>SER is used to predict the </a:t>
                      </a:r>
                      <a:r>
                        <a:rPr lang="en-IN" sz="3200" dirty="0"/>
                        <a:t>emotional state of a person from a short voice recording split into 20 millisecond segments. This approach is context independent which means that all audio segments were classified independently.</a:t>
                      </a:r>
                      <a:endParaRPr lang="en-IN" sz="3000" b="0" strike="noStrike" spc="-1" dirty="0">
                        <a:latin typeface="Arial"/>
                      </a:endParaRPr>
                    </a:p>
                  </a:txBody>
                  <a:tcPr marL="182358" marR="182358" marT="68405" marB="68405">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extLst>
                  <a:ext uri="{0D108BD9-81ED-4DB2-BD59-A6C34878D82A}">
                    <a16:rowId xmlns:a16="http://schemas.microsoft.com/office/drawing/2014/main" val="10001"/>
                  </a:ext>
                </a:extLst>
              </a:tr>
            </a:tbl>
          </a:graphicData>
        </a:graphic>
      </p:graphicFrame>
      <p:sp>
        <p:nvSpPr>
          <p:cNvPr id="5" name="CustomShape 8">
            <a:extLst>
              <a:ext uri="{FF2B5EF4-FFF2-40B4-BE49-F238E27FC236}">
                <a16:creationId xmlns:a16="http://schemas.microsoft.com/office/drawing/2014/main" id="{8EFA3E61-6636-4A92-A985-F30AE381788A}"/>
              </a:ext>
            </a:extLst>
          </p:cNvPr>
          <p:cNvSpPr/>
          <p:nvPr/>
        </p:nvSpPr>
        <p:spPr>
          <a:xfrm>
            <a:off x="5175250" y="15875"/>
            <a:ext cx="10210800" cy="1230313"/>
          </a:xfrm>
          <a:prstGeom prst="rect">
            <a:avLst/>
          </a:prstGeom>
          <a:noFill/>
          <a:ln>
            <a:noFill/>
          </a:ln>
        </p:spPr>
        <p:txBody>
          <a:bodyPr lIns="0" tIns="0" rIns="0" bIns="0">
            <a:spAutoFit/>
          </a:bodyPr>
          <a:lstStyle/>
          <a:p>
            <a:pPr algn="ctr" defTabSz="914400" eaLnBrk="0" hangingPunct="0">
              <a:defRPr/>
            </a:pPr>
            <a:r>
              <a:rPr lang="en-IN" sz="8000" b="1" kern="0" dirty="0">
                <a:solidFill>
                  <a:schemeClr val="tx2"/>
                </a:solidFill>
                <a:latin typeface="+mj-lt"/>
                <a:cs typeface="ＭＳ Ｐゴシック" charset="0"/>
              </a:rPr>
              <a:t>Literature Survey</a:t>
            </a:r>
          </a:p>
        </p:txBody>
      </p:sp>
      <p:sp>
        <p:nvSpPr>
          <p:cNvPr id="12309" name="Date Placeholder 5">
            <a:extLst>
              <a:ext uri="{FF2B5EF4-FFF2-40B4-BE49-F238E27FC236}">
                <a16:creationId xmlns:a16="http://schemas.microsoft.com/office/drawing/2014/main" id="{13A470DF-99E5-4084-B73B-B2DB383BFCF6}"/>
              </a:ext>
            </a:extLst>
          </p:cNvPr>
          <p:cNvSpPr>
            <a:spLocks noGrp="1"/>
          </p:cNvSpPr>
          <p:nvPr>
            <p:ph type="dt" sz="quarter" idx="12"/>
          </p:nvPr>
        </p:nvSpPr>
        <p:spPr bwMode="auto">
          <a:xfrm>
            <a:off x="908050" y="10788650"/>
            <a:ext cx="4624388" cy="3698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fld id="{D48E2358-8F31-4C3D-90D3-2106649872A1}" type="datetime1">
              <a:rPr lang="en-US" altLang="en-US" sz="2400" smtClean="0"/>
              <a:pPr eaLnBrk="1" hangingPunct="1"/>
              <a:t>5/9/2021</a:t>
            </a:fld>
            <a:endParaRPr lang="en-US" altLang="en-US" sz="2400"/>
          </a:p>
        </p:txBody>
      </p:sp>
      <p:sp>
        <p:nvSpPr>
          <p:cNvPr id="12310" name="Slide Number Placeholder 6">
            <a:extLst>
              <a:ext uri="{FF2B5EF4-FFF2-40B4-BE49-F238E27FC236}">
                <a16:creationId xmlns:a16="http://schemas.microsoft.com/office/drawing/2014/main" id="{9D9534DE-ABBA-43AE-A2FA-0ABC0BA5ECCD}"/>
              </a:ext>
            </a:extLst>
          </p:cNvPr>
          <p:cNvSpPr>
            <a:spLocks noGrp="1"/>
          </p:cNvSpPr>
          <p:nvPr>
            <p:ph type="sldNum" sz="quarter" idx="13"/>
          </p:nvPr>
        </p:nvSpPr>
        <p:spPr bwMode="auto">
          <a:xfrm>
            <a:off x="17138650" y="10623550"/>
            <a:ext cx="2719388" cy="368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fld id="{A0E4D0CA-F06F-4612-856C-8AB20C74BF2E}" type="slidenum">
              <a:rPr lang="en-US" altLang="en-US" sz="2400"/>
              <a:pPr eaLnBrk="1" hangingPunct="1"/>
              <a:t>7</a:t>
            </a:fld>
            <a:endParaRPr lang="en-US" altLang="en-US" sz="2400"/>
          </a:p>
        </p:txBody>
      </p:sp>
    </p:spTree>
    <p:extLst>
      <p:ext uri="{BB962C8B-B14F-4D97-AF65-F5344CB8AC3E}">
        <p14:creationId xmlns:p14="http://schemas.microsoft.com/office/powerpoint/2010/main" val="4210397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11">
            <a:extLst>
              <a:ext uri="{FF2B5EF4-FFF2-40B4-BE49-F238E27FC236}">
                <a16:creationId xmlns:a16="http://schemas.microsoft.com/office/drawing/2014/main" id="{A17A08C1-CFD6-4E0D-8799-889CFCC4D1D6}"/>
              </a:ext>
            </a:extLst>
          </p:cNvPr>
          <p:cNvGraphicFramePr/>
          <p:nvPr>
            <p:extLst>
              <p:ext uri="{D42A27DB-BD31-4B8C-83A1-F6EECF244321}">
                <p14:modId xmlns:p14="http://schemas.microsoft.com/office/powerpoint/2010/main" val="783479811"/>
              </p:ext>
            </p:extLst>
          </p:nvPr>
        </p:nvGraphicFramePr>
        <p:xfrm>
          <a:off x="1764506" y="1909942"/>
          <a:ext cx="16733838" cy="6674420"/>
        </p:xfrm>
        <a:graphic>
          <a:graphicData uri="http://schemas.openxmlformats.org/drawingml/2006/table">
            <a:tbl>
              <a:tblPr/>
              <a:tblGrid>
                <a:gridCol w="1048544">
                  <a:extLst>
                    <a:ext uri="{9D8B030D-6E8A-4147-A177-3AD203B41FA5}">
                      <a16:colId xmlns:a16="http://schemas.microsoft.com/office/drawing/2014/main" val="20000"/>
                    </a:ext>
                  </a:extLst>
                </a:gridCol>
                <a:gridCol w="4953000">
                  <a:extLst>
                    <a:ext uri="{9D8B030D-6E8A-4147-A177-3AD203B41FA5}">
                      <a16:colId xmlns:a16="http://schemas.microsoft.com/office/drawing/2014/main" val="20001"/>
                    </a:ext>
                  </a:extLst>
                </a:gridCol>
                <a:gridCol w="4876800">
                  <a:extLst>
                    <a:ext uri="{9D8B030D-6E8A-4147-A177-3AD203B41FA5}">
                      <a16:colId xmlns:a16="http://schemas.microsoft.com/office/drawing/2014/main" val="20002"/>
                    </a:ext>
                  </a:extLst>
                </a:gridCol>
                <a:gridCol w="5855494">
                  <a:extLst>
                    <a:ext uri="{9D8B030D-6E8A-4147-A177-3AD203B41FA5}">
                      <a16:colId xmlns:a16="http://schemas.microsoft.com/office/drawing/2014/main" val="20003"/>
                    </a:ext>
                  </a:extLst>
                </a:gridCol>
              </a:tblGrid>
              <a:tr h="1048873">
                <a:tc>
                  <a:txBody>
                    <a:bodyPr/>
                    <a:lstStyle/>
                    <a:p>
                      <a:pPr algn="just">
                        <a:lnSpc>
                          <a:spcPct val="100000"/>
                        </a:lnSpc>
                      </a:pPr>
                      <a:r>
                        <a:rPr lang="en-IN" sz="3000" b="1" strike="noStrike" spc="-1" dirty="0">
                          <a:solidFill>
                            <a:srgbClr val="FFFFFF"/>
                          </a:solidFill>
                          <a:latin typeface="Times New Roman"/>
                        </a:rPr>
                        <a:t>S No </a:t>
                      </a:r>
                      <a:endParaRPr lang="en-IN" sz="3000" b="0" strike="noStrike" spc="-1" dirty="0">
                        <a:latin typeface="Arial"/>
                      </a:endParaRPr>
                    </a:p>
                  </a:txBody>
                  <a:tcPr marL="182358" marR="182358" marT="68405" marB="68405">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just">
                        <a:lnSpc>
                          <a:spcPct val="100000"/>
                        </a:lnSpc>
                      </a:pPr>
                      <a:r>
                        <a:rPr lang="en-IN" sz="3000" b="1" strike="noStrike" spc="-1">
                          <a:solidFill>
                            <a:srgbClr val="FFFFFF"/>
                          </a:solidFill>
                          <a:latin typeface="Times New Roman"/>
                        </a:rPr>
                        <a:t>Author and Paper title</a:t>
                      </a:r>
                      <a:endParaRPr lang="en-IN" sz="3000" b="0" strike="noStrike" spc="-1">
                        <a:latin typeface="Arial"/>
                      </a:endParaRPr>
                    </a:p>
                  </a:txBody>
                  <a:tcPr marL="182358" marR="182358" marT="68405" marB="68405">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just">
                        <a:lnSpc>
                          <a:spcPct val="100000"/>
                        </a:lnSpc>
                      </a:pPr>
                      <a:r>
                        <a:rPr lang="en-IN" sz="3000" b="1" strike="noStrike" spc="-1" dirty="0">
                          <a:solidFill>
                            <a:srgbClr val="FFFFFF"/>
                          </a:solidFill>
                          <a:latin typeface="Times New Roman"/>
                        </a:rPr>
                        <a:t>Details of Publication </a:t>
                      </a:r>
                      <a:endParaRPr lang="en-IN" sz="3000" b="0" strike="noStrike" spc="-1" dirty="0">
                        <a:latin typeface="Arial"/>
                      </a:endParaRPr>
                    </a:p>
                  </a:txBody>
                  <a:tcPr marL="182358" marR="182358" marT="68405" marB="68405">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just">
                        <a:lnSpc>
                          <a:spcPct val="100000"/>
                        </a:lnSpc>
                      </a:pPr>
                      <a:r>
                        <a:rPr lang="en-IN" sz="3000" b="1" strike="noStrike" spc="-1">
                          <a:solidFill>
                            <a:srgbClr val="FFFFFF"/>
                          </a:solidFill>
                          <a:latin typeface="Times New Roman"/>
                        </a:rPr>
                        <a:t>Summary of the Paper </a:t>
                      </a:r>
                      <a:endParaRPr lang="en-IN" sz="3000" b="0" strike="noStrike" spc="-1">
                        <a:latin typeface="Arial"/>
                      </a:endParaRPr>
                    </a:p>
                  </a:txBody>
                  <a:tcPr marL="182358" marR="182358" marT="68405" marB="68405">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3785064">
                <a:tc>
                  <a:txBody>
                    <a:bodyPr/>
                    <a:lstStyle/>
                    <a:p>
                      <a:pPr algn="just">
                        <a:lnSpc>
                          <a:spcPct val="100000"/>
                        </a:lnSpc>
                      </a:pPr>
                      <a:r>
                        <a:rPr lang="en-IN" sz="3000" b="0" strike="noStrike" spc="-1" dirty="0">
                          <a:solidFill>
                            <a:srgbClr val="000000"/>
                          </a:solidFill>
                          <a:latin typeface="Times New Roman"/>
                        </a:rPr>
                        <a:t>3</a:t>
                      </a:r>
                      <a:endParaRPr lang="en-IN" sz="3000" b="0" strike="noStrike" spc="-1" dirty="0">
                        <a:latin typeface="Arial"/>
                      </a:endParaRPr>
                    </a:p>
                  </a:txBody>
                  <a:tcPr marL="182358" marR="182358" marT="68405" marB="68405">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gn="just">
                        <a:lnSpc>
                          <a:spcPct val="100000"/>
                        </a:lnSpc>
                      </a:pPr>
                      <a:r>
                        <a:rPr lang="en-IN" sz="3200" dirty="0" err="1"/>
                        <a:t>Girija</a:t>
                      </a:r>
                      <a:r>
                        <a:rPr lang="en-IN" sz="3200" dirty="0"/>
                        <a:t> Deshmukh, Apurva </a:t>
                      </a:r>
                      <a:r>
                        <a:rPr lang="en-IN" sz="3200" dirty="0" err="1"/>
                        <a:t>Gaonkar</a:t>
                      </a:r>
                      <a:r>
                        <a:rPr lang="en-IN" sz="3200" dirty="0"/>
                        <a:t>, Gauri Golwalkar, Sukanya Kulkarni</a:t>
                      </a:r>
                      <a:r>
                        <a:rPr lang="en-IN" sz="3000" b="0" strike="noStrike" spc="-1" dirty="0">
                          <a:solidFill>
                            <a:srgbClr val="000000"/>
                          </a:solidFill>
                          <a:latin typeface="Times New Roman"/>
                        </a:rPr>
                        <a:t>,</a:t>
                      </a:r>
                    </a:p>
                    <a:p>
                      <a:pPr algn="just">
                        <a:lnSpc>
                          <a:spcPct val="100000"/>
                        </a:lnSpc>
                      </a:pPr>
                      <a:endParaRPr lang="en-IN" sz="3000" b="0" strike="noStrike" spc="-1" dirty="0">
                        <a:solidFill>
                          <a:srgbClr val="000000"/>
                        </a:solidFill>
                        <a:latin typeface="Times New Roman"/>
                      </a:endParaRPr>
                    </a:p>
                    <a:p>
                      <a:pPr algn="just">
                        <a:lnSpc>
                          <a:spcPct val="100000"/>
                        </a:lnSpc>
                      </a:pPr>
                      <a:r>
                        <a:rPr lang="en-IN" sz="3200" dirty="0"/>
                        <a:t>Speech based Emotion Recognition using Machine Learning</a:t>
                      </a:r>
                      <a:r>
                        <a:rPr lang="en-IN" sz="3000" b="0" strike="noStrike" spc="-1" dirty="0">
                          <a:solidFill>
                            <a:srgbClr val="000000"/>
                          </a:solidFill>
                          <a:latin typeface="Times New Roman"/>
                        </a:rPr>
                        <a:t>                </a:t>
                      </a:r>
                      <a:endParaRPr lang="en-IN" sz="3000" b="0" strike="noStrike" spc="-1" dirty="0">
                        <a:latin typeface="Arial"/>
                      </a:endParaRPr>
                    </a:p>
                  </a:txBody>
                  <a:tcPr marL="182358" marR="182358" marT="68405" marB="68405">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gn="just">
                        <a:lnSpc>
                          <a:spcPct val="100000"/>
                        </a:lnSpc>
                      </a:pPr>
                      <a:r>
                        <a:rPr lang="en-IN" sz="3200" dirty="0"/>
                        <a:t>Proceedings of the Third International Conference on Computing Methodologies and Communication (ICCMC 2019) IEEE Xplore Part Number: CFP19K25-ART; ISBN: 978-1-5386-7808-4 </a:t>
                      </a:r>
                      <a:endParaRPr lang="en-IN" sz="3000" b="0" strike="noStrike" spc="-1" dirty="0">
                        <a:latin typeface="Arial"/>
                      </a:endParaRPr>
                    </a:p>
                  </a:txBody>
                  <a:tcPr marL="182358" marR="182358" marT="68405" marB="68405">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gn="just">
                        <a:lnSpc>
                          <a:spcPct val="100000"/>
                        </a:lnSpc>
                      </a:pPr>
                      <a:r>
                        <a:rPr lang="en-IN" sz="3000" b="0" strike="noStrike" spc="-1" dirty="0">
                          <a:solidFill>
                            <a:srgbClr val="000000"/>
                          </a:solidFill>
                          <a:latin typeface="Times New Roman"/>
                        </a:rPr>
                        <a:t>In this paper, three emotions- anger, happiness, and </a:t>
                      </a:r>
                    </a:p>
                    <a:p>
                      <a:pPr algn="just">
                        <a:lnSpc>
                          <a:spcPct val="100000"/>
                        </a:lnSpc>
                      </a:pPr>
                      <a:r>
                        <a:rPr lang="en-IN" sz="3000" b="0" strike="noStrike" spc="-1" dirty="0">
                          <a:solidFill>
                            <a:srgbClr val="000000"/>
                          </a:solidFill>
                          <a:latin typeface="Times New Roman"/>
                        </a:rPr>
                        <a:t>sadness, were classified using three feature vectors. Pitch, Mel </a:t>
                      </a:r>
                    </a:p>
                    <a:p>
                      <a:pPr algn="just">
                        <a:lnSpc>
                          <a:spcPct val="100000"/>
                        </a:lnSpc>
                      </a:pPr>
                      <a:r>
                        <a:rPr lang="en-IN" sz="3000" b="0" strike="noStrike" spc="-1" dirty="0">
                          <a:solidFill>
                            <a:srgbClr val="000000"/>
                          </a:solidFill>
                          <a:latin typeface="Times New Roman"/>
                        </a:rPr>
                        <a:t>frequency cepstral coefficients, Short Term Energy were the </a:t>
                      </a:r>
                    </a:p>
                    <a:p>
                      <a:pPr algn="just">
                        <a:lnSpc>
                          <a:spcPct val="100000"/>
                        </a:lnSpc>
                      </a:pPr>
                      <a:r>
                        <a:rPr lang="en-IN" sz="3000" b="0" strike="noStrike" spc="-1" dirty="0">
                          <a:solidFill>
                            <a:srgbClr val="000000"/>
                          </a:solidFill>
                          <a:latin typeface="Times New Roman"/>
                        </a:rPr>
                        <a:t>three feature vectors extracted from audio signals. Open </a:t>
                      </a:r>
                    </a:p>
                    <a:p>
                      <a:pPr algn="just">
                        <a:lnSpc>
                          <a:spcPct val="100000"/>
                        </a:lnSpc>
                      </a:pPr>
                      <a:r>
                        <a:rPr lang="en-IN" sz="3000" b="0" strike="noStrike" spc="-1" dirty="0">
                          <a:solidFill>
                            <a:srgbClr val="000000"/>
                          </a:solidFill>
                          <a:latin typeface="Times New Roman"/>
                        </a:rPr>
                        <a:t>source North American English acted speech corpus and </a:t>
                      </a:r>
                    </a:p>
                    <a:p>
                      <a:pPr algn="just">
                        <a:lnSpc>
                          <a:spcPct val="100000"/>
                        </a:lnSpc>
                      </a:pPr>
                      <a:r>
                        <a:rPr lang="en-IN" sz="3000" b="0" strike="noStrike" spc="-1" dirty="0">
                          <a:solidFill>
                            <a:srgbClr val="000000"/>
                          </a:solidFill>
                          <a:latin typeface="Times New Roman"/>
                        </a:rPr>
                        <a:t>recorded natural speech corpus were used as input.</a:t>
                      </a:r>
                      <a:endParaRPr lang="en-IN" sz="3000" b="0" strike="noStrike" spc="-1" dirty="0">
                        <a:latin typeface="Arial"/>
                      </a:endParaRPr>
                    </a:p>
                  </a:txBody>
                  <a:tcPr marL="182358" marR="182358" marT="68405" marB="68405">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extLst>
                  <a:ext uri="{0D108BD9-81ED-4DB2-BD59-A6C34878D82A}">
                    <a16:rowId xmlns:a16="http://schemas.microsoft.com/office/drawing/2014/main" val="10001"/>
                  </a:ext>
                </a:extLst>
              </a:tr>
            </a:tbl>
          </a:graphicData>
        </a:graphic>
      </p:graphicFrame>
      <p:sp>
        <p:nvSpPr>
          <p:cNvPr id="5" name="CustomShape 8">
            <a:extLst>
              <a:ext uri="{FF2B5EF4-FFF2-40B4-BE49-F238E27FC236}">
                <a16:creationId xmlns:a16="http://schemas.microsoft.com/office/drawing/2014/main" id="{8EFA3E61-6636-4A92-A985-F30AE381788A}"/>
              </a:ext>
            </a:extLst>
          </p:cNvPr>
          <p:cNvSpPr/>
          <p:nvPr/>
        </p:nvSpPr>
        <p:spPr>
          <a:xfrm>
            <a:off x="5175250" y="15875"/>
            <a:ext cx="10210800" cy="1230313"/>
          </a:xfrm>
          <a:prstGeom prst="rect">
            <a:avLst/>
          </a:prstGeom>
          <a:noFill/>
          <a:ln>
            <a:noFill/>
          </a:ln>
        </p:spPr>
        <p:txBody>
          <a:bodyPr lIns="0" tIns="0" rIns="0" bIns="0">
            <a:spAutoFit/>
          </a:bodyPr>
          <a:lstStyle/>
          <a:p>
            <a:pPr algn="ctr" defTabSz="914400" eaLnBrk="0" hangingPunct="0">
              <a:defRPr/>
            </a:pPr>
            <a:r>
              <a:rPr lang="en-IN" sz="8000" b="1" kern="0" dirty="0">
                <a:solidFill>
                  <a:schemeClr val="tx2"/>
                </a:solidFill>
                <a:latin typeface="+mj-lt"/>
                <a:cs typeface="ＭＳ Ｐゴシック" charset="0"/>
              </a:rPr>
              <a:t>Literature Survey</a:t>
            </a:r>
          </a:p>
        </p:txBody>
      </p:sp>
      <p:sp>
        <p:nvSpPr>
          <p:cNvPr id="12309" name="Date Placeholder 5">
            <a:extLst>
              <a:ext uri="{FF2B5EF4-FFF2-40B4-BE49-F238E27FC236}">
                <a16:creationId xmlns:a16="http://schemas.microsoft.com/office/drawing/2014/main" id="{13A470DF-99E5-4084-B73B-B2DB383BFCF6}"/>
              </a:ext>
            </a:extLst>
          </p:cNvPr>
          <p:cNvSpPr>
            <a:spLocks noGrp="1"/>
          </p:cNvSpPr>
          <p:nvPr>
            <p:ph type="dt" sz="quarter" idx="12"/>
          </p:nvPr>
        </p:nvSpPr>
        <p:spPr bwMode="auto">
          <a:xfrm>
            <a:off x="908050" y="10788650"/>
            <a:ext cx="4624388" cy="3698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fld id="{D48E2358-8F31-4C3D-90D3-2106649872A1}" type="datetime1">
              <a:rPr lang="en-US" altLang="en-US" sz="2400" smtClean="0"/>
              <a:pPr eaLnBrk="1" hangingPunct="1"/>
              <a:t>5/9/2021</a:t>
            </a:fld>
            <a:endParaRPr lang="en-US" altLang="en-US" sz="2400"/>
          </a:p>
        </p:txBody>
      </p:sp>
      <p:sp>
        <p:nvSpPr>
          <p:cNvPr id="12310" name="Slide Number Placeholder 6">
            <a:extLst>
              <a:ext uri="{FF2B5EF4-FFF2-40B4-BE49-F238E27FC236}">
                <a16:creationId xmlns:a16="http://schemas.microsoft.com/office/drawing/2014/main" id="{9D9534DE-ABBA-43AE-A2FA-0ABC0BA5ECCD}"/>
              </a:ext>
            </a:extLst>
          </p:cNvPr>
          <p:cNvSpPr>
            <a:spLocks noGrp="1"/>
          </p:cNvSpPr>
          <p:nvPr>
            <p:ph type="sldNum" sz="quarter" idx="13"/>
          </p:nvPr>
        </p:nvSpPr>
        <p:spPr bwMode="auto">
          <a:xfrm>
            <a:off x="17138650" y="10623550"/>
            <a:ext cx="2719388" cy="368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fld id="{A0E4D0CA-F06F-4612-856C-8AB20C74BF2E}" type="slidenum">
              <a:rPr lang="en-US" altLang="en-US" sz="2400"/>
              <a:pPr eaLnBrk="1" hangingPunct="1"/>
              <a:t>8</a:t>
            </a:fld>
            <a:endParaRPr lang="en-US" altLang="en-US" sz="2400"/>
          </a:p>
        </p:txBody>
      </p:sp>
    </p:spTree>
    <p:extLst>
      <p:ext uri="{BB962C8B-B14F-4D97-AF65-F5344CB8AC3E}">
        <p14:creationId xmlns:p14="http://schemas.microsoft.com/office/powerpoint/2010/main" val="1721574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11">
            <a:extLst>
              <a:ext uri="{FF2B5EF4-FFF2-40B4-BE49-F238E27FC236}">
                <a16:creationId xmlns:a16="http://schemas.microsoft.com/office/drawing/2014/main" id="{A17A08C1-CFD6-4E0D-8799-889CFCC4D1D6}"/>
              </a:ext>
            </a:extLst>
          </p:cNvPr>
          <p:cNvGraphicFramePr/>
          <p:nvPr>
            <p:extLst>
              <p:ext uri="{D42A27DB-BD31-4B8C-83A1-F6EECF244321}">
                <p14:modId xmlns:p14="http://schemas.microsoft.com/office/powerpoint/2010/main" val="1843126651"/>
              </p:ext>
            </p:extLst>
          </p:nvPr>
        </p:nvGraphicFramePr>
        <p:xfrm>
          <a:off x="1685131" y="2089558"/>
          <a:ext cx="16733838" cy="5574803"/>
        </p:xfrm>
        <a:graphic>
          <a:graphicData uri="http://schemas.openxmlformats.org/drawingml/2006/table">
            <a:tbl>
              <a:tblPr/>
              <a:tblGrid>
                <a:gridCol w="1204119">
                  <a:extLst>
                    <a:ext uri="{9D8B030D-6E8A-4147-A177-3AD203B41FA5}">
                      <a16:colId xmlns:a16="http://schemas.microsoft.com/office/drawing/2014/main" val="20000"/>
                    </a:ext>
                  </a:extLst>
                </a:gridCol>
                <a:gridCol w="5486400">
                  <a:extLst>
                    <a:ext uri="{9D8B030D-6E8A-4147-A177-3AD203B41FA5}">
                      <a16:colId xmlns:a16="http://schemas.microsoft.com/office/drawing/2014/main" val="20001"/>
                    </a:ext>
                  </a:extLst>
                </a:gridCol>
                <a:gridCol w="4724400">
                  <a:extLst>
                    <a:ext uri="{9D8B030D-6E8A-4147-A177-3AD203B41FA5}">
                      <a16:colId xmlns:a16="http://schemas.microsoft.com/office/drawing/2014/main" val="20002"/>
                    </a:ext>
                  </a:extLst>
                </a:gridCol>
                <a:gridCol w="5318919">
                  <a:extLst>
                    <a:ext uri="{9D8B030D-6E8A-4147-A177-3AD203B41FA5}">
                      <a16:colId xmlns:a16="http://schemas.microsoft.com/office/drawing/2014/main" val="20003"/>
                    </a:ext>
                  </a:extLst>
                </a:gridCol>
              </a:tblGrid>
              <a:tr h="1048873">
                <a:tc>
                  <a:txBody>
                    <a:bodyPr/>
                    <a:lstStyle/>
                    <a:p>
                      <a:pPr algn="just">
                        <a:lnSpc>
                          <a:spcPct val="100000"/>
                        </a:lnSpc>
                      </a:pPr>
                      <a:r>
                        <a:rPr lang="en-IN" sz="3000" b="1" strike="noStrike" spc="-1" dirty="0">
                          <a:solidFill>
                            <a:srgbClr val="FFFFFF"/>
                          </a:solidFill>
                          <a:latin typeface="Times New Roman"/>
                        </a:rPr>
                        <a:t>S No </a:t>
                      </a:r>
                      <a:endParaRPr lang="en-IN" sz="3000" b="0" strike="noStrike" spc="-1" dirty="0">
                        <a:latin typeface="Arial"/>
                      </a:endParaRPr>
                    </a:p>
                  </a:txBody>
                  <a:tcPr marL="182358" marR="182358" marT="68405" marB="68405">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just">
                        <a:lnSpc>
                          <a:spcPct val="100000"/>
                        </a:lnSpc>
                      </a:pPr>
                      <a:r>
                        <a:rPr lang="en-IN" sz="3000" b="1" strike="noStrike" spc="-1">
                          <a:solidFill>
                            <a:srgbClr val="FFFFFF"/>
                          </a:solidFill>
                          <a:latin typeface="Times New Roman"/>
                        </a:rPr>
                        <a:t>Author and Paper title</a:t>
                      </a:r>
                      <a:endParaRPr lang="en-IN" sz="3000" b="0" strike="noStrike" spc="-1">
                        <a:latin typeface="Arial"/>
                      </a:endParaRPr>
                    </a:p>
                  </a:txBody>
                  <a:tcPr marL="182358" marR="182358" marT="68405" marB="68405">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just">
                        <a:lnSpc>
                          <a:spcPct val="100000"/>
                        </a:lnSpc>
                      </a:pPr>
                      <a:r>
                        <a:rPr lang="en-IN" sz="3000" b="1" strike="noStrike" spc="-1" dirty="0">
                          <a:solidFill>
                            <a:srgbClr val="FFFFFF"/>
                          </a:solidFill>
                          <a:latin typeface="Times New Roman"/>
                        </a:rPr>
                        <a:t>Details of Publication </a:t>
                      </a:r>
                      <a:endParaRPr lang="en-IN" sz="3000" b="0" strike="noStrike" spc="-1" dirty="0">
                        <a:latin typeface="Arial"/>
                      </a:endParaRPr>
                    </a:p>
                  </a:txBody>
                  <a:tcPr marL="182358" marR="182358" marT="68405" marB="68405">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just">
                        <a:lnSpc>
                          <a:spcPct val="100000"/>
                        </a:lnSpc>
                      </a:pPr>
                      <a:r>
                        <a:rPr lang="en-IN" sz="3000" b="1" strike="noStrike" spc="-1">
                          <a:solidFill>
                            <a:srgbClr val="FFFFFF"/>
                          </a:solidFill>
                          <a:latin typeface="Times New Roman"/>
                        </a:rPr>
                        <a:t>Summary of the Paper </a:t>
                      </a:r>
                      <a:endParaRPr lang="en-IN" sz="3000" b="0" strike="noStrike" spc="-1">
                        <a:latin typeface="Arial"/>
                      </a:endParaRPr>
                    </a:p>
                  </a:txBody>
                  <a:tcPr marL="182358" marR="182358" marT="68405" marB="68405">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3785064">
                <a:tc>
                  <a:txBody>
                    <a:bodyPr/>
                    <a:lstStyle/>
                    <a:p>
                      <a:pPr algn="just">
                        <a:lnSpc>
                          <a:spcPct val="100000"/>
                        </a:lnSpc>
                      </a:pPr>
                      <a:r>
                        <a:rPr lang="en-IN" sz="3000" b="0" strike="noStrike" spc="-1" dirty="0">
                          <a:solidFill>
                            <a:srgbClr val="000000"/>
                          </a:solidFill>
                          <a:latin typeface="Times New Roman"/>
                        </a:rPr>
                        <a:t>4</a:t>
                      </a:r>
                      <a:endParaRPr lang="en-IN" sz="3000" b="0" strike="noStrike" spc="-1" dirty="0">
                        <a:latin typeface="Arial"/>
                      </a:endParaRPr>
                    </a:p>
                  </a:txBody>
                  <a:tcPr marL="182358" marR="182358" marT="68405" marB="68405">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gn="just">
                        <a:lnSpc>
                          <a:spcPct val="100000"/>
                        </a:lnSpc>
                      </a:pPr>
                      <a:r>
                        <a:rPr lang="en-IN" sz="3200" dirty="0" err="1"/>
                        <a:t>Saikat</a:t>
                      </a:r>
                      <a:r>
                        <a:rPr lang="en-IN" sz="3200" dirty="0"/>
                        <a:t> </a:t>
                      </a:r>
                      <a:r>
                        <a:rPr lang="en-IN" sz="3200" dirty="0" err="1"/>
                        <a:t>Basu</a:t>
                      </a:r>
                      <a:r>
                        <a:rPr lang="en-IN" sz="3200" dirty="0"/>
                        <a:t>, </a:t>
                      </a:r>
                      <a:r>
                        <a:rPr lang="en-IN" sz="3200" dirty="0" err="1"/>
                        <a:t>Jaybrata</a:t>
                      </a:r>
                      <a:r>
                        <a:rPr lang="en-IN" sz="3200" dirty="0"/>
                        <a:t> Chakraborty , Arnab Bag and Md. </a:t>
                      </a:r>
                      <a:r>
                        <a:rPr lang="en-IN" sz="3200" dirty="0" err="1"/>
                        <a:t>Aftabuddin</a:t>
                      </a:r>
                      <a:r>
                        <a:rPr lang="en-IN" sz="3000" b="0" strike="noStrike" spc="-1" dirty="0">
                          <a:solidFill>
                            <a:srgbClr val="000000"/>
                          </a:solidFill>
                          <a:latin typeface="Times New Roman"/>
                        </a:rPr>
                        <a:t>,</a:t>
                      </a:r>
                    </a:p>
                    <a:p>
                      <a:pPr algn="just">
                        <a:lnSpc>
                          <a:spcPct val="100000"/>
                        </a:lnSpc>
                      </a:pPr>
                      <a:endParaRPr lang="en-IN" sz="3000" b="0" strike="noStrike" spc="-1" dirty="0">
                        <a:solidFill>
                          <a:srgbClr val="000000"/>
                        </a:solidFill>
                        <a:latin typeface="Times New Roman"/>
                      </a:endParaRPr>
                    </a:p>
                    <a:p>
                      <a:pPr algn="just">
                        <a:lnSpc>
                          <a:spcPct val="100000"/>
                        </a:lnSpc>
                      </a:pPr>
                      <a:r>
                        <a:rPr lang="en-IN" sz="3200" dirty="0"/>
                        <a:t>A Review on Emotion Recognition using Speech </a:t>
                      </a:r>
                      <a:endParaRPr lang="en-IN" sz="3000" b="0" strike="noStrike" spc="-1" dirty="0">
                        <a:latin typeface="Arial"/>
                      </a:endParaRPr>
                    </a:p>
                    <a:p>
                      <a:pPr algn="just">
                        <a:lnSpc>
                          <a:spcPct val="100000"/>
                        </a:lnSpc>
                      </a:pPr>
                      <a:r>
                        <a:rPr lang="en-IN" sz="3000" b="0" strike="noStrike" spc="-1" dirty="0">
                          <a:solidFill>
                            <a:srgbClr val="000000"/>
                          </a:solidFill>
                          <a:latin typeface="Times New Roman"/>
                        </a:rPr>
                        <a:t>                </a:t>
                      </a:r>
                      <a:endParaRPr lang="en-IN" sz="3000" b="0" strike="noStrike" spc="-1" dirty="0">
                        <a:latin typeface="Arial"/>
                      </a:endParaRPr>
                    </a:p>
                  </a:txBody>
                  <a:tcPr marL="182358" marR="182358" marT="68405" marB="68405">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gn="just">
                        <a:lnSpc>
                          <a:spcPct val="100000"/>
                        </a:lnSpc>
                      </a:pPr>
                      <a:r>
                        <a:rPr lang="en-IN" sz="3200" dirty="0"/>
                        <a:t>International Conference on Inventive Communication and Computational Technologies (ICICCT 2017)</a:t>
                      </a:r>
                      <a:endParaRPr lang="en-IN" sz="3000" b="0" strike="noStrike" spc="-1" dirty="0">
                        <a:latin typeface="Arial"/>
                      </a:endParaRPr>
                    </a:p>
                  </a:txBody>
                  <a:tcPr marL="182358" marR="182358" marT="68405" marB="68405">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gn="just">
                        <a:lnSpc>
                          <a:spcPct val="100000"/>
                        </a:lnSpc>
                      </a:pPr>
                      <a:r>
                        <a:rPr lang="en-IN" sz="3200" dirty="0"/>
                        <a:t>The study reveals the fact that identification of emotion of a person is a task yet to have complete and general solution. Till now, most of the work has been done on the fixed size speech segment for classification of emotion, that means on the off line speech. </a:t>
                      </a:r>
                      <a:endParaRPr lang="en-IN" sz="3000" b="0" strike="noStrike" spc="-1" dirty="0">
                        <a:latin typeface="Arial"/>
                      </a:endParaRPr>
                    </a:p>
                  </a:txBody>
                  <a:tcPr marL="182358" marR="182358" marT="68405" marB="68405">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extLst>
                  <a:ext uri="{0D108BD9-81ED-4DB2-BD59-A6C34878D82A}">
                    <a16:rowId xmlns:a16="http://schemas.microsoft.com/office/drawing/2014/main" val="10001"/>
                  </a:ext>
                </a:extLst>
              </a:tr>
            </a:tbl>
          </a:graphicData>
        </a:graphic>
      </p:graphicFrame>
      <p:sp>
        <p:nvSpPr>
          <p:cNvPr id="5" name="CustomShape 8">
            <a:extLst>
              <a:ext uri="{FF2B5EF4-FFF2-40B4-BE49-F238E27FC236}">
                <a16:creationId xmlns:a16="http://schemas.microsoft.com/office/drawing/2014/main" id="{8EFA3E61-6636-4A92-A985-F30AE381788A}"/>
              </a:ext>
            </a:extLst>
          </p:cNvPr>
          <p:cNvSpPr/>
          <p:nvPr/>
        </p:nvSpPr>
        <p:spPr>
          <a:xfrm>
            <a:off x="5175250" y="15875"/>
            <a:ext cx="10210800" cy="1230313"/>
          </a:xfrm>
          <a:prstGeom prst="rect">
            <a:avLst/>
          </a:prstGeom>
          <a:noFill/>
          <a:ln>
            <a:noFill/>
          </a:ln>
        </p:spPr>
        <p:txBody>
          <a:bodyPr lIns="0" tIns="0" rIns="0" bIns="0">
            <a:spAutoFit/>
          </a:bodyPr>
          <a:lstStyle/>
          <a:p>
            <a:pPr algn="ctr" defTabSz="914400" eaLnBrk="0" hangingPunct="0">
              <a:defRPr/>
            </a:pPr>
            <a:r>
              <a:rPr lang="en-IN" sz="8000" b="1" kern="0" dirty="0">
                <a:solidFill>
                  <a:schemeClr val="tx2"/>
                </a:solidFill>
                <a:latin typeface="+mj-lt"/>
                <a:cs typeface="ＭＳ Ｐゴシック" charset="0"/>
              </a:rPr>
              <a:t>Literature Survey</a:t>
            </a:r>
          </a:p>
        </p:txBody>
      </p:sp>
      <p:sp>
        <p:nvSpPr>
          <p:cNvPr id="12309" name="Date Placeholder 5">
            <a:extLst>
              <a:ext uri="{FF2B5EF4-FFF2-40B4-BE49-F238E27FC236}">
                <a16:creationId xmlns:a16="http://schemas.microsoft.com/office/drawing/2014/main" id="{13A470DF-99E5-4084-B73B-B2DB383BFCF6}"/>
              </a:ext>
            </a:extLst>
          </p:cNvPr>
          <p:cNvSpPr>
            <a:spLocks noGrp="1"/>
          </p:cNvSpPr>
          <p:nvPr>
            <p:ph type="dt" sz="quarter" idx="12"/>
          </p:nvPr>
        </p:nvSpPr>
        <p:spPr bwMode="auto">
          <a:xfrm>
            <a:off x="908050" y="10788650"/>
            <a:ext cx="4624388" cy="3698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fld id="{D48E2358-8F31-4C3D-90D3-2106649872A1}" type="datetime1">
              <a:rPr lang="en-US" altLang="en-US" sz="2400" smtClean="0"/>
              <a:pPr eaLnBrk="1" hangingPunct="1"/>
              <a:t>5/9/2021</a:t>
            </a:fld>
            <a:endParaRPr lang="en-US" altLang="en-US" sz="2400"/>
          </a:p>
        </p:txBody>
      </p:sp>
      <p:sp>
        <p:nvSpPr>
          <p:cNvPr id="12310" name="Slide Number Placeholder 6">
            <a:extLst>
              <a:ext uri="{FF2B5EF4-FFF2-40B4-BE49-F238E27FC236}">
                <a16:creationId xmlns:a16="http://schemas.microsoft.com/office/drawing/2014/main" id="{9D9534DE-ABBA-43AE-A2FA-0ABC0BA5ECCD}"/>
              </a:ext>
            </a:extLst>
          </p:cNvPr>
          <p:cNvSpPr>
            <a:spLocks noGrp="1"/>
          </p:cNvSpPr>
          <p:nvPr>
            <p:ph type="sldNum" sz="quarter" idx="13"/>
          </p:nvPr>
        </p:nvSpPr>
        <p:spPr bwMode="auto">
          <a:xfrm>
            <a:off x="17138650" y="10623550"/>
            <a:ext cx="2719388" cy="368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fld id="{A0E4D0CA-F06F-4612-856C-8AB20C74BF2E}" type="slidenum">
              <a:rPr lang="en-US" altLang="en-US" sz="2400"/>
              <a:pPr eaLnBrk="1" hangingPunct="1"/>
              <a:t>9</a:t>
            </a:fld>
            <a:endParaRPr lang="en-US" altLang="en-US" sz="2400"/>
          </a:p>
        </p:txBody>
      </p:sp>
    </p:spTree>
    <p:extLst>
      <p:ext uri="{BB962C8B-B14F-4D97-AF65-F5344CB8AC3E}">
        <p14:creationId xmlns:p14="http://schemas.microsoft.com/office/powerpoint/2010/main" val="3806340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lt1">
            <a:alpha val="99000"/>
          </a:schemeClr>
        </a:solidFill>
        <a:ln w="76200">
          <a:solidFill>
            <a:srgbClr val="5E6DB3"/>
          </a:solidFill>
        </a:ln>
      </a:spPr>
      <a:bodyPr rtlCol="0" anchor="ctr"/>
      <a:lstStyle>
        <a:defPPr algn="ctr">
          <a:defRPr dirty="0">
            <a:solidFill>
              <a:srgbClr val="FFFFFF"/>
            </a:solidFill>
          </a:defRPr>
        </a:defPPr>
      </a:lstStyle>
      <a:style>
        <a:lnRef idx="2">
          <a:schemeClr val="accent4"/>
        </a:lnRef>
        <a:fillRef idx="1">
          <a:schemeClr val="lt1"/>
        </a:fillRef>
        <a:effectRef idx="0">
          <a:schemeClr val="accent4"/>
        </a:effectRef>
        <a:fontRef idx="minor">
          <a:schemeClr val="dk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5486</TotalTime>
  <Words>1777</Words>
  <Application>Microsoft Office PowerPoint</Application>
  <PresentationFormat>Custom</PresentationFormat>
  <Paragraphs>231</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Helvetica</vt:lpstr>
      <vt:lpstr>Helvetica-Bold</vt:lpstr>
      <vt:lpstr>Playfair Display</vt:lpstr>
      <vt:lpstr>Times New Roman</vt:lpstr>
      <vt:lpstr>Office Theme</vt:lpstr>
      <vt:lpstr>PowerPoint Presentation</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RV PPT</dc:title>
  <dc:creator>Srobona Das</dc:creator>
  <cp:lastModifiedBy>chaitra bv</cp:lastModifiedBy>
  <cp:revision>339</cp:revision>
  <dcterms:created xsi:type="dcterms:W3CDTF">2019-11-25T06:56:12Z</dcterms:created>
  <dcterms:modified xsi:type="dcterms:W3CDTF">2021-05-09T16:21:07Z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2019-11-25T00:00:00Z</vt:filetime>
  </property>
  <property fmtid="{D5CDD505-2E9C-101B-9397-08002B2CF9AE}" pid="3" name="Creator">
    <vt:lpwstr>Adobe Illustrator CC 23.1 (Macintosh)</vt:lpwstr>
  </property>
  <property fmtid="{D5CDD505-2E9C-101B-9397-08002B2CF9AE}" pid="4" name="LastSaved">
    <vt:filetime>2019-11-25T00:00:00Z</vt:filetime>
  </property>
</Properties>
</file>