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D960-232F-4C34-812D-78479588EA20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59C7-03A9-4D30-B649-8220CF5D87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D960-232F-4C34-812D-78479588EA20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59C7-03A9-4D30-B649-8220CF5D8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D960-232F-4C34-812D-78479588EA20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59C7-03A9-4D30-B649-8220CF5D8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D960-232F-4C34-812D-78479588EA20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59C7-03A9-4D30-B649-8220CF5D8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D960-232F-4C34-812D-78479588EA20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42259C7-03A9-4D30-B649-8220CF5D8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D960-232F-4C34-812D-78479588EA20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59C7-03A9-4D30-B649-8220CF5D8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D960-232F-4C34-812D-78479588EA20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59C7-03A9-4D30-B649-8220CF5D8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D960-232F-4C34-812D-78479588EA20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59C7-03A9-4D30-B649-8220CF5D8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D960-232F-4C34-812D-78479588EA20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59C7-03A9-4D30-B649-8220CF5D8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D960-232F-4C34-812D-78479588EA20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59C7-03A9-4D30-B649-8220CF5D8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D960-232F-4C34-812D-78479588EA20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59C7-03A9-4D30-B649-8220CF5D8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7CFD960-232F-4C34-812D-78479588EA20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42259C7-03A9-4D30-B649-8220CF5D8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23528" y="836712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>
                <a:solidFill>
                  <a:srgbClr val="FF0000"/>
                </a:solidFill>
                <a:latin typeface="Bradley Hand ITC" pitchFamily="66" charset="0"/>
              </a:rPr>
              <a:t>RUN TIME</a:t>
            </a:r>
            <a:endParaRPr lang="en-US" sz="9600" b="1" dirty="0">
              <a:solidFill>
                <a:srgbClr val="FF0000"/>
              </a:solidFill>
              <a:latin typeface="Bradley Hand ITC" pitchFamily="66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0" y="2852936"/>
            <a:ext cx="914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0" b="1" i="1" dirty="0">
                <a:solidFill>
                  <a:srgbClr val="7030A0"/>
                </a:solidFill>
                <a:latin typeface="Bradley Hand ITC" pitchFamily="66" charset="0"/>
              </a:rPr>
              <a:t>Polymorphism</a:t>
            </a:r>
            <a:endParaRPr lang="en-US" sz="10000" b="1" i="1" dirty="0">
              <a:solidFill>
                <a:srgbClr val="7030A0"/>
              </a:solidFill>
              <a:latin typeface="Bradley Hand ITC" pitchFamily="66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36096" y="5877272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Bradley Hand ITC" pitchFamily="66" charset="0"/>
              </a:rPr>
              <a:t>Srikanth</a:t>
            </a:r>
            <a:r>
              <a:rPr lang="en-IN" sz="2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Bradley Hand ITC" pitchFamily="66" charset="0"/>
              </a:rPr>
              <a:t> </a:t>
            </a:r>
            <a:r>
              <a:rPr lang="en-IN" sz="28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Bradley Hand ITC" pitchFamily="66" charset="0"/>
              </a:rPr>
              <a:t>reddy</a:t>
            </a:r>
            <a:r>
              <a:rPr lang="en-IN" sz="2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Bradley Hand ITC" pitchFamily="66" charset="0"/>
              </a:rPr>
              <a:t> k n</a:t>
            </a:r>
            <a:endParaRPr lang="en-US" sz="2800" b="1" dirty="0">
              <a:solidFill>
                <a:schemeClr val="bg1">
                  <a:lumMod val="95000"/>
                  <a:lumOff val="5000"/>
                </a:schemeClr>
              </a:solidFill>
              <a:latin typeface="Bradley Hand ITC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1D6992-63F9-20D0-1822-D583CB08EB22}"/>
              </a:ext>
            </a:extLst>
          </p:cNvPr>
          <p:cNvSpPr/>
          <p:nvPr/>
        </p:nvSpPr>
        <p:spPr>
          <a:xfrm>
            <a:off x="3400147" y="2276872"/>
            <a:ext cx="2343706" cy="1025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0EA1BB-82C0-1A21-95B8-21B281AF733A}"/>
              </a:ext>
            </a:extLst>
          </p:cNvPr>
          <p:cNvSpPr/>
          <p:nvPr/>
        </p:nvSpPr>
        <p:spPr>
          <a:xfrm>
            <a:off x="6300192" y="2276872"/>
            <a:ext cx="2343706" cy="93610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MainClass</a:t>
            </a:r>
            <a:endParaRPr lang="en-IN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2D506B-EA39-8CD0-057E-B7CED29B35DC}"/>
              </a:ext>
            </a:extLst>
          </p:cNvPr>
          <p:cNvSpPr/>
          <p:nvPr/>
        </p:nvSpPr>
        <p:spPr>
          <a:xfrm>
            <a:off x="323528" y="2276872"/>
            <a:ext cx="2448272" cy="102533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Stimulator</a:t>
            </a:r>
          </a:p>
          <a:p>
            <a:pPr algn="ctr"/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static void : </a:t>
            </a:r>
            <a:r>
              <a:rPr lang="en-US" b="1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ansim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( )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02F23F-BD82-4AAB-F219-A4C0F566A3A7}"/>
              </a:ext>
            </a:extLst>
          </p:cNvPr>
          <p:cNvSpPr/>
          <p:nvPr/>
        </p:nvSpPr>
        <p:spPr>
          <a:xfrm>
            <a:off x="3400147" y="2276872"/>
            <a:ext cx="2343706" cy="10253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Ekart</a:t>
            </a:r>
            <a:endParaRPr lang="en-US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void : Sale( 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IN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FB0749-B5BB-BA6E-7341-74909F132C95}"/>
              </a:ext>
            </a:extLst>
          </p:cNvPr>
          <p:cNvSpPr/>
          <p:nvPr/>
        </p:nvSpPr>
        <p:spPr>
          <a:xfrm>
            <a:off x="3400147" y="4451900"/>
            <a:ext cx="2343706" cy="9213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4A70A8-6188-4C1A-2D17-915048578F51}"/>
              </a:ext>
            </a:extLst>
          </p:cNvPr>
          <p:cNvSpPr/>
          <p:nvPr/>
        </p:nvSpPr>
        <p:spPr>
          <a:xfrm>
            <a:off x="6444208" y="4437112"/>
            <a:ext cx="2343706" cy="92131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Myntra</a:t>
            </a:r>
            <a:endParaRPr lang="en-US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void : Sale( )</a:t>
            </a:r>
            <a:endParaRPr lang="en-IN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8990F8-47ED-F1DF-E70C-5480574DB7C4}"/>
              </a:ext>
            </a:extLst>
          </p:cNvPr>
          <p:cNvSpPr/>
          <p:nvPr/>
        </p:nvSpPr>
        <p:spPr>
          <a:xfrm>
            <a:off x="323528" y="4437112"/>
            <a:ext cx="2343706" cy="921316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Amazon</a:t>
            </a:r>
            <a:endParaRPr lang="en-US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void : Sale( )</a:t>
            </a:r>
            <a:endParaRPr lang="en-IN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9C3484-1577-4C2E-DDC4-8EFBDFEE6F13}"/>
              </a:ext>
            </a:extLst>
          </p:cNvPr>
          <p:cNvSpPr/>
          <p:nvPr/>
        </p:nvSpPr>
        <p:spPr>
          <a:xfrm>
            <a:off x="3400147" y="4451900"/>
            <a:ext cx="2343706" cy="921316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Flipkart</a:t>
            </a:r>
            <a:endParaRPr lang="en-US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void : Sale( )</a:t>
            </a:r>
            <a:endParaRPr lang="en-IN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Up Arrow 21"/>
          <p:cNvSpPr/>
          <p:nvPr/>
        </p:nvSpPr>
        <p:spPr>
          <a:xfrm>
            <a:off x="4499992" y="3284984"/>
            <a:ext cx="288032" cy="1152128"/>
          </a:xfrm>
          <a:prstGeom prst="up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Arrow Connector 25"/>
          <p:cNvCxnSpPr>
            <a:stCxn id="10" idx="0"/>
          </p:cNvCxnSpPr>
          <p:nvPr/>
        </p:nvCxnSpPr>
        <p:spPr>
          <a:xfrm flipV="1">
            <a:off x="1495381" y="3356992"/>
            <a:ext cx="2212523" cy="1080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5292080" y="3356992"/>
            <a:ext cx="2016224" cy="1080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1D6992-63F9-20D0-1822-D583CB08EB22}"/>
              </a:ext>
            </a:extLst>
          </p:cNvPr>
          <p:cNvSpPr/>
          <p:nvPr/>
        </p:nvSpPr>
        <p:spPr>
          <a:xfrm>
            <a:off x="3400147" y="2276872"/>
            <a:ext cx="2343706" cy="1025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0EA1BB-82C0-1A21-95B8-21B281AF733A}"/>
              </a:ext>
            </a:extLst>
          </p:cNvPr>
          <p:cNvSpPr/>
          <p:nvPr/>
        </p:nvSpPr>
        <p:spPr>
          <a:xfrm>
            <a:off x="6300192" y="2276872"/>
            <a:ext cx="2343706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MainClass</a:t>
            </a:r>
            <a:endParaRPr lang="en-IN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2D506B-EA39-8CD0-057E-B7CED29B35DC}"/>
              </a:ext>
            </a:extLst>
          </p:cNvPr>
          <p:cNvSpPr/>
          <p:nvPr/>
        </p:nvSpPr>
        <p:spPr>
          <a:xfrm>
            <a:off x="323528" y="2276872"/>
            <a:ext cx="2448272" cy="102533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Stimulator</a:t>
            </a:r>
          </a:p>
          <a:p>
            <a:pPr algn="ctr"/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static void : </a:t>
            </a:r>
            <a:r>
              <a:rPr lang="en-US" b="1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ansim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( )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02F23F-BD82-4AAB-F219-A4C0F566A3A7}"/>
              </a:ext>
            </a:extLst>
          </p:cNvPr>
          <p:cNvSpPr/>
          <p:nvPr/>
        </p:nvSpPr>
        <p:spPr>
          <a:xfrm>
            <a:off x="3400147" y="2276872"/>
            <a:ext cx="2343706" cy="102533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Ola</a:t>
            </a:r>
            <a:endParaRPr lang="en-US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void : Ride( 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IN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FB0749-B5BB-BA6E-7341-74909F132C95}"/>
              </a:ext>
            </a:extLst>
          </p:cNvPr>
          <p:cNvSpPr/>
          <p:nvPr/>
        </p:nvSpPr>
        <p:spPr>
          <a:xfrm>
            <a:off x="3400147" y="4451900"/>
            <a:ext cx="2343706" cy="9213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4A70A8-6188-4C1A-2D17-915048578F51}"/>
              </a:ext>
            </a:extLst>
          </p:cNvPr>
          <p:cNvSpPr/>
          <p:nvPr/>
        </p:nvSpPr>
        <p:spPr>
          <a:xfrm>
            <a:off x="6444208" y="4437112"/>
            <a:ext cx="2343706" cy="92131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Car</a:t>
            </a:r>
          </a:p>
          <a:p>
            <a:pPr algn="ctr"/>
            <a:r>
              <a:rPr lang="en-US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void : Ride( )</a:t>
            </a:r>
            <a:endParaRPr lang="en-IN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8990F8-47ED-F1DF-E70C-5480574DB7C4}"/>
              </a:ext>
            </a:extLst>
          </p:cNvPr>
          <p:cNvSpPr/>
          <p:nvPr/>
        </p:nvSpPr>
        <p:spPr>
          <a:xfrm>
            <a:off x="323528" y="4437112"/>
            <a:ext cx="2343706" cy="92131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Auto</a:t>
            </a:r>
            <a:endParaRPr lang="en-US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void : Ride( )</a:t>
            </a:r>
            <a:endParaRPr lang="en-IN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9C3484-1577-4C2E-DDC4-8EFBDFEE6F13}"/>
              </a:ext>
            </a:extLst>
          </p:cNvPr>
          <p:cNvSpPr/>
          <p:nvPr/>
        </p:nvSpPr>
        <p:spPr>
          <a:xfrm>
            <a:off x="3400147" y="4451900"/>
            <a:ext cx="2343706" cy="92131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Bike</a:t>
            </a:r>
            <a:endParaRPr lang="en-US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void : Ride( )</a:t>
            </a:r>
            <a:endParaRPr lang="en-IN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Up Arrow 21"/>
          <p:cNvSpPr/>
          <p:nvPr/>
        </p:nvSpPr>
        <p:spPr>
          <a:xfrm>
            <a:off x="4499992" y="3284984"/>
            <a:ext cx="288032" cy="1152128"/>
          </a:xfrm>
          <a:prstGeom prst="up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Arrow Connector 25"/>
          <p:cNvCxnSpPr>
            <a:stCxn id="10" idx="0"/>
          </p:cNvCxnSpPr>
          <p:nvPr/>
        </p:nvCxnSpPr>
        <p:spPr>
          <a:xfrm flipV="1">
            <a:off x="1495381" y="3356992"/>
            <a:ext cx="2212523" cy="1080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5292080" y="3356992"/>
            <a:ext cx="2016224" cy="1080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1D6992-63F9-20D0-1822-D583CB08EB22}"/>
              </a:ext>
            </a:extLst>
          </p:cNvPr>
          <p:cNvSpPr/>
          <p:nvPr/>
        </p:nvSpPr>
        <p:spPr>
          <a:xfrm>
            <a:off x="3400147" y="2276872"/>
            <a:ext cx="2343706" cy="1025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0EA1BB-82C0-1A21-95B8-21B281AF733A}"/>
              </a:ext>
            </a:extLst>
          </p:cNvPr>
          <p:cNvSpPr/>
          <p:nvPr/>
        </p:nvSpPr>
        <p:spPr>
          <a:xfrm>
            <a:off x="6300192" y="2276872"/>
            <a:ext cx="2343706" cy="93610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MainClass</a:t>
            </a:r>
            <a:endParaRPr lang="en-IN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2D506B-EA39-8CD0-057E-B7CED29B35DC}"/>
              </a:ext>
            </a:extLst>
          </p:cNvPr>
          <p:cNvSpPr/>
          <p:nvPr/>
        </p:nvSpPr>
        <p:spPr>
          <a:xfrm>
            <a:off x="323528" y="2276872"/>
            <a:ext cx="2448272" cy="102533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Stimulator</a:t>
            </a:r>
          </a:p>
          <a:p>
            <a:pPr algn="ctr"/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static void : </a:t>
            </a:r>
            <a:r>
              <a:rPr lang="en-US" b="1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ansim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( )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02F23F-BD82-4AAB-F219-A4C0F566A3A7}"/>
              </a:ext>
            </a:extLst>
          </p:cNvPr>
          <p:cNvSpPr/>
          <p:nvPr/>
        </p:nvSpPr>
        <p:spPr>
          <a:xfrm>
            <a:off x="3400147" y="2276872"/>
            <a:ext cx="2343706" cy="10253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Teacher</a:t>
            </a:r>
            <a:endParaRPr lang="en-US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void : Teach( 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IN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FB0749-B5BB-BA6E-7341-74909F132C95}"/>
              </a:ext>
            </a:extLst>
          </p:cNvPr>
          <p:cNvSpPr/>
          <p:nvPr/>
        </p:nvSpPr>
        <p:spPr>
          <a:xfrm>
            <a:off x="3400147" y="4451900"/>
            <a:ext cx="2343706" cy="9213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4A70A8-6188-4C1A-2D17-915048578F51}"/>
              </a:ext>
            </a:extLst>
          </p:cNvPr>
          <p:cNvSpPr/>
          <p:nvPr/>
        </p:nvSpPr>
        <p:spPr>
          <a:xfrm>
            <a:off x="6444208" y="4437112"/>
            <a:ext cx="2343706" cy="92131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C++</a:t>
            </a:r>
          </a:p>
          <a:p>
            <a:pPr algn="ctr"/>
            <a:r>
              <a:rPr lang="en-US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void : Teach( )</a:t>
            </a:r>
            <a:endParaRPr lang="en-IN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8990F8-47ED-F1DF-E70C-5480574DB7C4}"/>
              </a:ext>
            </a:extLst>
          </p:cNvPr>
          <p:cNvSpPr/>
          <p:nvPr/>
        </p:nvSpPr>
        <p:spPr>
          <a:xfrm>
            <a:off x="323528" y="4437112"/>
            <a:ext cx="2343706" cy="921316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Python</a:t>
            </a:r>
            <a:endParaRPr lang="en-US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void : </a:t>
            </a:r>
            <a:r>
              <a:rPr lang="en-US" dirty="0"/>
              <a:t>Teach</a:t>
            </a:r>
            <a:r>
              <a:rPr lang="en-US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( )</a:t>
            </a:r>
            <a:endParaRPr lang="en-IN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9C3484-1577-4C2E-DDC4-8EFBDFEE6F13}"/>
              </a:ext>
            </a:extLst>
          </p:cNvPr>
          <p:cNvSpPr/>
          <p:nvPr/>
        </p:nvSpPr>
        <p:spPr>
          <a:xfrm>
            <a:off x="3400147" y="4451900"/>
            <a:ext cx="2343706" cy="92131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Java</a:t>
            </a:r>
            <a:endParaRPr lang="en-US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void : </a:t>
            </a:r>
            <a:r>
              <a:rPr lang="en-US" b="1" dirty="0"/>
              <a:t>Teach</a:t>
            </a:r>
            <a:r>
              <a:rPr lang="en-US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( )</a:t>
            </a:r>
            <a:endParaRPr lang="en-IN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Up Arrow 21"/>
          <p:cNvSpPr/>
          <p:nvPr/>
        </p:nvSpPr>
        <p:spPr>
          <a:xfrm>
            <a:off x="4499992" y="3284984"/>
            <a:ext cx="288032" cy="1152128"/>
          </a:xfrm>
          <a:prstGeom prst="up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Arrow Connector 25"/>
          <p:cNvCxnSpPr>
            <a:stCxn id="10" idx="0"/>
          </p:cNvCxnSpPr>
          <p:nvPr/>
        </p:nvCxnSpPr>
        <p:spPr>
          <a:xfrm flipV="1">
            <a:off x="1495381" y="3356992"/>
            <a:ext cx="2212523" cy="1080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5292080" y="3356992"/>
            <a:ext cx="2016224" cy="1080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1D6992-63F9-20D0-1822-D583CB08EB22}"/>
              </a:ext>
            </a:extLst>
          </p:cNvPr>
          <p:cNvSpPr/>
          <p:nvPr/>
        </p:nvSpPr>
        <p:spPr>
          <a:xfrm>
            <a:off x="3400147" y="2276872"/>
            <a:ext cx="2343706" cy="1025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0EA1BB-82C0-1A21-95B8-21B281AF733A}"/>
              </a:ext>
            </a:extLst>
          </p:cNvPr>
          <p:cNvSpPr/>
          <p:nvPr/>
        </p:nvSpPr>
        <p:spPr>
          <a:xfrm>
            <a:off x="6300192" y="2276872"/>
            <a:ext cx="2343706" cy="93610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MainClass</a:t>
            </a:r>
            <a:endParaRPr lang="en-IN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2D506B-EA39-8CD0-057E-B7CED29B35DC}"/>
              </a:ext>
            </a:extLst>
          </p:cNvPr>
          <p:cNvSpPr/>
          <p:nvPr/>
        </p:nvSpPr>
        <p:spPr>
          <a:xfrm>
            <a:off x="323528" y="2276872"/>
            <a:ext cx="2448272" cy="102533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Stimulator</a:t>
            </a:r>
          </a:p>
          <a:p>
            <a:pPr algn="ctr"/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static void : </a:t>
            </a:r>
            <a:r>
              <a:rPr lang="en-US" b="1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ansim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( )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02F23F-BD82-4AAB-F219-A4C0F566A3A7}"/>
              </a:ext>
            </a:extLst>
          </p:cNvPr>
          <p:cNvSpPr/>
          <p:nvPr/>
        </p:nvSpPr>
        <p:spPr>
          <a:xfrm>
            <a:off x="3400147" y="2276872"/>
            <a:ext cx="2343706" cy="10253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Player</a:t>
            </a:r>
            <a:endParaRPr lang="en-US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void : play( 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IN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FB0749-B5BB-BA6E-7341-74909F132C95}"/>
              </a:ext>
            </a:extLst>
          </p:cNvPr>
          <p:cNvSpPr/>
          <p:nvPr/>
        </p:nvSpPr>
        <p:spPr>
          <a:xfrm>
            <a:off x="3400147" y="4451900"/>
            <a:ext cx="2343706" cy="9213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4A70A8-6188-4C1A-2D17-915048578F51}"/>
              </a:ext>
            </a:extLst>
          </p:cNvPr>
          <p:cNvSpPr/>
          <p:nvPr/>
        </p:nvSpPr>
        <p:spPr>
          <a:xfrm>
            <a:off x="6444208" y="4437112"/>
            <a:ext cx="2343706" cy="92131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Wynk</a:t>
            </a:r>
            <a:endParaRPr lang="en-US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void : play( )</a:t>
            </a:r>
            <a:endParaRPr lang="en-IN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8990F8-47ED-F1DF-E70C-5480574DB7C4}"/>
              </a:ext>
            </a:extLst>
          </p:cNvPr>
          <p:cNvSpPr/>
          <p:nvPr/>
        </p:nvSpPr>
        <p:spPr>
          <a:xfrm>
            <a:off x="323528" y="4437112"/>
            <a:ext cx="2343706" cy="92131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JioSavana</a:t>
            </a:r>
            <a:endParaRPr lang="en-US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void : </a:t>
            </a:r>
            <a:r>
              <a:rPr lang="en-US" dirty="0"/>
              <a:t>play</a:t>
            </a:r>
            <a:r>
              <a:rPr lang="en-US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( )</a:t>
            </a:r>
            <a:endParaRPr lang="en-IN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9C3484-1577-4C2E-DDC4-8EFBDFEE6F13}"/>
              </a:ext>
            </a:extLst>
          </p:cNvPr>
          <p:cNvSpPr/>
          <p:nvPr/>
        </p:nvSpPr>
        <p:spPr>
          <a:xfrm>
            <a:off x="3400147" y="4451900"/>
            <a:ext cx="2343706" cy="9213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Spotify</a:t>
            </a:r>
            <a:endParaRPr lang="en-US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void : </a:t>
            </a:r>
            <a:r>
              <a:rPr lang="en-US" b="1" dirty="0"/>
              <a:t>play</a:t>
            </a:r>
            <a:r>
              <a:rPr lang="en-US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( )</a:t>
            </a:r>
            <a:endParaRPr lang="en-IN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Up Arrow 21"/>
          <p:cNvSpPr/>
          <p:nvPr/>
        </p:nvSpPr>
        <p:spPr>
          <a:xfrm>
            <a:off x="4499992" y="3284984"/>
            <a:ext cx="288032" cy="1152128"/>
          </a:xfrm>
          <a:prstGeom prst="up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Arrow Connector 25"/>
          <p:cNvCxnSpPr>
            <a:stCxn id="10" idx="0"/>
          </p:cNvCxnSpPr>
          <p:nvPr/>
        </p:nvCxnSpPr>
        <p:spPr>
          <a:xfrm flipV="1">
            <a:off x="1495381" y="3356992"/>
            <a:ext cx="2212523" cy="1080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5292080" y="3356992"/>
            <a:ext cx="2016224" cy="1080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1D6992-63F9-20D0-1822-D583CB08EB22}"/>
              </a:ext>
            </a:extLst>
          </p:cNvPr>
          <p:cNvSpPr/>
          <p:nvPr/>
        </p:nvSpPr>
        <p:spPr>
          <a:xfrm>
            <a:off x="3400147" y="2276872"/>
            <a:ext cx="2343706" cy="1025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0EA1BB-82C0-1A21-95B8-21B281AF733A}"/>
              </a:ext>
            </a:extLst>
          </p:cNvPr>
          <p:cNvSpPr/>
          <p:nvPr/>
        </p:nvSpPr>
        <p:spPr>
          <a:xfrm>
            <a:off x="6300192" y="2276872"/>
            <a:ext cx="2343706" cy="93610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MainClass</a:t>
            </a:r>
            <a:endParaRPr lang="en-IN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2D506B-EA39-8CD0-057E-B7CED29B35DC}"/>
              </a:ext>
            </a:extLst>
          </p:cNvPr>
          <p:cNvSpPr/>
          <p:nvPr/>
        </p:nvSpPr>
        <p:spPr>
          <a:xfrm>
            <a:off x="323528" y="2276872"/>
            <a:ext cx="2448272" cy="102533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Stimulator</a:t>
            </a:r>
          </a:p>
          <a:p>
            <a:pPr algn="ctr"/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static void : </a:t>
            </a:r>
            <a:r>
              <a:rPr lang="en-US" b="1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ansim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( )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02F23F-BD82-4AAB-F219-A4C0F566A3A7}"/>
              </a:ext>
            </a:extLst>
          </p:cNvPr>
          <p:cNvSpPr/>
          <p:nvPr/>
        </p:nvSpPr>
        <p:spPr>
          <a:xfrm>
            <a:off x="3400147" y="2276872"/>
            <a:ext cx="2343706" cy="102533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Ipl</a:t>
            </a:r>
            <a:endParaRPr lang="en-US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void : team( 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IN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FB0749-B5BB-BA6E-7341-74909F132C95}"/>
              </a:ext>
            </a:extLst>
          </p:cNvPr>
          <p:cNvSpPr/>
          <p:nvPr/>
        </p:nvSpPr>
        <p:spPr>
          <a:xfrm>
            <a:off x="3400147" y="4451900"/>
            <a:ext cx="2343706" cy="9213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4A70A8-6188-4C1A-2D17-915048578F51}"/>
              </a:ext>
            </a:extLst>
          </p:cNvPr>
          <p:cNvSpPr/>
          <p:nvPr/>
        </p:nvSpPr>
        <p:spPr>
          <a:xfrm>
            <a:off x="6444208" y="4437112"/>
            <a:ext cx="2343706" cy="92131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MI</a:t>
            </a:r>
            <a:endParaRPr lang="en-US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void : team( )</a:t>
            </a:r>
            <a:endParaRPr lang="en-IN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8990F8-47ED-F1DF-E70C-5480574DB7C4}"/>
              </a:ext>
            </a:extLst>
          </p:cNvPr>
          <p:cNvSpPr/>
          <p:nvPr/>
        </p:nvSpPr>
        <p:spPr>
          <a:xfrm>
            <a:off x="323528" y="4437112"/>
            <a:ext cx="2343706" cy="92131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RCB</a:t>
            </a:r>
            <a:endParaRPr lang="en-US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void : team( )</a:t>
            </a:r>
            <a:endParaRPr lang="en-IN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9C3484-1577-4C2E-DDC4-8EFBDFEE6F13}"/>
              </a:ext>
            </a:extLst>
          </p:cNvPr>
          <p:cNvSpPr/>
          <p:nvPr/>
        </p:nvSpPr>
        <p:spPr>
          <a:xfrm>
            <a:off x="3400147" y="4451900"/>
            <a:ext cx="2343706" cy="92131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CSK</a:t>
            </a:r>
            <a:endParaRPr lang="en-US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void : team( )</a:t>
            </a:r>
            <a:endParaRPr lang="en-IN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Up Arrow 21"/>
          <p:cNvSpPr/>
          <p:nvPr/>
        </p:nvSpPr>
        <p:spPr>
          <a:xfrm>
            <a:off x="4499992" y="3284984"/>
            <a:ext cx="288032" cy="1152128"/>
          </a:xfrm>
          <a:prstGeom prst="up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Arrow Connector 25"/>
          <p:cNvCxnSpPr>
            <a:stCxn id="10" idx="0"/>
          </p:cNvCxnSpPr>
          <p:nvPr/>
        </p:nvCxnSpPr>
        <p:spPr>
          <a:xfrm flipV="1">
            <a:off x="1495381" y="3356992"/>
            <a:ext cx="2212523" cy="1080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5292080" y="3356992"/>
            <a:ext cx="2016224" cy="1080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168</Words>
  <Application>Microsoft Office PowerPoint</Application>
  <PresentationFormat>On-screen Show (4:3)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Book Antiqua</vt:lpstr>
      <vt:lpstr>Bradley Hand ITC</vt:lpstr>
      <vt:lpstr>Lucida Sans</vt:lpstr>
      <vt:lpstr>Times New Roman</vt:lpstr>
      <vt:lpstr>Wingdings</vt:lpstr>
      <vt:lpstr>Wingdings 2</vt:lpstr>
      <vt:lpstr>Wingdings 3</vt:lpstr>
      <vt:lpstr>Apex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chaitragowda1305@gmail.com</cp:lastModifiedBy>
  <cp:revision>22</cp:revision>
  <dcterms:created xsi:type="dcterms:W3CDTF">2022-12-25T14:27:49Z</dcterms:created>
  <dcterms:modified xsi:type="dcterms:W3CDTF">2022-12-26T03:27:00Z</dcterms:modified>
</cp:coreProperties>
</file>