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64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C653C-B6EA-4E20-90DA-EFF24D5882D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F51BAE6-D5D8-4542-B3AA-EF6F2C0513E1}">
      <dgm:prSet phldrT="[Text]"/>
      <dgm:spPr/>
      <dgm:t>
        <a:bodyPr/>
        <a:lstStyle/>
        <a:p>
          <a:r>
            <a:rPr lang="en-US" dirty="0"/>
            <a:t>Introduction</a:t>
          </a:r>
          <a:endParaRPr lang="en-IN" dirty="0"/>
        </a:p>
      </dgm:t>
    </dgm:pt>
    <dgm:pt modelId="{6DB600EA-AC41-488E-AF5D-AEE72AD62D83}" type="parTrans" cxnId="{77904A56-C225-424D-9A15-FEB37B8A3E76}">
      <dgm:prSet/>
      <dgm:spPr/>
      <dgm:t>
        <a:bodyPr/>
        <a:lstStyle/>
        <a:p>
          <a:endParaRPr lang="en-IN"/>
        </a:p>
      </dgm:t>
    </dgm:pt>
    <dgm:pt modelId="{87399BE4-A58D-4743-AEF3-604BD1DD477A}" type="sibTrans" cxnId="{77904A56-C225-424D-9A15-FEB37B8A3E76}">
      <dgm:prSet/>
      <dgm:spPr/>
      <dgm:t>
        <a:bodyPr/>
        <a:lstStyle/>
        <a:p>
          <a:endParaRPr lang="en-IN"/>
        </a:p>
      </dgm:t>
    </dgm:pt>
    <dgm:pt modelId="{0411CD57-D4B2-4A52-8F8A-8AD5E8C52970}">
      <dgm:prSet phldrT="[Text]"/>
      <dgm:spPr/>
      <dgm:t>
        <a:bodyPr/>
        <a:lstStyle/>
        <a:p>
          <a:r>
            <a:rPr lang="en-US" dirty="0"/>
            <a:t>Data Acquisition</a:t>
          </a:r>
          <a:endParaRPr lang="en-IN" dirty="0"/>
        </a:p>
      </dgm:t>
    </dgm:pt>
    <dgm:pt modelId="{DF5EE62E-1F61-4C46-A6D8-AA4F32DDFB48}" type="parTrans" cxnId="{0C2DA517-2D0B-4E56-8918-F2013444380A}">
      <dgm:prSet/>
      <dgm:spPr/>
      <dgm:t>
        <a:bodyPr/>
        <a:lstStyle/>
        <a:p>
          <a:endParaRPr lang="en-IN"/>
        </a:p>
      </dgm:t>
    </dgm:pt>
    <dgm:pt modelId="{48C8DA72-0695-46B1-AE8A-30BE95963B6E}" type="sibTrans" cxnId="{0C2DA517-2D0B-4E56-8918-F2013444380A}">
      <dgm:prSet/>
      <dgm:spPr/>
      <dgm:t>
        <a:bodyPr/>
        <a:lstStyle/>
        <a:p>
          <a:endParaRPr lang="en-IN"/>
        </a:p>
      </dgm:t>
    </dgm:pt>
    <dgm:pt modelId="{AAE6A187-5861-409C-BACA-BCF6ABAD17D3}">
      <dgm:prSet phldrT="[Text]"/>
      <dgm:spPr/>
      <dgm:t>
        <a:bodyPr/>
        <a:lstStyle/>
        <a:p>
          <a:r>
            <a:rPr lang="en-US" dirty="0"/>
            <a:t>Pipeline Design</a:t>
          </a:r>
          <a:endParaRPr lang="en-IN" dirty="0"/>
        </a:p>
      </dgm:t>
    </dgm:pt>
    <dgm:pt modelId="{D84A3761-8789-44CA-85B1-72881F17D87D}" type="parTrans" cxnId="{C0E50D71-76B5-40E1-8BDC-29FD11015E67}">
      <dgm:prSet/>
      <dgm:spPr/>
      <dgm:t>
        <a:bodyPr/>
        <a:lstStyle/>
        <a:p>
          <a:endParaRPr lang="en-IN"/>
        </a:p>
      </dgm:t>
    </dgm:pt>
    <dgm:pt modelId="{AF7C8CB1-C5AC-4372-AAA1-9A05E00914FC}" type="sibTrans" cxnId="{C0E50D71-76B5-40E1-8BDC-29FD11015E67}">
      <dgm:prSet/>
      <dgm:spPr/>
      <dgm:t>
        <a:bodyPr/>
        <a:lstStyle/>
        <a:p>
          <a:endParaRPr lang="en-IN"/>
        </a:p>
      </dgm:t>
    </dgm:pt>
    <dgm:pt modelId="{CBC90734-D45C-4F0E-AEB7-C230F344971C}">
      <dgm:prSet phldrT="[Text]"/>
      <dgm:spPr/>
      <dgm:t>
        <a:bodyPr/>
        <a:lstStyle/>
        <a:p>
          <a:r>
            <a:rPr lang="en-US" dirty="0"/>
            <a:t>Data Ingestion – Apache Flume</a:t>
          </a:r>
          <a:endParaRPr lang="en-IN" dirty="0"/>
        </a:p>
      </dgm:t>
    </dgm:pt>
    <dgm:pt modelId="{CD769095-F560-413D-8EC9-B88E4F9124C2}" type="parTrans" cxnId="{F89CB70F-D2F4-48E6-BB97-CE9FEB031DF9}">
      <dgm:prSet/>
      <dgm:spPr/>
      <dgm:t>
        <a:bodyPr/>
        <a:lstStyle/>
        <a:p>
          <a:endParaRPr lang="en-IN"/>
        </a:p>
      </dgm:t>
    </dgm:pt>
    <dgm:pt modelId="{BF371AF0-F707-419B-9B9F-E26F7360EE65}" type="sibTrans" cxnId="{F89CB70F-D2F4-48E6-BB97-CE9FEB031DF9}">
      <dgm:prSet/>
      <dgm:spPr/>
      <dgm:t>
        <a:bodyPr/>
        <a:lstStyle/>
        <a:p>
          <a:endParaRPr lang="en-IN"/>
        </a:p>
      </dgm:t>
    </dgm:pt>
    <dgm:pt modelId="{1EB0B506-61D9-43FE-838D-0C578C12FA16}">
      <dgm:prSet phldrT="[Text]"/>
      <dgm:spPr/>
      <dgm:t>
        <a:bodyPr/>
        <a:lstStyle/>
        <a:p>
          <a:r>
            <a:rPr lang="en-US" dirty="0"/>
            <a:t>Understanding Data – MongoDB</a:t>
          </a:r>
          <a:endParaRPr lang="en-IN" dirty="0"/>
        </a:p>
      </dgm:t>
    </dgm:pt>
    <dgm:pt modelId="{39A21503-5C23-47E7-8445-3CD1C8C0191A}" type="parTrans" cxnId="{FE3525BE-DE16-4FAB-B20A-DD545BF996DF}">
      <dgm:prSet/>
      <dgm:spPr/>
      <dgm:t>
        <a:bodyPr/>
        <a:lstStyle/>
        <a:p>
          <a:endParaRPr lang="en-IN"/>
        </a:p>
      </dgm:t>
    </dgm:pt>
    <dgm:pt modelId="{0B2D6E44-5A1E-499D-ACF4-06E05076E6B9}" type="sibTrans" cxnId="{FE3525BE-DE16-4FAB-B20A-DD545BF996DF}">
      <dgm:prSet/>
      <dgm:spPr/>
      <dgm:t>
        <a:bodyPr/>
        <a:lstStyle/>
        <a:p>
          <a:endParaRPr lang="en-IN"/>
        </a:p>
      </dgm:t>
    </dgm:pt>
    <dgm:pt modelId="{63CFD2EE-C297-4477-B4FE-EBA5AD0D1D98}">
      <dgm:prSet phldrT="[Text]"/>
      <dgm:spPr/>
      <dgm:t>
        <a:bodyPr/>
        <a:lstStyle/>
        <a:p>
          <a:r>
            <a:rPr lang="en-US" dirty="0"/>
            <a:t>Data Extraction, Transformation  and Load– Apache Spark</a:t>
          </a:r>
          <a:endParaRPr lang="en-IN" dirty="0"/>
        </a:p>
      </dgm:t>
    </dgm:pt>
    <dgm:pt modelId="{D54E596F-1641-457C-8410-B949562D4524}" type="parTrans" cxnId="{17B6A9E2-FE54-4ED3-ACE6-8B9306FDF65B}">
      <dgm:prSet/>
      <dgm:spPr/>
      <dgm:t>
        <a:bodyPr/>
        <a:lstStyle/>
        <a:p>
          <a:endParaRPr lang="en-IN"/>
        </a:p>
      </dgm:t>
    </dgm:pt>
    <dgm:pt modelId="{F35F3030-9D94-4E19-8BFC-265E1826649E}" type="sibTrans" cxnId="{17B6A9E2-FE54-4ED3-ACE6-8B9306FDF65B}">
      <dgm:prSet/>
      <dgm:spPr/>
      <dgm:t>
        <a:bodyPr/>
        <a:lstStyle/>
        <a:p>
          <a:endParaRPr lang="en-IN"/>
        </a:p>
      </dgm:t>
    </dgm:pt>
    <dgm:pt modelId="{C5B3E543-7C14-4453-9DD8-795214973473}">
      <dgm:prSet phldrT="[Text]"/>
      <dgm:spPr/>
      <dgm:t>
        <a:bodyPr/>
        <a:lstStyle/>
        <a:p>
          <a:r>
            <a:rPr lang="en-US" dirty="0"/>
            <a:t>Data Load to Warehouse – Apache Hive</a:t>
          </a:r>
          <a:endParaRPr lang="en-IN" dirty="0"/>
        </a:p>
      </dgm:t>
    </dgm:pt>
    <dgm:pt modelId="{DADB758F-A42D-45F4-8E24-5E586987FD56}" type="parTrans" cxnId="{8FCEABE6-C09E-4430-8464-85D37F2488A2}">
      <dgm:prSet/>
      <dgm:spPr/>
      <dgm:t>
        <a:bodyPr/>
        <a:lstStyle/>
        <a:p>
          <a:endParaRPr lang="en-IN"/>
        </a:p>
      </dgm:t>
    </dgm:pt>
    <dgm:pt modelId="{24189B1E-1BEB-4BDA-BBCF-5CC906DC7414}" type="sibTrans" cxnId="{8FCEABE6-C09E-4430-8464-85D37F2488A2}">
      <dgm:prSet/>
      <dgm:spPr/>
      <dgm:t>
        <a:bodyPr/>
        <a:lstStyle/>
        <a:p>
          <a:endParaRPr lang="en-IN"/>
        </a:p>
      </dgm:t>
    </dgm:pt>
    <dgm:pt modelId="{7C0C86D0-E66B-4B6C-A313-1101360E6508}">
      <dgm:prSet phldrT="[Text]"/>
      <dgm:spPr/>
      <dgm:t>
        <a:bodyPr/>
        <a:lstStyle/>
        <a:p>
          <a:r>
            <a:rPr lang="en-US" dirty="0"/>
            <a:t>Data Visualization – Apache Zeppelin</a:t>
          </a:r>
          <a:endParaRPr lang="en-IN" dirty="0"/>
        </a:p>
      </dgm:t>
    </dgm:pt>
    <dgm:pt modelId="{628CC381-8966-42BE-861D-E9A1D2182801}" type="parTrans" cxnId="{D6C78702-272E-496A-B0A0-636F7A20C0DF}">
      <dgm:prSet/>
      <dgm:spPr/>
      <dgm:t>
        <a:bodyPr/>
        <a:lstStyle/>
        <a:p>
          <a:endParaRPr lang="en-IN"/>
        </a:p>
      </dgm:t>
    </dgm:pt>
    <dgm:pt modelId="{042D7F98-9537-48F9-A5C9-E49FE27EB0FE}" type="sibTrans" cxnId="{D6C78702-272E-496A-B0A0-636F7A20C0DF}">
      <dgm:prSet/>
      <dgm:spPr/>
      <dgm:t>
        <a:bodyPr/>
        <a:lstStyle/>
        <a:p>
          <a:endParaRPr lang="en-IN"/>
        </a:p>
      </dgm:t>
    </dgm:pt>
    <dgm:pt modelId="{41A71520-C151-4156-A89A-69238329E479}">
      <dgm:prSet phldrT="[Text]"/>
      <dgm:spPr/>
      <dgm:t>
        <a:bodyPr/>
        <a:lstStyle/>
        <a:p>
          <a:endParaRPr lang="en-IN" dirty="0"/>
        </a:p>
      </dgm:t>
    </dgm:pt>
    <dgm:pt modelId="{0DE9E739-D454-4D05-9232-1992F6E3504D}" type="parTrans" cxnId="{919CA5A2-6C74-4504-850C-6498507B6ECA}">
      <dgm:prSet/>
      <dgm:spPr/>
      <dgm:t>
        <a:bodyPr/>
        <a:lstStyle/>
        <a:p>
          <a:endParaRPr lang="en-IN"/>
        </a:p>
      </dgm:t>
    </dgm:pt>
    <dgm:pt modelId="{FD3612B6-5C93-497F-BF6B-2357227E77B3}" type="sibTrans" cxnId="{919CA5A2-6C74-4504-850C-6498507B6ECA}">
      <dgm:prSet/>
      <dgm:spPr/>
      <dgm:t>
        <a:bodyPr/>
        <a:lstStyle/>
        <a:p>
          <a:endParaRPr lang="en-IN"/>
        </a:p>
      </dgm:t>
    </dgm:pt>
    <dgm:pt modelId="{221D9C39-00B3-417D-B203-6872F3662779}" type="pres">
      <dgm:prSet presAssocID="{215C653C-B6EA-4E20-90DA-EFF24D5882D9}" presName="vert0" presStyleCnt="0">
        <dgm:presLayoutVars>
          <dgm:dir/>
          <dgm:animOne val="branch"/>
          <dgm:animLvl val="lvl"/>
        </dgm:presLayoutVars>
      </dgm:prSet>
      <dgm:spPr/>
    </dgm:pt>
    <dgm:pt modelId="{DACA400E-055C-450F-B48D-6147E3D8EF2C}" type="pres">
      <dgm:prSet presAssocID="{AF51BAE6-D5D8-4542-B3AA-EF6F2C0513E1}" presName="thickLine" presStyleLbl="alignNode1" presStyleIdx="0" presStyleCnt="9"/>
      <dgm:spPr/>
    </dgm:pt>
    <dgm:pt modelId="{D436F8B5-2C7F-4974-A3A2-F46EBFE22E27}" type="pres">
      <dgm:prSet presAssocID="{AF51BAE6-D5D8-4542-B3AA-EF6F2C0513E1}" presName="horz1" presStyleCnt="0"/>
      <dgm:spPr/>
    </dgm:pt>
    <dgm:pt modelId="{5F9B1CBD-39CE-46D8-BD52-77F462DCABD1}" type="pres">
      <dgm:prSet presAssocID="{AF51BAE6-D5D8-4542-B3AA-EF6F2C0513E1}" presName="tx1" presStyleLbl="revTx" presStyleIdx="0" presStyleCnt="9"/>
      <dgm:spPr/>
    </dgm:pt>
    <dgm:pt modelId="{07FD382C-2077-4944-854A-93FC73EC01E2}" type="pres">
      <dgm:prSet presAssocID="{AF51BAE6-D5D8-4542-B3AA-EF6F2C0513E1}" presName="vert1" presStyleCnt="0"/>
      <dgm:spPr/>
    </dgm:pt>
    <dgm:pt modelId="{A361F3B3-9911-4E62-830C-02F515283AC8}" type="pres">
      <dgm:prSet presAssocID="{AAE6A187-5861-409C-BACA-BCF6ABAD17D3}" presName="thickLine" presStyleLbl="alignNode1" presStyleIdx="1" presStyleCnt="9"/>
      <dgm:spPr/>
    </dgm:pt>
    <dgm:pt modelId="{EFE38C11-9201-42B8-8F81-CEF4EC518873}" type="pres">
      <dgm:prSet presAssocID="{AAE6A187-5861-409C-BACA-BCF6ABAD17D3}" presName="horz1" presStyleCnt="0"/>
      <dgm:spPr/>
    </dgm:pt>
    <dgm:pt modelId="{D9469C8B-84E2-4304-BBB7-6DAA55776337}" type="pres">
      <dgm:prSet presAssocID="{AAE6A187-5861-409C-BACA-BCF6ABAD17D3}" presName="tx1" presStyleLbl="revTx" presStyleIdx="1" presStyleCnt="9"/>
      <dgm:spPr/>
    </dgm:pt>
    <dgm:pt modelId="{0651310D-CC91-4E46-AB07-14EB858E4271}" type="pres">
      <dgm:prSet presAssocID="{AAE6A187-5861-409C-BACA-BCF6ABAD17D3}" presName="vert1" presStyleCnt="0"/>
      <dgm:spPr/>
    </dgm:pt>
    <dgm:pt modelId="{1506AE59-3CE8-40A0-8D9D-5126C5472E4C}" type="pres">
      <dgm:prSet presAssocID="{0411CD57-D4B2-4A52-8F8A-8AD5E8C52970}" presName="thickLine" presStyleLbl="alignNode1" presStyleIdx="2" presStyleCnt="9"/>
      <dgm:spPr/>
    </dgm:pt>
    <dgm:pt modelId="{975CC1EA-9FFF-4A23-B20D-A3F192E651FD}" type="pres">
      <dgm:prSet presAssocID="{0411CD57-D4B2-4A52-8F8A-8AD5E8C52970}" presName="horz1" presStyleCnt="0"/>
      <dgm:spPr/>
    </dgm:pt>
    <dgm:pt modelId="{ADC7489E-FA8F-4666-B764-EE35437400B0}" type="pres">
      <dgm:prSet presAssocID="{0411CD57-D4B2-4A52-8F8A-8AD5E8C52970}" presName="tx1" presStyleLbl="revTx" presStyleIdx="2" presStyleCnt="9"/>
      <dgm:spPr/>
    </dgm:pt>
    <dgm:pt modelId="{C4111E8E-7CB7-4EE0-8E3D-53287D7A3AEE}" type="pres">
      <dgm:prSet presAssocID="{0411CD57-D4B2-4A52-8F8A-8AD5E8C52970}" presName="vert1" presStyleCnt="0"/>
      <dgm:spPr/>
    </dgm:pt>
    <dgm:pt modelId="{8C03D2F7-E89E-46C2-B05C-7216EAFB7B72}" type="pres">
      <dgm:prSet presAssocID="{CBC90734-D45C-4F0E-AEB7-C230F344971C}" presName="thickLine" presStyleLbl="alignNode1" presStyleIdx="3" presStyleCnt="9"/>
      <dgm:spPr/>
    </dgm:pt>
    <dgm:pt modelId="{B290D08C-9953-4BD1-AB8B-7CB01984B0F6}" type="pres">
      <dgm:prSet presAssocID="{CBC90734-D45C-4F0E-AEB7-C230F344971C}" presName="horz1" presStyleCnt="0"/>
      <dgm:spPr/>
    </dgm:pt>
    <dgm:pt modelId="{7CB49072-137A-4892-B316-0692DC3514DC}" type="pres">
      <dgm:prSet presAssocID="{CBC90734-D45C-4F0E-AEB7-C230F344971C}" presName="tx1" presStyleLbl="revTx" presStyleIdx="3" presStyleCnt="9"/>
      <dgm:spPr/>
    </dgm:pt>
    <dgm:pt modelId="{DBCB6E60-2703-4591-900B-EE5300E53F7D}" type="pres">
      <dgm:prSet presAssocID="{CBC90734-D45C-4F0E-AEB7-C230F344971C}" presName="vert1" presStyleCnt="0"/>
      <dgm:spPr/>
    </dgm:pt>
    <dgm:pt modelId="{FDEC5DE9-953B-4833-A0B3-5092A047673B}" type="pres">
      <dgm:prSet presAssocID="{1EB0B506-61D9-43FE-838D-0C578C12FA16}" presName="thickLine" presStyleLbl="alignNode1" presStyleIdx="4" presStyleCnt="9"/>
      <dgm:spPr/>
    </dgm:pt>
    <dgm:pt modelId="{B1D86CF7-32B0-4936-900E-E417C36A0BD6}" type="pres">
      <dgm:prSet presAssocID="{1EB0B506-61D9-43FE-838D-0C578C12FA16}" presName="horz1" presStyleCnt="0"/>
      <dgm:spPr/>
    </dgm:pt>
    <dgm:pt modelId="{320DBE84-8876-4787-ABD6-5FE2CC34C9E0}" type="pres">
      <dgm:prSet presAssocID="{1EB0B506-61D9-43FE-838D-0C578C12FA16}" presName="tx1" presStyleLbl="revTx" presStyleIdx="4" presStyleCnt="9"/>
      <dgm:spPr/>
    </dgm:pt>
    <dgm:pt modelId="{7D57477D-B4D4-4C67-8F8A-485F75511F83}" type="pres">
      <dgm:prSet presAssocID="{1EB0B506-61D9-43FE-838D-0C578C12FA16}" presName="vert1" presStyleCnt="0"/>
      <dgm:spPr/>
    </dgm:pt>
    <dgm:pt modelId="{A96D25DF-E9FC-4873-848C-CED25578FAA1}" type="pres">
      <dgm:prSet presAssocID="{63CFD2EE-C297-4477-B4FE-EBA5AD0D1D98}" presName="thickLine" presStyleLbl="alignNode1" presStyleIdx="5" presStyleCnt="9"/>
      <dgm:spPr/>
    </dgm:pt>
    <dgm:pt modelId="{A5ED45EA-DED5-4DC5-A4E9-FA00FE3DE889}" type="pres">
      <dgm:prSet presAssocID="{63CFD2EE-C297-4477-B4FE-EBA5AD0D1D98}" presName="horz1" presStyleCnt="0"/>
      <dgm:spPr/>
    </dgm:pt>
    <dgm:pt modelId="{9F9E1294-0D0D-4BC3-B34E-A4C5D8097BD5}" type="pres">
      <dgm:prSet presAssocID="{63CFD2EE-C297-4477-B4FE-EBA5AD0D1D98}" presName="tx1" presStyleLbl="revTx" presStyleIdx="5" presStyleCnt="9"/>
      <dgm:spPr/>
    </dgm:pt>
    <dgm:pt modelId="{5A53EACC-447B-4D00-B2BB-51CEC98B6BA1}" type="pres">
      <dgm:prSet presAssocID="{63CFD2EE-C297-4477-B4FE-EBA5AD0D1D98}" presName="vert1" presStyleCnt="0"/>
      <dgm:spPr/>
    </dgm:pt>
    <dgm:pt modelId="{9F04F901-68C2-4920-B3F1-AE94115C5374}" type="pres">
      <dgm:prSet presAssocID="{C5B3E543-7C14-4453-9DD8-795214973473}" presName="thickLine" presStyleLbl="alignNode1" presStyleIdx="6" presStyleCnt="9"/>
      <dgm:spPr/>
    </dgm:pt>
    <dgm:pt modelId="{B96565BE-4A98-4F1F-A93C-0C66EDDDAA42}" type="pres">
      <dgm:prSet presAssocID="{C5B3E543-7C14-4453-9DD8-795214973473}" presName="horz1" presStyleCnt="0"/>
      <dgm:spPr/>
    </dgm:pt>
    <dgm:pt modelId="{0CFEF036-CA18-4D77-908E-F85C776B0AB5}" type="pres">
      <dgm:prSet presAssocID="{C5B3E543-7C14-4453-9DD8-795214973473}" presName="tx1" presStyleLbl="revTx" presStyleIdx="6" presStyleCnt="9"/>
      <dgm:spPr/>
    </dgm:pt>
    <dgm:pt modelId="{978634E8-3CFE-4C13-9148-E1843DAD3A16}" type="pres">
      <dgm:prSet presAssocID="{C5B3E543-7C14-4453-9DD8-795214973473}" presName="vert1" presStyleCnt="0"/>
      <dgm:spPr/>
    </dgm:pt>
    <dgm:pt modelId="{4553E57E-E910-41F2-9DB2-A7C568EFF7AD}" type="pres">
      <dgm:prSet presAssocID="{7C0C86D0-E66B-4B6C-A313-1101360E6508}" presName="thickLine" presStyleLbl="alignNode1" presStyleIdx="7" presStyleCnt="9"/>
      <dgm:spPr/>
    </dgm:pt>
    <dgm:pt modelId="{BFC679A2-DFBF-4143-9766-8F193C1B943D}" type="pres">
      <dgm:prSet presAssocID="{7C0C86D0-E66B-4B6C-A313-1101360E6508}" presName="horz1" presStyleCnt="0"/>
      <dgm:spPr/>
    </dgm:pt>
    <dgm:pt modelId="{068A3BD7-17AB-4B4B-8F69-9FB69A855EA3}" type="pres">
      <dgm:prSet presAssocID="{7C0C86D0-E66B-4B6C-A313-1101360E6508}" presName="tx1" presStyleLbl="revTx" presStyleIdx="7" presStyleCnt="9"/>
      <dgm:spPr/>
    </dgm:pt>
    <dgm:pt modelId="{45D92EBB-FD75-48A8-B6FF-05A86E499D6B}" type="pres">
      <dgm:prSet presAssocID="{7C0C86D0-E66B-4B6C-A313-1101360E6508}" presName="vert1" presStyleCnt="0"/>
      <dgm:spPr/>
    </dgm:pt>
    <dgm:pt modelId="{517ADEB4-CB64-49DA-96A5-C2D3D1A31041}" type="pres">
      <dgm:prSet presAssocID="{41A71520-C151-4156-A89A-69238329E479}" presName="thickLine" presStyleLbl="alignNode1" presStyleIdx="8" presStyleCnt="9"/>
      <dgm:spPr/>
    </dgm:pt>
    <dgm:pt modelId="{06AD5EF7-4ACE-4580-90B2-65927EE53861}" type="pres">
      <dgm:prSet presAssocID="{41A71520-C151-4156-A89A-69238329E479}" presName="horz1" presStyleCnt="0"/>
      <dgm:spPr/>
    </dgm:pt>
    <dgm:pt modelId="{67724FE3-6B69-4D5C-AF01-512ABBB8A138}" type="pres">
      <dgm:prSet presAssocID="{41A71520-C151-4156-A89A-69238329E479}" presName="tx1" presStyleLbl="revTx" presStyleIdx="8" presStyleCnt="9"/>
      <dgm:spPr/>
    </dgm:pt>
    <dgm:pt modelId="{F2E80E91-744C-4B5D-94C1-AE4C5023DAB2}" type="pres">
      <dgm:prSet presAssocID="{41A71520-C151-4156-A89A-69238329E479}" presName="vert1" presStyleCnt="0"/>
      <dgm:spPr/>
    </dgm:pt>
  </dgm:ptLst>
  <dgm:cxnLst>
    <dgm:cxn modelId="{D6C78702-272E-496A-B0A0-636F7A20C0DF}" srcId="{215C653C-B6EA-4E20-90DA-EFF24D5882D9}" destId="{7C0C86D0-E66B-4B6C-A313-1101360E6508}" srcOrd="7" destOrd="0" parTransId="{628CC381-8966-42BE-861D-E9A1D2182801}" sibTransId="{042D7F98-9537-48F9-A5C9-E49FE27EB0FE}"/>
    <dgm:cxn modelId="{F89CB70F-D2F4-48E6-BB97-CE9FEB031DF9}" srcId="{215C653C-B6EA-4E20-90DA-EFF24D5882D9}" destId="{CBC90734-D45C-4F0E-AEB7-C230F344971C}" srcOrd="3" destOrd="0" parTransId="{CD769095-F560-413D-8EC9-B88E4F9124C2}" sibTransId="{BF371AF0-F707-419B-9B9F-E26F7360EE65}"/>
    <dgm:cxn modelId="{62189114-C47F-494A-9B7D-50010A2D34E2}" type="presOf" srcId="{7C0C86D0-E66B-4B6C-A313-1101360E6508}" destId="{068A3BD7-17AB-4B4B-8F69-9FB69A855EA3}" srcOrd="0" destOrd="0" presId="urn:microsoft.com/office/officeart/2008/layout/LinedList"/>
    <dgm:cxn modelId="{0C2DA517-2D0B-4E56-8918-F2013444380A}" srcId="{215C653C-B6EA-4E20-90DA-EFF24D5882D9}" destId="{0411CD57-D4B2-4A52-8F8A-8AD5E8C52970}" srcOrd="2" destOrd="0" parTransId="{DF5EE62E-1F61-4C46-A6D8-AA4F32DDFB48}" sibTransId="{48C8DA72-0695-46B1-AE8A-30BE95963B6E}"/>
    <dgm:cxn modelId="{7C928225-A5DC-45D6-87FE-3314E137C8FE}" type="presOf" srcId="{CBC90734-D45C-4F0E-AEB7-C230F344971C}" destId="{7CB49072-137A-4892-B316-0692DC3514DC}" srcOrd="0" destOrd="0" presId="urn:microsoft.com/office/officeart/2008/layout/LinedList"/>
    <dgm:cxn modelId="{EE62AD27-42F9-4CF9-BB83-8D028B921D3F}" type="presOf" srcId="{AAE6A187-5861-409C-BACA-BCF6ABAD17D3}" destId="{D9469C8B-84E2-4304-BBB7-6DAA55776337}" srcOrd="0" destOrd="0" presId="urn:microsoft.com/office/officeart/2008/layout/LinedList"/>
    <dgm:cxn modelId="{C0E50D71-76B5-40E1-8BDC-29FD11015E67}" srcId="{215C653C-B6EA-4E20-90DA-EFF24D5882D9}" destId="{AAE6A187-5861-409C-BACA-BCF6ABAD17D3}" srcOrd="1" destOrd="0" parTransId="{D84A3761-8789-44CA-85B1-72881F17D87D}" sibTransId="{AF7C8CB1-C5AC-4372-AAA1-9A05E00914FC}"/>
    <dgm:cxn modelId="{9FA1A875-3B4C-424C-8F52-AD48BB783E00}" type="presOf" srcId="{215C653C-B6EA-4E20-90DA-EFF24D5882D9}" destId="{221D9C39-00B3-417D-B203-6872F3662779}" srcOrd="0" destOrd="0" presId="urn:microsoft.com/office/officeart/2008/layout/LinedList"/>
    <dgm:cxn modelId="{77904A56-C225-424D-9A15-FEB37B8A3E76}" srcId="{215C653C-B6EA-4E20-90DA-EFF24D5882D9}" destId="{AF51BAE6-D5D8-4542-B3AA-EF6F2C0513E1}" srcOrd="0" destOrd="0" parTransId="{6DB600EA-AC41-488E-AF5D-AEE72AD62D83}" sibTransId="{87399BE4-A58D-4743-AEF3-604BD1DD477A}"/>
    <dgm:cxn modelId="{5F645A82-C123-48D8-8677-C616E0BE8A82}" type="presOf" srcId="{AF51BAE6-D5D8-4542-B3AA-EF6F2C0513E1}" destId="{5F9B1CBD-39CE-46D8-BD52-77F462DCABD1}" srcOrd="0" destOrd="0" presId="urn:microsoft.com/office/officeart/2008/layout/LinedList"/>
    <dgm:cxn modelId="{919CA5A2-6C74-4504-850C-6498507B6ECA}" srcId="{215C653C-B6EA-4E20-90DA-EFF24D5882D9}" destId="{41A71520-C151-4156-A89A-69238329E479}" srcOrd="8" destOrd="0" parTransId="{0DE9E739-D454-4D05-9232-1992F6E3504D}" sibTransId="{FD3612B6-5C93-497F-BF6B-2357227E77B3}"/>
    <dgm:cxn modelId="{1B5BE4A9-4A9D-42EC-9619-9125A301D1E1}" type="presOf" srcId="{63CFD2EE-C297-4477-B4FE-EBA5AD0D1D98}" destId="{9F9E1294-0D0D-4BC3-B34E-A4C5D8097BD5}" srcOrd="0" destOrd="0" presId="urn:microsoft.com/office/officeart/2008/layout/LinedList"/>
    <dgm:cxn modelId="{315890B7-CDB7-4238-B34F-D4BF2FD83259}" type="presOf" srcId="{41A71520-C151-4156-A89A-69238329E479}" destId="{67724FE3-6B69-4D5C-AF01-512ABBB8A138}" srcOrd="0" destOrd="0" presId="urn:microsoft.com/office/officeart/2008/layout/LinedList"/>
    <dgm:cxn modelId="{48C012BA-3A99-47A3-BEF7-8684DB98773B}" type="presOf" srcId="{C5B3E543-7C14-4453-9DD8-795214973473}" destId="{0CFEF036-CA18-4D77-908E-F85C776B0AB5}" srcOrd="0" destOrd="0" presId="urn:microsoft.com/office/officeart/2008/layout/LinedList"/>
    <dgm:cxn modelId="{FE3525BE-DE16-4FAB-B20A-DD545BF996DF}" srcId="{215C653C-B6EA-4E20-90DA-EFF24D5882D9}" destId="{1EB0B506-61D9-43FE-838D-0C578C12FA16}" srcOrd="4" destOrd="0" parTransId="{39A21503-5C23-47E7-8445-3CD1C8C0191A}" sibTransId="{0B2D6E44-5A1E-499D-ACF4-06E05076E6B9}"/>
    <dgm:cxn modelId="{8C302EDC-3681-4B09-8851-79B082F2A730}" type="presOf" srcId="{1EB0B506-61D9-43FE-838D-0C578C12FA16}" destId="{320DBE84-8876-4787-ABD6-5FE2CC34C9E0}" srcOrd="0" destOrd="0" presId="urn:microsoft.com/office/officeart/2008/layout/LinedList"/>
    <dgm:cxn modelId="{17B6A9E2-FE54-4ED3-ACE6-8B9306FDF65B}" srcId="{215C653C-B6EA-4E20-90DA-EFF24D5882D9}" destId="{63CFD2EE-C297-4477-B4FE-EBA5AD0D1D98}" srcOrd="5" destOrd="0" parTransId="{D54E596F-1641-457C-8410-B949562D4524}" sibTransId="{F35F3030-9D94-4E19-8BFC-265E1826649E}"/>
    <dgm:cxn modelId="{8FCEABE6-C09E-4430-8464-85D37F2488A2}" srcId="{215C653C-B6EA-4E20-90DA-EFF24D5882D9}" destId="{C5B3E543-7C14-4453-9DD8-795214973473}" srcOrd="6" destOrd="0" parTransId="{DADB758F-A42D-45F4-8E24-5E586987FD56}" sibTransId="{24189B1E-1BEB-4BDA-BBCF-5CC906DC7414}"/>
    <dgm:cxn modelId="{622C13F1-D76B-4E1F-B40C-9E3EE2831C3F}" type="presOf" srcId="{0411CD57-D4B2-4A52-8F8A-8AD5E8C52970}" destId="{ADC7489E-FA8F-4666-B764-EE35437400B0}" srcOrd="0" destOrd="0" presId="urn:microsoft.com/office/officeart/2008/layout/LinedList"/>
    <dgm:cxn modelId="{5C38EBBF-DF0B-42E3-9996-0AF0949F4241}" type="presParOf" srcId="{221D9C39-00B3-417D-B203-6872F3662779}" destId="{DACA400E-055C-450F-B48D-6147E3D8EF2C}" srcOrd="0" destOrd="0" presId="urn:microsoft.com/office/officeart/2008/layout/LinedList"/>
    <dgm:cxn modelId="{B9601406-2833-425A-87C4-B76FE7BE6CF6}" type="presParOf" srcId="{221D9C39-00B3-417D-B203-6872F3662779}" destId="{D436F8B5-2C7F-4974-A3A2-F46EBFE22E27}" srcOrd="1" destOrd="0" presId="urn:microsoft.com/office/officeart/2008/layout/LinedList"/>
    <dgm:cxn modelId="{4D995307-8B6D-479D-B2DB-E890588E5AE2}" type="presParOf" srcId="{D436F8B5-2C7F-4974-A3A2-F46EBFE22E27}" destId="{5F9B1CBD-39CE-46D8-BD52-77F462DCABD1}" srcOrd="0" destOrd="0" presId="urn:microsoft.com/office/officeart/2008/layout/LinedList"/>
    <dgm:cxn modelId="{9A426099-BB2B-4B67-800F-0B754F5B2E75}" type="presParOf" srcId="{D436F8B5-2C7F-4974-A3A2-F46EBFE22E27}" destId="{07FD382C-2077-4944-854A-93FC73EC01E2}" srcOrd="1" destOrd="0" presId="urn:microsoft.com/office/officeart/2008/layout/LinedList"/>
    <dgm:cxn modelId="{247533E4-E5C7-4664-8C24-C71C344BB6F0}" type="presParOf" srcId="{221D9C39-00B3-417D-B203-6872F3662779}" destId="{A361F3B3-9911-4E62-830C-02F515283AC8}" srcOrd="2" destOrd="0" presId="urn:microsoft.com/office/officeart/2008/layout/LinedList"/>
    <dgm:cxn modelId="{D0E7632B-321C-41AA-9368-72174F1028E7}" type="presParOf" srcId="{221D9C39-00B3-417D-B203-6872F3662779}" destId="{EFE38C11-9201-42B8-8F81-CEF4EC518873}" srcOrd="3" destOrd="0" presId="urn:microsoft.com/office/officeart/2008/layout/LinedList"/>
    <dgm:cxn modelId="{11D40AB4-37B9-495F-BDCF-7889385519ED}" type="presParOf" srcId="{EFE38C11-9201-42B8-8F81-CEF4EC518873}" destId="{D9469C8B-84E2-4304-BBB7-6DAA55776337}" srcOrd="0" destOrd="0" presId="urn:microsoft.com/office/officeart/2008/layout/LinedList"/>
    <dgm:cxn modelId="{6865E2D9-E0AC-4E64-BEEC-B8A62FC05A08}" type="presParOf" srcId="{EFE38C11-9201-42B8-8F81-CEF4EC518873}" destId="{0651310D-CC91-4E46-AB07-14EB858E4271}" srcOrd="1" destOrd="0" presId="urn:microsoft.com/office/officeart/2008/layout/LinedList"/>
    <dgm:cxn modelId="{1FF92AAD-8234-41E0-B719-948ADFEE61E1}" type="presParOf" srcId="{221D9C39-00B3-417D-B203-6872F3662779}" destId="{1506AE59-3CE8-40A0-8D9D-5126C5472E4C}" srcOrd="4" destOrd="0" presId="urn:microsoft.com/office/officeart/2008/layout/LinedList"/>
    <dgm:cxn modelId="{74312D3C-F350-4C56-9AB7-3152DBEFFCC0}" type="presParOf" srcId="{221D9C39-00B3-417D-B203-6872F3662779}" destId="{975CC1EA-9FFF-4A23-B20D-A3F192E651FD}" srcOrd="5" destOrd="0" presId="urn:microsoft.com/office/officeart/2008/layout/LinedList"/>
    <dgm:cxn modelId="{BB4CBF04-A7E4-4F84-83B5-2059F188B105}" type="presParOf" srcId="{975CC1EA-9FFF-4A23-B20D-A3F192E651FD}" destId="{ADC7489E-FA8F-4666-B764-EE35437400B0}" srcOrd="0" destOrd="0" presId="urn:microsoft.com/office/officeart/2008/layout/LinedList"/>
    <dgm:cxn modelId="{1CFC738F-1BEC-4F2E-B5AF-6440345FAAB4}" type="presParOf" srcId="{975CC1EA-9FFF-4A23-B20D-A3F192E651FD}" destId="{C4111E8E-7CB7-4EE0-8E3D-53287D7A3AEE}" srcOrd="1" destOrd="0" presId="urn:microsoft.com/office/officeart/2008/layout/LinedList"/>
    <dgm:cxn modelId="{CE471431-F4EC-4080-90F6-927333809B26}" type="presParOf" srcId="{221D9C39-00B3-417D-B203-6872F3662779}" destId="{8C03D2F7-E89E-46C2-B05C-7216EAFB7B72}" srcOrd="6" destOrd="0" presId="urn:microsoft.com/office/officeart/2008/layout/LinedList"/>
    <dgm:cxn modelId="{EA8FA3C7-C364-44FF-9A6A-A8E62ADBC3D7}" type="presParOf" srcId="{221D9C39-00B3-417D-B203-6872F3662779}" destId="{B290D08C-9953-4BD1-AB8B-7CB01984B0F6}" srcOrd="7" destOrd="0" presId="urn:microsoft.com/office/officeart/2008/layout/LinedList"/>
    <dgm:cxn modelId="{786EB976-6A14-47DA-A518-9BF5B1853375}" type="presParOf" srcId="{B290D08C-9953-4BD1-AB8B-7CB01984B0F6}" destId="{7CB49072-137A-4892-B316-0692DC3514DC}" srcOrd="0" destOrd="0" presId="urn:microsoft.com/office/officeart/2008/layout/LinedList"/>
    <dgm:cxn modelId="{F3CA4499-9072-4299-AEC9-83F4D6303934}" type="presParOf" srcId="{B290D08C-9953-4BD1-AB8B-7CB01984B0F6}" destId="{DBCB6E60-2703-4591-900B-EE5300E53F7D}" srcOrd="1" destOrd="0" presId="urn:microsoft.com/office/officeart/2008/layout/LinedList"/>
    <dgm:cxn modelId="{4225D147-F0A2-4F13-ADF1-BDB20B8EC25D}" type="presParOf" srcId="{221D9C39-00B3-417D-B203-6872F3662779}" destId="{FDEC5DE9-953B-4833-A0B3-5092A047673B}" srcOrd="8" destOrd="0" presId="urn:microsoft.com/office/officeart/2008/layout/LinedList"/>
    <dgm:cxn modelId="{5EF41C90-CEC6-44DE-9BE7-0E4910BC7996}" type="presParOf" srcId="{221D9C39-00B3-417D-B203-6872F3662779}" destId="{B1D86CF7-32B0-4936-900E-E417C36A0BD6}" srcOrd="9" destOrd="0" presId="urn:microsoft.com/office/officeart/2008/layout/LinedList"/>
    <dgm:cxn modelId="{32833EA2-6156-4140-874A-92EE043A9342}" type="presParOf" srcId="{B1D86CF7-32B0-4936-900E-E417C36A0BD6}" destId="{320DBE84-8876-4787-ABD6-5FE2CC34C9E0}" srcOrd="0" destOrd="0" presId="urn:microsoft.com/office/officeart/2008/layout/LinedList"/>
    <dgm:cxn modelId="{D80700F2-D5DF-4DAE-B8FB-03617B98AE4A}" type="presParOf" srcId="{B1D86CF7-32B0-4936-900E-E417C36A0BD6}" destId="{7D57477D-B4D4-4C67-8F8A-485F75511F83}" srcOrd="1" destOrd="0" presId="urn:microsoft.com/office/officeart/2008/layout/LinedList"/>
    <dgm:cxn modelId="{2EE25D92-A1F1-465B-A876-0A9F9D830B8D}" type="presParOf" srcId="{221D9C39-00B3-417D-B203-6872F3662779}" destId="{A96D25DF-E9FC-4873-848C-CED25578FAA1}" srcOrd="10" destOrd="0" presId="urn:microsoft.com/office/officeart/2008/layout/LinedList"/>
    <dgm:cxn modelId="{A31249FB-304E-4521-A3A3-A809C58BE175}" type="presParOf" srcId="{221D9C39-00B3-417D-B203-6872F3662779}" destId="{A5ED45EA-DED5-4DC5-A4E9-FA00FE3DE889}" srcOrd="11" destOrd="0" presId="urn:microsoft.com/office/officeart/2008/layout/LinedList"/>
    <dgm:cxn modelId="{5223F615-FBFF-4B4F-A5A4-80590544C569}" type="presParOf" srcId="{A5ED45EA-DED5-4DC5-A4E9-FA00FE3DE889}" destId="{9F9E1294-0D0D-4BC3-B34E-A4C5D8097BD5}" srcOrd="0" destOrd="0" presId="urn:microsoft.com/office/officeart/2008/layout/LinedList"/>
    <dgm:cxn modelId="{7CD82505-3005-4C22-825A-F1A1A2501CD6}" type="presParOf" srcId="{A5ED45EA-DED5-4DC5-A4E9-FA00FE3DE889}" destId="{5A53EACC-447B-4D00-B2BB-51CEC98B6BA1}" srcOrd="1" destOrd="0" presId="urn:microsoft.com/office/officeart/2008/layout/LinedList"/>
    <dgm:cxn modelId="{7CB8390D-DB8E-4BDA-9208-2E06122FE4A2}" type="presParOf" srcId="{221D9C39-00B3-417D-B203-6872F3662779}" destId="{9F04F901-68C2-4920-B3F1-AE94115C5374}" srcOrd="12" destOrd="0" presId="urn:microsoft.com/office/officeart/2008/layout/LinedList"/>
    <dgm:cxn modelId="{3105A6F6-DAF3-4476-B202-1B3B75BEA676}" type="presParOf" srcId="{221D9C39-00B3-417D-B203-6872F3662779}" destId="{B96565BE-4A98-4F1F-A93C-0C66EDDDAA42}" srcOrd="13" destOrd="0" presId="urn:microsoft.com/office/officeart/2008/layout/LinedList"/>
    <dgm:cxn modelId="{1AC942C2-EA50-4AAF-84C0-E1D5C9096A3C}" type="presParOf" srcId="{B96565BE-4A98-4F1F-A93C-0C66EDDDAA42}" destId="{0CFEF036-CA18-4D77-908E-F85C776B0AB5}" srcOrd="0" destOrd="0" presId="urn:microsoft.com/office/officeart/2008/layout/LinedList"/>
    <dgm:cxn modelId="{193BB5B9-8EAB-4370-8E94-C657410774B5}" type="presParOf" srcId="{B96565BE-4A98-4F1F-A93C-0C66EDDDAA42}" destId="{978634E8-3CFE-4C13-9148-E1843DAD3A16}" srcOrd="1" destOrd="0" presId="urn:microsoft.com/office/officeart/2008/layout/LinedList"/>
    <dgm:cxn modelId="{914B9E19-CBAF-4A3D-BD63-D103860126D3}" type="presParOf" srcId="{221D9C39-00B3-417D-B203-6872F3662779}" destId="{4553E57E-E910-41F2-9DB2-A7C568EFF7AD}" srcOrd="14" destOrd="0" presId="urn:microsoft.com/office/officeart/2008/layout/LinedList"/>
    <dgm:cxn modelId="{57207FDD-331B-4812-819D-77C557142289}" type="presParOf" srcId="{221D9C39-00B3-417D-B203-6872F3662779}" destId="{BFC679A2-DFBF-4143-9766-8F193C1B943D}" srcOrd="15" destOrd="0" presId="urn:microsoft.com/office/officeart/2008/layout/LinedList"/>
    <dgm:cxn modelId="{C1A7A3C9-464C-4A40-A59D-26007CFA68BD}" type="presParOf" srcId="{BFC679A2-DFBF-4143-9766-8F193C1B943D}" destId="{068A3BD7-17AB-4B4B-8F69-9FB69A855EA3}" srcOrd="0" destOrd="0" presId="urn:microsoft.com/office/officeart/2008/layout/LinedList"/>
    <dgm:cxn modelId="{8AD02390-F890-4B51-BCB1-F0D189366B70}" type="presParOf" srcId="{BFC679A2-DFBF-4143-9766-8F193C1B943D}" destId="{45D92EBB-FD75-48A8-B6FF-05A86E499D6B}" srcOrd="1" destOrd="0" presId="urn:microsoft.com/office/officeart/2008/layout/LinedList"/>
    <dgm:cxn modelId="{B1F257C2-0FC5-48E4-9F85-CE62522476A7}" type="presParOf" srcId="{221D9C39-00B3-417D-B203-6872F3662779}" destId="{517ADEB4-CB64-49DA-96A5-C2D3D1A31041}" srcOrd="16" destOrd="0" presId="urn:microsoft.com/office/officeart/2008/layout/LinedList"/>
    <dgm:cxn modelId="{C166E3F7-30A2-4710-BC63-9231379C09B5}" type="presParOf" srcId="{221D9C39-00B3-417D-B203-6872F3662779}" destId="{06AD5EF7-4ACE-4580-90B2-65927EE53861}" srcOrd="17" destOrd="0" presId="urn:microsoft.com/office/officeart/2008/layout/LinedList"/>
    <dgm:cxn modelId="{3BAE8B30-7F6E-4898-92A4-DDA778711364}" type="presParOf" srcId="{06AD5EF7-4ACE-4580-90B2-65927EE53861}" destId="{67724FE3-6B69-4D5C-AF01-512ABBB8A138}" srcOrd="0" destOrd="0" presId="urn:microsoft.com/office/officeart/2008/layout/LinedList"/>
    <dgm:cxn modelId="{56027E6A-02E4-454D-B8DE-7109955D969B}" type="presParOf" srcId="{06AD5EF7-4ACE-4580-90B2-65927EE53861}" destId="{F2E80E91-744C-4B5D-94C1-AE4C5023DA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A400E-055C-450F-B48D-6147E3D8EF2C}">
      <dsp:nvSpPr>
        <dsp:cNvPr id="0" name=""/>
        <dsp:cNvSpPr/>
      </dsp:nvSpPr>
      <dsp:spPr>
        <a:xfrm>
          <a:off x="0" y="412"/>
          <a:ext cx="53145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B1CBD-39CE-46D8-BD52-77F462DCABD1}">
      <dsp:nvSpPr>
        <dsp:cNvPr id="0" name=""/>
        <dsp:cNvSpPr/>
      </dsp:nvSpPr>
      <dsp:spPr>
        <a:xfrm>
          <a:off x="0" y="412"/>
          <a:ext cx="5314543" cy="375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Introduction</a:t>
          </a:r>
          <a:endParaRPr lang="en-IN" sz="1700" kern="1200" dirty="0"/>
        </a:p>
      </dsp:txBody>
      <dsp:txXfrm>
        <a:off x="0" y="412"/>
        <a:ext cx="5314543" cy="375010"/>
      </dsp:txXfrm>
    </dsp:sp>
    <dsp:sp modelId="{A361F3B3-9911-4E62-830C-02F515283AC8}">
      <dsp:nvSpPr>
        <dsp:cNvPr id="0" name=""/>
        <dsp:cNvSpPr/>
      </dsp:nvSpPr>
      <dsp:spPr>
        <a:xfrm>
          <a:off x="0" y="375422"/>
          <a:ext cx="53145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69C8B-84E2-4304-BBB7-6DAA55776337}">
      <dsp:nvSpPr>
        <dsp:cNvPr id="0" name=""/>
        <dsp:cNvSpPr/>
      </dsp:nvSpPr>
      <dsp:spPr>
        <a:xfrm>
          <a:off x="0" y="375422"/>
          <a:ext cx="5314543" cy="375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Design</a:t>
          </a:r>
          <a:endParaRPr lang="en-IN" sz="1700" kern="1200" dirty="0"/>
        </a:p>
      </dsp:txBody>
      <dsp:txXfrm>
        <a:off x="0" y="375422"/>
        <a:ext cx="5314543" cy="375010"/>
      </dsp:txXfrm>
    </dsp:sp>
    <dsp:sp modelId="{1506AE59-3CE8-40A0-8D9D-5126C5472E4C}">
      <dsp:nvSpPr>
        <dsp:cNvPr id="0" name=""/>
        <dsp:cNvSpPr/>
      </dsp:nvSpPr>
      <dsp:spPr>
        <a:xfrm>
          <a:off x="0" y="750433"/>
          <a:ext cx="53145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7489E-FA8F-4666-B764-EE35437400B0}">
      <dsp:nvSpPr>
        <dsp:cNvPr id="0" name=""/>
        <dsp:cNvSpPr/>
      </dsp:nvSpPr>
      <dsp:spPr>
        <a:xfrm>
          <a:off x="0" y="750433"/>
          <a:ext cx="5314543" cy="375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Acquisition</a:t>
          </a:r>
          <a:endParaRPr lang="en-IN" sz="1700" kern="1200" dirty="0"/>
        </a:p>
      </dsp:txBody>
      <dsp:txXfrm>
        <a:off x="0" y="750433"/>
        <a:ext cx="5314543" cy="375010"/>
      </dsp:txXfrm>
    </dsp:sp>
    <dsp:sp modelId="{8C03D2F7-E89E-46C2-B05C-7216EAFB7B72}">
      <dsp:nvSpPr>
        <dsp:cNvPr id="0" name=""/>
        <dsp:cNvSpPr/>
      </dsp:nvSpPr>
      <dsp:spPr>
        <a:xfrm>
          <a:off x="0" y="1125444"/>
          <a:ext cx="53145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49072-137A-4892-B316-0692DC3514DC}">
      <dsp:nvSpPr>
        <dsp:cNvPr id="0" name=""/>
        <dsp:cNvSpPr/>
      </dsp:nvSpPr>
      <dsp:spPr>
        <a:xfrm>
          <a:off x="0" y="1125444"/>
          <a:ext cx="5314543" cy="375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Ingestion – Apache Flume</a:t>
          </a:r>
          <a:endParaRPr lang="en-IN" sz="1700" kern="1200" dirty="0"/>
        </a:p>
      </dsp:txBody>
      <dsp:txXfrm>
        <a:off x="0" y="1125444"/>
        <a:ext cx="5314543" cy="375010"/>
      </dsp:txXfrm>
    </dsp:sp>
    <dsp:sp modelId="{FDEC5DE9-953B-4833-A0B3-5092A047673B}">
      <dsp:nvSpPr>
        <dsp:cNvPr id="0" name=""/>
        <dsp:cNvSpPr/>
      </dsp:nvSpPr>
      <dsp:spPr>
        <a:xfrm>
          <a:off x="0" y="1500454"/>
          <a:ext cx="53145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DBE84-8876-4787-ABD6-5FE2CC34C9E0}">
      <dsp:nvSpPr>
        <dsp:cNvPr id="0" name=""/>
        <dsp:cNvSpPr/>
      </dsp:nvSpPr>
      <dsp:spPr>
        <a:xfrm>
          <a:off x="0" y="1500454"/>
          <a:ext cx="5314543" cy="375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Understanding Data – MongoDB</a:t>
          </a:r>
          <a:endParaRPr lang="en-IN" sz="1700" kern="1200" dirty="0"/>
        </a:p>
      </dsp:txBody>
      <dsp:txXfrm>
        <a:off x="0" y="1500454"/>
        <a:ext cx="5314543" cy="375010"/>
      </dsp:txXfrm>
    </dsp:sp>
    <dsp:sp modelId="{A96D25DF-E9FC-4873-848C-CED25578FAA1}">
      <dsp:nvSpPr>
        <dsp:cNvPr id="0" name=""/>
        <dsp:cNvSpPr/>
      </dsp:nvSpPr>
      <dsp:spPr>
        <a:xfrm>
          <a:off x="0" y="1875465"/>
          <a:ext cx="53145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E1294-0D0D-4BC3-B34E-A4C5D8097BD5}">
      <dsp:nvSpPr>
        <dsp:cNvPr id="0" name=""/>
        <dsp:cNvSpPr/>
      </dsp:nvSpPr>
      <dsp:spPr>
        <a:xfrm>
          <a:off x="0" y="1875465"/>
          <a:ext cx="5314543" cy="375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Extraction, Transformation  and Load– Apache Spark</a:t>
          </a:r>
          <a:endParaRPr lang="en-IN" sz="1700" kern="1200" dirty="0"/>
        </a:p>
      </dsp:txBody>
      <dsp:txXfrm>
        <a:off x="0" y="1875465"/>
        <a:ext cx="5314543" cy="375010"/>
      </dsp:txXfrm>
    </dsp:sp>
    <dsp:sp modelId="{9F04F901-68C2-4920-B3F1-AE94115C5374}">
      <dsp:nvSpPr>
        <dsp:cNvPr id="0" name=""/>
        <dsp:cNvSpPr/>
      </dsp:nvSpPr>
      <dsp:spPr>
        <a:xfrm>
          <a:off x="0" y="2250475"/>
          <a:ext cx="53145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EF036-CA18-4D77-908E-F85C776B0AB5}">
      <dsp:nvSpPr>
        <dsp:cNvPr id="0" name=""/>
        <dsp:cNvSpPr/>
      </dsp:nvSpPr>
      <dsp:spPr>
        <a:xfrm>
          <a:off x="0" y="2250475"/>
          <a:ext cx="5314543" cy="375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Load to Warehouse – Apache Hive</a:t>
          </a:r>
          <a:endParaRPr lang="en-IN" sz="1700" kern="1200" dirty="0"/>
        </a:p>
      </dsp:txBody>
      <dsp:txXfrm>
        <a:off x="0" y="2250475"/>
        <a:ext cx="5314543" cy="375010"/>
      </dsp:txXfrm>
    </dsp:sp>
    <dsp:sp modelId="{4553E57E-E910-41F2-9DB2-A7C568EFF7AD}">
      <dsp:nvSpPr>
        <dsp:cNvPr id="0" name=""/>
        <dsp:cNvSpPr/>
      </dsp:nvSpPr>
      <dsp:spPr>
        <a:xfrm>
          <a:off x="0" y="2625486"/>
          <a:ext cx="53145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A3BD7-17AB-4B4B-8F69-9FB69A855EA3}">
      <dsp:nvSpPr>
        <dsp:cNvPr id="0" name=""/>
        <dsp:cNvSpPr/>
      </dsp:nvSpPr>
      <dsp:spPr>
        <a:xfrm>
          <a:off x="0" y="2625486"/>
          <a:ext cx="5314543" cy="375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Visualization – Apache Zeppelin</a:t>
          </a:r>
          <a:endParaRPr lang="en-IN" sz="1700" kern="1200" dirty="0"/>
        </a:p>
      </dsp:txBody>
      <dsp:txXfrm>
        <a:off x="0" y="2625486"/>
        <a:ext cx="5314543" cy="375010"/>
      </dsp:txXfrm>
    </dsp:sp>
    <dsp:sp modelId="{517ADEB4-CB64-49DA-96A5-C2D3D1A31041}">
      <dsp:nvSpPr>
        <dsp:cNvPr id="0" name=""/>
        <dsp:cNvSpPr/>
      </dsp:nvSpPr>
      <dsp:spPr>
        <a:xfrm>
          <a:off x="0" y="3000497"/>
          <a:ext cx="53145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24FE3-6B69-4D5C-AF01-512ABBB8A138}">
      <dsp:nvSpPr>
        <dsp:cNvPr id="0" name=""/>
        <dsp:cNvSpPr/>
      </dsp:nvSpPr>
      <dsp:spPr>
        <a:xfrm>
          <a:off x="0" y="3000497"/>
          <a:ext cx="5314543" cy="375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>
        <a:off x="0" y="3000497"/>
        <a:ext cx="5314543" cy="375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CBCC-2253-4F96-B479-9BC2CCBEBD7D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E31C-F8FC-4F80-A566-45EB2813E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9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9C32-397C-4411-857D-396F9EC95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FA01C-F179-4E5C-AB18-7E4AA8C8D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7B5E-BCAF-47DF-A4C9-5045B008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F3A3-E0CE-4BC4-BD54-016606D9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B97A-4E08-49CC-A1D5-0BD074B8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0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56B4-E4D6-4FF8-827C-A71782BE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0F8A3-5AA8-46E8-88CC-9127796C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41007-CA58-4625-8B5B-E44BE529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A234-7B7C-40BE-94A1-6F220DD2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C0DF-CEDC-42BD-AB21-13AD57D5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2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42F42-42FF-4567-9D0E-7F33C0FB2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EEB-2C6D-4B34-B5F1-E6D55850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16C0-FA31-4DAB-A590-ABE01DAC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0595-EF19-4B76-94B1-D5A38B97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E2B0-E02D-4FCA-A24B-9793A4B4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A186-938F-44BC-B6EE-C7CEC36F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9E99-381D-48D8-B234-8895BA5D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5024-18AC-4547-9FBD-C1CB0390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BCFD-EB15-4294-906F-EA6D5BA0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8EE3-DAAC-453B-A728-B500022E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2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A774-5A22-418C-A6A1-64A4143F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A3B78-D3C3-47FF-A4B2-5DDD3F854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C25F-EAF2-489E-B28C-2BB17CD1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36AA-2D3C-42E7-821D-39CCDB26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D3BA-BAE1-49CD-A68E-4F2B2331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9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2E50-9370-4977-BAB9-AA9416E9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F888-5025-4489-9FE4-ED4C38845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84ADF-84FA-4FCE-A185-3905143E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8BC62-ACBB-4B97-9765-AEE2A2D1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2049-73CB-4361-BCEA-BD043779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4DDE-723B-40D2-B4E9-711BB326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0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852D-CACC-4072-A244-ACE6E114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91CC7-A9AF-48D8-858B-CF17D482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994DD-C636-4A2E-B229-AE5DAB1BA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187E1-2126-4B03-9F31-8BE6E29A7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8427B-BD09-4FA0-B9BF-FBBB904E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BB2FA-E4F1-4E00-9440-6C3D56E2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4E84F-9282-4196-945B-D09F4924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75423-8CDD-4B9B-B312-30950F78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9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1148-646D-4444-975C-5B8C2C9A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2295C-B8D3-4EA9-9EFF-C330C6CF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2E103-39D0-4C4D-84E8-ED65DDF1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BBFA0-7433-409D-9674-54A462D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55EE0-D795-487B-B5F4-1E04B1CF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AFED2-19A8-41F2-A144-2B0796EA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F3264-EF6F-422B-B52E-98860BCD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7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06A-D1B5-421B-B313-63FAB90C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1263-71AF-4B02-B493-2587F47C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C9BE-645E-4362-8021-1131CD357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52ED3-A9BF-42CF-8242-1104FA1A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C8EB-DC76-46CE-8E77-6C8117BE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F22D1-D0C7-4D29-A62F-3BD76FD1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77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C65A-E7C4-4F91-8508-A3D5901A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4D591-0307-45F0-BBC1-DF9A8A37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F9D2F-A001-4D13-B69E-6FB03D37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A419E-D3B2-425A-B1F2-EB208319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DAA6-89EB-4E77-B7AC-3C81595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E8C9-C829-4A62-88C6-D2619056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86926-76CA-4D89-AE9B-1B8FD8E7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6FF4-5846-4C92-B584-233C9593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12D-6145-449F-A4F0-65DF886A1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30FA-3826-414D-B339-E055DA3F2902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1A878-5E07-4C18-9315-D07CF20E3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505C-EA02-4476-A9EC-1917006A2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92B4-AAB7-49F3-B9B6-35CAB239D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0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5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4309B94-19C4-41B5-9303-9F7F31E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8" r="-2" b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0" name="Picture 9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F79A2175-61EA-4BAB-BE38-01F85D59A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786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52" name="Freeform: Shape 37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Freeform: Shape 39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438CE-F50C-408A-AB48-36BACDD4C07F}"/>
              </a:ext>
            </a:extLst>
          </p:cNvPr>
          <p:cNvSpPr txBox="1"/>
          <p:nvPr/>
        </p:nvSpPr>
        <p:spPr>
          <a:xfrm>
            <a:off x="438912" y="1524659"/>
            <a:ext cx="5019074" cy="2774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eCommerce data using Hadoop and its ecosystem</a:t>
            </a:r>
          </a:p>
        </p:txBody>
      </p:sp>
      <p:sp>
        <p:nvSpPr>
          <p:cNvPr id="54" name="Rectangle 41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55" name="Rectangle 43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488EC9-01E8-4C59-843C-BE100ECE98CE}"/>
              </a:ext>
            </a:extLst>
          </p:cNvPr>
          <p:cNvSpPr txBox="1"/>
          <p:nvPr/>
        </p:nvSpPr>
        <p:spPr>
          <a:xfrm>
            <a:off x="156763" y="5770652"/>
            <a:ext cx="3132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Chaitra Krishnappa Anand</a:t>
            </a:r>
          </a:p>
          <a:p>
            <a:r>
              <a:rPr lang="en-IN" sz="2000" b="1" dirty="0"/>
              <a:t>Student # : 0667589</a:t>
            </a:r>
          </a:p>
          <a:p>
            <a:r>
              <a:rPr lang="en-IN" sz="2000" b="1" dirty="0"/>
              <a:t>Date          : 17-04-2020</a:t>
            </a:r>
          </a:p>
        </p:txBody>
      </p:sp>
    </p:spTree>
    <p:extLst>
      <p:ext uri="{BB962C8B-B14F-4D97-AF65-F5344CB8AC3E}">
        <p14:creationId xmlns:p14="http://schemas.microsoft.com/office/powerpoint/2010/main" val="206161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68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5F7E86C-6518-4ABE-8123-474710CC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6" y="643467"/>
            <a:ext cx="3279010" cy="2475653"/>
          </a:xfrm>
          <a:prstGeom prst="rect">
            <a:avLst/>
          </a:prstGeom>
        </p:spPr>
      </p:pic>
      <p:sp>
        <p:nvSpPr>
          <p:cNvPr id="29" name="Rectangle 15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68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D4267-E8EA-4696-85BE-F21D0ED0B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957630"/>
            <a:ext cx="3854945" cy="2052758"/>
          </a:xfrm>
          <a:prstGeom prst="rect">
            <a:avLst/>
          </a:prstGeom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85CAAF-EFC5-4851-A637-E41B4E659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50" y="650497"/>
            <a:ext cx="46379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390A5-FF26-4F5D-81ED-DAD3222170E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026" name="Picture 2" descr="Hadoop – Logos Download">
            <a:extLst>
              <a:ext uri="{FF2B5EF4-FFF2-40B4-BE49-F238E27FC236}">
                <a16:creationId xmlns:a16="http://schemas.microsoft.com/office/drawing/2014/main" id="{9C55CCDD-F05B-48AB-9CEB-CB595EFA5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113" y="961812"/>
            <a:ext cx="508717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8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80F40225-D232-4998-B4E6-D0D0A669D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3" r="12369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8AD1916-AC2C-4256-A80F-939353C42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104264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611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9B789048-32EE-491B-8CBF-558344FD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2">
            <a:extLst>
              <a:ext uri="{FF2B5EF4-FFF2-40B4-BE49-F238E27FC236}">
                <a16:creationId xmlns:a16="http://schemas.microsoft.com/office/drawing/2014/main" id="{EDD2F41E-8948-4BFB-A2A3-CA8BA8ED9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12ABC0-B2FB-452B-A335-D05C7E5AC5A7}"/>
              </a:ext>
            </a:extLst>
          </p:cNvPr>
          <p:cNvSpPr txBox="1"/>
          <p:nvPr/>
        </p:nvSpPr>
        <p:spPr>
          <a:xfrm>
            <a:off x="6804685" y="3353057"/>
            <a:ext cx="4481477" cy="189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1" name="Freeform 67">
            <a:extLst>
              <a:ext uri="{FF2B5EF4-FFF2-40B4-BE49-F238E27FC236}">
                <a16:creationId xmlns:a16="http://schemas.microsoft.com/office/drawing/2014/main" id="{07500BEA-8A07-45E9-9219-40FBEECD5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06ACBB-A8A7-4C1B-9832-A4BFEDD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5">
            <a:extLst>
              <a:ext uri="{FF2B5EF4-FFF2-40B4-BE49-F238E27FC236}">
                <a16:creationId xmlns:a16="http://schemas.microsoft.com/office/drawing/2014/main" id="{46664683-CA82-4BDA-BCF2-58145807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59A880A-AC8D-416D-B120-23659AE6EF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b="6085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588CD6-EB46-4FCB-9D83-9036ABD9B4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0" b="1"/>
          <a:stretch/>
        </p:blipFill>
        <p:spPr>
          <a:xfrm>
            <a:off x="3532736" y="2984162"/>
            <a:ext cx="2555402" cy="255540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5F414686-B21C-45DA-B43B-85DAB7455B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r="19018"/>
          <a:stretch/>
        </p:blipFill>
        <p:spPr>
          <a:xfrm>
            <a:off x="1" y="1"/>
            <a:ext cx="3943111" cy="3318096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9424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8ADE84-800B-4238-B4CF-9897E4914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8A2E64B-EEA3-452C-A6A5-28C5B0E8D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r="1" b="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47" name="Freeform: Shape 39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1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9BEEC-977E-450F-8936-F6B71FDAE66B}"/>
              </a:ext>
            </a:extLst>
          </p:cNvPr>
          <p:cNvSpPr txBox="1"/>
          <p:nvPr/>
        </p:nvSpPr>
        <p:spPr>
          <a:xfrm>
            <a:off x="7255564" y="914400"/>
            <a:ext cx="4485861" cy="1106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Data Acquisition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2239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99CFD-1063-47AB-8E83-4B9A2ECD2516}"/>
              </a:ext>
            </a:extLst>
          </p:cNvPr>
          <p:cNvSpPr txBox="1"/>
          <p:nvPr/>
        </p:nvSpPr>
        <p:spPr>
          <a:xfrm>
            <a:off x="7255563" y="2440100"/>
            <a:ext cx="4485861" cy="3834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Best Buy Co., Inc. is an American multinational </a:t>
            </a:r>
            <a:br>
              <a:rPr lang="en-US" sz="1500" dirty="0"/>
            </a:br>
            <a:r>
              <a:rPr lang="en-US" sz="1500" dirty="0"/>
              <a:t>consumer electronics retailer.</a:t>
            </a:r>
            <a:br>
              <a:rPr lang="en-US" sz="1500" dirty="0"/>
            </a:b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Best Buy offers public REST API that provides </a:t>
            </a:r>
            <a:br>
              <a:rPr lang="en-US" sz="1500" dirty="0"/>
            </a:br>
            <a:r>
              <a:rPr lang="en-US" sz="1500" dirty="0"/>
              <a:t>near real-time data of all electronic products </a:t>
            </a:r>
            <a:br>
              <a:rPr lang="en-US" sz="1500" dirty="0"/>
            </a:br>
            <a:r>
              <a:rPr lang="en-US" sz="1500" dirty="0"/>
              <a:t>available online or in stores across Canada.</a:t>
            </a:r>
            <a:br>
              <a:rPr lang="en-US" sz="1500" dirty="0"/>
            </a:b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Data acquired for three category of products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Cell phones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Desktops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Laptops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Information includes Brand name, Price, </a:t>
            </a:r>
            <a:br>
              <a:rPr lang="en-US" sz="1500" dirty="0"/>
            </a:br>
            <a:r>
              <a:rPr lang="en-US" sz="1500" dirty="0"/>
              <a:t>customer reviews, products specifications, </a:t>
            </a:r>
            <a:br>
              <a:rPr lang="en-US" sz="1500" dirty="0"/>
            </a:br>
            <a:r>
              <a:rPr lang="en-US" sz="1500" dirty="0"/>
              <a:t>shipping costs and many more.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5477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E41F3D7B-6878-49B0-9831-053754EF4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7" y="1680010"/>
            <a:ext cx="6115050" cy="3362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8C5800-FA6F-4454-A2E6-8A07AD85FCBB}"/>
              </a:ext>
            </a:extLst>
          </p:cNvPr>
          <p:cNvSpPr txBox="1"/>
          <p:nvPr/>
        </p:nvSpPr>
        <p:spPr>
          <a:xfrm>
            <a:off x="2713599" y="376235"/>
            <a:ext cx="67648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2060"/>
                </a:solidFill>
              </a:rPr>
              <a:t>Data Ingestion – Apache Flume</a:t>
            </a:r>
            <a:endParaRPr lang="en-IN" sz="4000" b="1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DAE9C-11E2-4A03-9099-6B81473B3DAB}"/>
              </a:ext>
            </a:extLst>
          </p:cNvPr>
          <p:cNvSpPr txBox="1"/>
          <p:nvPr/>
        </p:nvSpPr>
        <p:spPr>
          <a:xfrm>
            <a:off x="6584621" y="1188008"/>
            <a:ext cx="442403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Flume is configured on </a:t>
            </a:r>
            <a:br>
              <a:rPr lang="en-US" dirty="0"/>
            </a:br>
            <a:r>
              <a:rPr lang="en-US" dirty="0"/>
              <a:t>Hortonworks Data Platform.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integrates with Hadoop.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Flume collects, aggregates and </a:t>
            </a:r>
            <a:br>
              <a:rPr lang="en-US" dirty="0"/>
            </a:br>
            <a:r>
              <a:rPr lang="en-US" dirty="0"/>
              <a:t>transports large amount of streaming.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: Accepts data from incoming </a:t>
            </a:r>
            <a:br>
              <a:rPr lang="en-US" dirty="0"/>
            </a:br>
            <a:r>
              <a:rPr lang="en-US" dirty="0"/>
              <a:t>streamline- Best Buy REST API and </a:t>
            </a:r>
            <a:br>
              <a:rPr lang="en-US" dirty="0"/>
            </a:br>
            <a:r>
              <a:rPr lang="en-US" dirty="0"/>
              <a:t>stores data in the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: intermediary storage that stores</a:t>
            </a:r>
            <a:br>
              <a:rPr lang="en-US" dirty="0"/>
            </a:br>
            <a:r>
              <a:rPr lang="en-US" dirty="0"/>
              <a:t> the data being transferred temporarily </a:t>
            </a:r>
            <a:br>
              <a:rPr lang="en-US" dirty="0"/>
            </a:br>
            <a:r>
              <a:rPr lang="en-US" dirty="0"/>
              <a:t>preventing data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Sink : writes the data in the  target - HDFS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11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7DFD9-2930-405B-8CBA-F6D05D8A22AE}"/>
              </a:ext>
            </a:extLst>
          </p:cNvPr>
          <p:cNvSpPr/>
          <p:nvPr/>
        </p:nvSpPr>
        <p:spPr>
          <a:xfrm>
            <a:off x="4384039" y="365125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 – MongoDB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A1922-92F4-47DB-9EFE-A343D833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58" y="642988"/>
            <a:ext cx="3022561" cy="5571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FC2F3-BB56-4A31-8569-431A2145121E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NOSQL Database that can store JSON documents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Supports arrays and nested objects as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Powerful query language that allows to filter </a:t>
            </a:r>
            <a:br>
              <a:rPr lang="en-US" dirty="0"/>
            </a:br>
            <a:r>
              <a:rPr lang="en-US" dirty="0"/>
              <a:t>and sort by any field.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lying on HDFS is imported as a separate </a:t>
            </a:r>
            <a:br>
              <a:rPr lang="en-US" dirty="0"/>
            </a:br>
            <a:r>
              <a:rPr lang="en-US" dirty="0"/>
              <a:t>collection for each product.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“Mongoimport” – tool used for load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Goal is to get the gist of data before transformation.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0227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7B03D8-21FE-4C9D-B105-9A6CE8B97E64}"/>
              </a:ext>
            </a:extLst>
          </p:cNvPr>
          <p:cNvSpPr txBox="1"/>
          <p:nvPr/>
        </p:nvSpPr>
        <p:spPr>
          <a:xfrm>
            <a:off x="578074" y="281167"/>
            <a:ext cx="65252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Extract , Transform and 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AA9C-9F0C-4172-B955-8948C941A1C2}"/>
              </a:ext>
            </a:extLst>
          </p:cNvPr>
          <p:cNvSpPr txBox="1"/>
          <p:nvPr/>
        </p:nvSpPr>
        <p:spPr>
          <a:xfrm>
            <a:off x="167268" y="1873405"/>
            <a:ext cx="6389649" cy="40843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/>
              <a:t>Apache Spark a unified analytics engine is used to pre-process large - scale data.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 err="1"/>
              <a:t>PySpark</a:t>
            </a:r>
            <a:r>
              <a:rPr lang="en-US" sz="3300" dirty="0"/>
              <a:t> – a high level API along with mongo-spark connector packages is used to extract data from NoSQL Database.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/>
              <a:t>Nested data flattened to decrease complexity of queries.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/>
              <a:t>Descriptive statistics performed to understand the distribution of data.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/>
              <a:t>Pre-processing : Fields with “NULL” values, redundant and irrelevant fields  were dropped.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/>
              <a:t>Output of aggregations on grouped data is stored on Data warehouse-Hive.</a:t>
            </a:r>
            <a:endParaRPr lang="en-US" sz="1000" dirty="0"/>
          </a:p>
        </p:txBody>
      </p:sp>
      <p:sp>
        <p:nvSpPr>
          <p:cNvPr id="1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D097C-3183-4DCA-8A3F-D4FD49FF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601" y="1762125"/>
            <a:ext cx="1885860" cy="4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63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4" descr="How To Locally Install &amp; Configure Apache Spark &amp; Zeppelin ...">
            <a:extLst>
              <a:ext uri="{FF2B5EF4-FFF2-40B4-BE49-F238E27FC236}">
                <a16:creationId xmlns:a16="http://schemas.microsoft.com/office/drawing/2014/main" id="{AA157282-24D5-40E8-8ACD-7FE68CF7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1022571"/>
            <a:ext cx="3835488" cy="287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116DC92-4FA5-4C7B-B255-416B97F05745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Web-based notebook that enables interactive data analytics.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on high tables can be graphically visualized using Zeppelin notebook.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Apache Zeppelin JDBC interpreter was used to access Apache Hive tables.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F6BEE-E6AD-4146-B9AD-FCD0CBAAFD35}"/>
              </a:ext>
            </a:extLst>
          </p:cNvPr>
          <p:cNvSpPr txBox="1"/>
          <p:nvPr/>
        </p:nvSpPr>
        <p:spPr>
          <a:xfrm>
            <a:off x="6053667" y="524106"/>
            <a:ext cx="411535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Data Visualization</a:t>
            </a:r>
            <a:endParaRPr lang="en-IN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2369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chaitrakrishnappaanand@gmail.com</dc:creator>
  <cp:lastModifiedBy>chaitrakrishnappaanand@gmail.com</cp:lastModifiedBy>
  <cp:revision>7</cp:revision>
  <dcterms:created xsi:type="dcterms:W3CDTF">2020-04-17T21:34:36Z</dcterms:created>
  <dcterms:modified xsi:type="dcterms:W3CDTF">2020-04-17T22:09:42Z</dcterms:modified>
</cp:coreProperties>
</file>