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115a4b1e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115a4b1e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15a4b1e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15a4b1e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115a4b1e8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115a4b1e8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115a4b1e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115a4b1e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15a4b1e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115a4b1e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115a4b1e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115a4b1e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15a4b1e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115a4b1e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115a4b1e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115a4b1e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115a4b1e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115a4b1e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115a4b1e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115a4b1e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Library Seat Finder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762950"/>
            <a:ext cx="8520600" cy="11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					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  													</a:t>
            </a:r>
            <a:r>
              <a:rPr lang="en-GB" sz="1400"/>
              <a:t>Done By: </a:t>
            </a:r>
            <a:endParaRPr sz="1400"/>
          </a:p>
          <a:p>
            <a:pPr indent="457200" lvl="0" marL="5486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   Chaitra Mudradi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                   								   Gitanjali Kanakaraj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														 Spoorti Nidagundi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														Vidhubala Selvaraj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we plan to roll out the solution?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plan to use the surveillance videos available in libraries, to perform image recognition to detect if free public seats are available if no people are detected in certain seats.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end product would be a mobile application wherein an end user would input a floor on which he wants to study and the app would then send a message to the user informing him of free seats on that library.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are we?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are a bunch graduate students in Computer Science studying at USC. We have variety of expertises in the team including programming languages like C++, Python and fields like web, cloud, servers, databases, NLP.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This was our first Hackathon :D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038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Trying to find a spot in a library can be hard, since we cannot reserve spots for ourselves.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Instead of wasting time by visiting every part of a floor, it would be easier if there was a way to get this information before-hand.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434343"/>
                </a:solidFill>
              </a:rPr>
              <a:t>The aim of this project is to develop a mobile </a:t>
            </a:r>
            <a:r>
              <a:rPr lang="en-GB">
                <a:solidFill>
                  <a:srgbClr val="434343"/>
                </a:solidFill>
              </a:rPr>
              <a:t>application that </a:t>
            </a:r>
            <a:r>
              <a:rPr lang="en-GB">
                <a:solidFill>
                  <a:srgbClr val="434343"/>
                </a:solidFill>
              </a:rPr>
              <a:t>finds if a seat is occupied in public library spaces through image recognition and further send this information as a notification through a messaging system.</a:t>
            </a:r>
            <a:r>
              <a:rPr lang="en-GB">
                <a:solidFill>
                  <a:srgbClr val="666666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There are three </a:t>
            </a:r>
            <a:r>
              <a:rPr lang="en-GB">
                <a:solidFill>
                  <a:srgbClr val="434343"/>
                </a:solidFill>
              </a:rPr>
              <a:t>stages </a:t>
            </a:r>
            <a:r>
              <a:rPr lang="en-GB">
                <a:solidFill>
                  <a:srgbClr val="434343"/>
                </a:solidFill>
              </a:rPr>
              <a:t>of implementation to solve this problem: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-GB">
                <a:solidFill>
                  <a:srgbClr val="434343"/>
                </a:solidFill>
              </a:rPr>
              <a:t>Person detection module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-GB">
                <a:solidFill>
                  <a:srgbClr val="434343"/>
                </a:solidFill>
              </a:rPr>
              <a:t>Interfacing module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-GB">
                <a:solidFill>
                  <a:srgbClr val="434343"/>
                </a:solidFill>
              </a:rPr>
              <a:t>Notification module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 Identification module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To detect if a person is occupying a public seat in a library, we need to train a system to classify between occupied and empty seats.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This requires training a system with pictures of empty and taken seats.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1D1C1D"/>
                </a:solidFill>
                <a:highlight>
                  <a:srgbClr val="FFFFFF"/>
                </a:highlight>
              </a:rPr>
              <a:t>If we find any spots wherein there are no people detected we mark that spot as empty and collect all such spots and form the output.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This is planned to be implemented using TensorFlow in Python.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Sampe images used in the training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228675"/>
            <a:ext cx="8520600" cy="3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877" y="1669300"/>
            <a:ext cx="2670350" cy="2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375" y="1669300"/>
            <a:ext cx="3218177" cy="2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355050" y="4208425"/>
            <a:ext cx="15315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Person detected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6167575" y="4208425"/>
            <a:ext cx="15315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No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Person detected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Interfacing module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empty seats found from the previous module are then fed to a mongoDB database wherein we add the floor number and locations of empty seats.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information can then be conveyed to our mobile application based on the end user’s requirement (which floor he wants to study in).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Notification module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This part of the project would include sending a text message to the user after they have put in a request for the information. 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User will receive a link in the message from the Library management system which will show the floor layout of the requested floor with availability for seats marked with green box.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This is planned to be implemented using Twilio APIs to notify via SMS.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IMPACT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This would help students to easily find spots when they visit their libraries to study, decreasing the time spent in searching for a spot.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434343"/>
                </a:solidFill>
              </a:rPr>
              <a:t>This could also be extended to coffee shops and other places where seats are on a first-come first-serve basis.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