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69107E-FB7E-426E-9028-DA61BEF4633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5" Type="http://schemas.openxmlformats.org/officeDocument/2006/relationships/image" Target="../media/image13.png"/><Relationship Id="rId4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25A4B-8200-487B-8E9C-15EC905C2D4C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15CFB02-2EDF-490D-BE11-42D8639EC073}">
      <dgm:prSet phldrT="[Text]"/>
      <dgm:spPr/>
      <dgm:t>
        <a:bodyPr/>
        <a:lstStyle/>
        <a:p>
          <a:r>
            <a:rPr lang="en-IN" dirty="0"/>
            <a:t>Spring Boot</a:t>
          </a:r>
        </a:p>
      </dgm:t>
    </dgm:pt>
    <dgm:pt modelId="{B8AF2C96-0663-485D-B951-DBEF72B9F94B}" type="parTrans" cxnId="{49ED6246-3801-49E2-8A2C-254603AB247A}">
      <dgm:prSet/>
      <dgm:spPr/>
      <dgm:t>
        <a:bodyPr/>
        <a:lstStyle/>
        <a:p>
          <a:endParaRPr lang="en-IN"/>
        </a:p>
      </dgm:t>
    </dgm:pt>
    <dgm:pt modelId="{9A9FDFB9-765E-41B9-8972-EFAA2395B5DB}" type="sibTrans" cxnId="{49ED6246-3801-49E2-8A2C-254603AB247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75C912-8E62-4F11-9129-11989129DABF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BEB9C2EB-0D55-472B-8C74-49187CADA254}" type="parTrans" cxnId="{8DCAB26E-BB15-4B11-9BF7-FFFA06F282BD}">
      <dgm:prSet/>
      <dgm:spPr/>
      <dgm:t>
        <a:bodyPr/>
        <a:lstStyle/>
        <a:p>
          <a:endParaRPr lang="en-IN"/>
        </a:p>
      </dgm:t>
    </dgm:pt>
    <dgm:pt modelId="{0502E154-3E2E-436F-8AAB-09BA4EC8CF47}" type="sibTrans" cxnId="{8DCAB26E-BB15-4B11-9BF7-FFFA06F282BD}">
      <dgm:prSet/>
      <dgm:spPr>
        <a:blipFill rotWithShape="1">
          <a:blip xmlns:r="http://schemas.openxmlformats.org/officeDocument/2006/relationships" r:embed="rId2"/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818D79A6-C39D-4E51-8A63-457EFF032A5B}">
      <dgm:prSet/>
      <dgm:spPr/>
      <dgm:t>
        <a:bodyPr/>
        <a:lstStyle/>
        <a:p>
          <a:r>
            <a:rPr lang="en-IN" dirty="0"/>
            <a:t>MySQL</a:t>
          </a:r>
        </a:p>
      </dgm:t>
    </dgm:pt>
    <dgm:pt modelId="{6E3BE162-3A9C-4FCC-88BC-3E37075ED167}" type="parTrans" cxnId="{D7152954-077F-4F69-9E2B-FF40BE57B5E4}">
      <dgm:prSet/>
      <dgm:spPr/>
      <dgm:t>
        <a:bodyPr/>
        <a:lstStyle/>
        <a:p>
          <a:endParaRPr lang="en-IN"/>
        </a:p>
      </dgm:t>
    </dgm:pt>
    <dgm:pt modelId="{20DC3BD8-31D9-4191-98A6-C02F74A25930}" type="sibTrans" cxnId="{D7152954-077F-4F69-9E2B-FF40BE57B5E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FC52516-A6A9-4310-8887-2F6FCF9B70B1}" type="pres">
      <dgm:prSet presAssocID="{D5B25A4B-8200-487B-8E9C-15EC905C2D4C}" presName="Name0" presStyleCnt="0">
        <dgm:presLayoutVars>
          <dgm:chMax val="7"/>
          <dgm:chPref val="7"/>
          <dgm:dir/>
        </dgm:presLayoutVars>
      </dgm:prSet>
      <dgm:spPr/>
    </dgm:pt>
    <dgm:pt modelId="{43FA7949-4F73-4D62-8866-B005FACF74D0}" type="pres">
      <dgm:prSet presAssocID="{D5B25A4B-8200-487B-8E9C-15EC905C2D4C}" presName="dot1" presStyleLbl="alignNode1" presStyleIdx="0" presStyleCnt="12"/>
      <dgm:spPr/>
    </dgm:pt>
    <dgm:pt modelId="{BFB390B2-4DEA-4872-AFF3-8945344B8433}" type="pres">
      <dgm:prSet presAssocID="{D5B25A4B-8200-487B-8E9C-15EC905C2D4C}" presName="dot2" presStyleLbl="alignNode1" presStyleIdx="1" presStyleCnt="12"/>
      <dgm:spPr/>
    </dgm:pt>
    <dgm:pt modelId="{22518625-340B-4DE5-8E1B-14DDEEE26B64}" type="pres">
      <dgm:prSet presAssocID="{D5B25A4B-8200-487B-8E9C-15EC905C2D4C}" presName="dot3" presStyleLbl="alignNode1" presStyleIdx="2" presStyleCnt="12"/>
      <dgm:spPr/>
    </dgm:pt>
    <dgm:pt modelId="{1206A459-C292-42F7-BA48-BF9255F45EF6}" type="pres">
      <dgm:prSet presAssocID="{D5B25A4B-8200-487B-8E9C-15EC905C2D4C}" presName="dot4" presStyleLbl="alignNode1" presStyleIdx="3" presStyleCnt="12"/>
      <dgm:spPr/>
    </dgm:pt>
    <dgm:pt modelId="{13043CA6-F4F1-45C1-9ECB-EF5A3A3AC09A}" type="pres">
      <dgm:prSet presAssocID="{D5B25A4B-8200-487B-8E9C-15EC905C2D4C}" presName="dot5" presStyleLbl="alignNode1" presStyleIdx="4" presStyleCnt="12"/>
      <dgm:spPr/>
    </dgm:pt>
    <dgm:pt modelId="{4101D547-920A-4224-904F-D244A0647874}" type="pres">
      <dgm:prSet presAssocID="{D5B25A4B-8200-487B-8E9C-15EC905C2D4C}" presName="dotArrow1" presStyleLbl="alignNode1" presStyleIdx="5" presStyleCnt="12"/>
      <dgm:spPr/>
    </dgm:pt>
    <dgm:pt modelId="{9D74D078-144C-4E80-B43A-CDF3D1FA8F6A}" type="pres">
      <dgm:prSet presAssocID="{D5B25A4B-8200-487B-8E9C-15EC905C2D4C}" presName="dotArrow2" presStyleLbl="alignNode1" presStyleIdx="6" presStyleCnt="12"/>
      <dgm:spPr/>
    </dgm:pt>
    <dgm:pt modelId="{8E372F30-3EF5-4A62-8F43-3783F17D52E8}" type="pres">
      <dgm:prSet presAssocID="{D5B25A4B-8200-487B-8E9C-15EC905C2D4C}" presName="dotArrow3" presStyleLbl="alignNode1" presStyleIdx="7" presStyleCnt="12"/>
      <dgm:spPr/>
    </dgm:pt>
    <dgm:pt modelId="{DB28A9B9-F4E1-4F79-8925-1B3138B06AA0}" type="pres">
      <dgm:prSet presAssocID="{D5B25A4B-8200-487B-8E9C-15EC905C2D4C}" presName="dotArrow4" presStyleLbl="alignNode1" presStyleIdx="8" presStyleCnt="12"/>
      <dgm:spPr/>
    </dgm:pt>
    <dgm:pt modelId="{5B748FD4-6B77-4C31-9AFC-E1D4DA09670B}" type="pres">
      <dgm:prSet presAssocID="{D5B25A4B-8200-487B-8E9C-15EC905C2D4C}" presName="dotArrow5" presStyleLbl="alignNode1" presStyleIdx="9" presStyleCnt="12"/>
      <dgm:spPr/>
    </dgm:pt>
    <dgm:pt modelId="{D54E57FB-FF19-4880-8D80-A8E7980C45BF}" type="pres">
      <dgm:prSet presAssocID="{D5B25A4B-8200-487B-8E9C-15EC905C2D4C}" presName="dotArrow6" presStyleLbl="alignNode1" presStyleIdx="10" presStyleCnt="12"/>
      <dgm:spPr/>
    </dgm:pt>
    <dgm:pt modelId="{FACCDB67-CAF2-4098-BD14-81FACE602BF0}" type="pres">
      <dgm:prSet presAssocID="{D5B25A4B-8200-487B-8E9C-15EC905C2D4C}" presName="dotArrow7" presStyleLbl="alignNode1" presStyleIdx="11" presStyleCnt="12"/>
      <dgm:spPr/>
    </dgm:pt>
    <dgm:pt modelId="{EE1DD3E9-7EEF-45CF-AFEB-14B8316DD611}" type="pres">
      <dgm:prSet presAssocID="{315CFB02-2EDF-490D-BE11-42D8639EC073}" presName="parTx1" presStyleLbl="node1" presStyleIdx="0" presStyleCnt="3"/>
      <dgm:spPr/>
    </dgm:pt>
    <dgm:pt modelId="{1473D450-0543-41AD-82D3-1A7E1DA97AF0}" type="pres">
      <dgm:prSet presAssocID="{9A9FDFB9-765E-41B9-8972-EFAA2395B5DB}" presName="picture1" presStyleCnt="0"/>
      <dgm:spPr/>
    </dgm:pt>
    <dgm:pt modelId="{85A00522-286F-4B79-93B4-F8DB29525009}" type="pres">
      <dgm:prSet presAssocID="{9A9FDFB9-765E-41B9-8972-EFAA2395B5DB}" presName="imageRepeatNode" presStyleLbl="fgImgPlace1" presStyleIdx="0" presStyleCnt="3" custLinFactNeighborX="495" custLinFactNeighborY="-1488"/>
      <dgm:spPr/>
    </dgm:pt>
    <dgm:pt modelId="{6EF762D7-C9A5-49E5-8A53-AE296B8B801B}" type="pres">
      <dgm:prSet presAssocID="{818D79A6-C39D-4E51-8A63-457EFF032A5B}" presName="parTx2" presStyleLbl="node1" presStyleIdx="1" presStyleCnt="3"/>
      <dgm:spPr/>
    </dgm:pt>
    <dgm:pt modelId="{49541010-4790-43EB-8A9A-ECD37C8404FE}" type="pres">
      <dgm:prSet presAssocID="{20DC3BD8-31D9-4191-98A6-C02F74A25930}" presName="picture2" presStyleCnt="0"/>
      <dgm:spPr/>
    </dgm:pt>
    <dgm:pt modelId="{BC3C3EC4-F231-4134-8B2E-2FC8A9BB30F7}" type="pres">
      <dgm:prSet presAssocID="{20DC3BD8-31D9-4191-98A6-C02F74A25930}" presName="imageRepeatNode" presStyleLbl="fgImgPlace1" presStyleIdx="1" presStyleCnt="3"/>
      <dgm:spPr/>
    </dgm:pt>
    <dgm:pt modelId="{479D8C6C-CD51-4CDB-978A-FBA445E7F7C1}" type="pres">
      <dgm:prSet presAssocID="{4E75C912-8E62-4F11-9129-11989129DABF}" presName="parTx3" presStyleLbl="node1" presStyleIdx="2" presStyleCnt="3"/>
      <dgm:spPr/>
    </dgm:pt>
    <dgm:pt modelId="{DA1C8BA1-EDC9-4DA3-BE57-199995094B0F}" type="pres">
      <dgm:prSet presAssocID="{0502E154-3E2E-436F-8AAB-09BA4EC8CF47}" presName="picture3" presStyleCnt="0"/>
      <dgm:spPr/>
    </dgm:pt>
    <dgm:pt modelId="{9F5F7AF3-F6C1-4FF0-B803-5D53608E1790}" type="pres">
      <dgm:prSet presAssocID="{0502E154-3E2E-436F-8AAB-09BA4EC8CF47}" presName="imageRepeatNode" presStyleLbl="fgImgPlace1" presStyleIdx="2" presStyleCnt="3" custLinFactNeighborX="-1794" custLinFactNeighborY="1470"/>
      <dgm:spPr/>
    </dgm:pt>
  </dgm:ptLst>
  <dgm:cxnLst>
    <dgm:cxn modelId="{3198C91D-8A2F-41B7-8B57-0AA29DF3D60F}" type="presOf" srcId="{0502E154-3E2E-436F-8AAB-09BA4EC8CF47}" destId="{9F5F7AF3-F6C1-4FF0-B803-5D53608E1790}" srcOrd="0" destOrd="0" presId="urn:microsoft.com/office/officeart/2008/layout/AscendingPictureAccentProcess"/>
    <dgm:cxn modelId="{6FC20D3D-D5C2-45DE-A4CB-11E7AB9DC5BF}" type="presOf" srcId="{818D79A6-C39D-4E51-8A63-457EFF032A5B}" destId="{6EF762D7-C9A5-49E5-8A53-AE296B8B801B}" srcOrd="0" destOrd="0" presId="urn:microsoft.com/office/officeart/2008/layout/AscendingPictureAccentProcess"/>
    <dgm:cxn modelId="{062ED263-55A5-4731-872C-460594CC66A3}" type="presOf" srcId="{9A9FDFB9-765E-41B9-8972-EFAA2395B5DB}" destId="{85A00522-286F-4B79-93B4-F8DB29525009}" srcOrd="0" destOrd="0" presId="urn:microsoft.com/office/officeart/2008/layout/AscendingPictureAccentProcess"/>
    <dgm:cxn modelId="{49ED6246-3801-49E2-8A2C-254603AB247A}" srcId="{D5B25A4B-8200-487B-8E9C-15EC905C2D4C}" destId="{315CFB02-2EDF-490D-BE11-42D8639EC073}" srcOrd="0" destOrd="0" parTransId="{B8AF2C96-0663-485D-B951-DBEF72B9F94B}" sibTransId="{9A9FDFB9-765E-41B9-8972-EFAA2395B5DB}"/>
    <dgm:cxn modelId="{B9A2A246-7741-46A7-AE41-EAF9001599B7}" type="presOf" srcId="{315CFB02-2EDF-490D-BE11-42D8639EC073}" destId="{EE1DD3E9-7EEF-45CF-AFEB-14B8316DD611}" srcOrd="0" destOrd="0" presId="urn:microsoft.com/office/officeart/2008/layout/AscendingPictureAccentProcess"/>
    <dgm:cxn modelId="{8DCAB26E-BB15-4B11-9BF7-FFFA06F282BD}" srcId="{D5B25A4B-8200-487B-8E9C-15EC905C2D4C}" destId="{4E75C912-8E62-4F11-9129-11989129DABF}" srcOrd="2" destOrd="0" parTransId="{BEB9C2EB-0D55-472B-8C74-49187CADA254}" sibTransId="{0502E154-3E2E-436F-8AAB-09BA4EC8CF47}"/>
    <dgm:cxn modelId="{D7152954-077F-4F69-9E2B-FF40BE57B5E4}" srcId="{D5B25A4B-8200-487B-8E9C-15EC905C2D4C}" destId="{818D79A6-C39D-4E51-8A63-457EFF032A5B}" srcOrd="1" destOrd="0" parTransId="{6E3BE162-3A9C-4FCC-88BC-3E37075ED167}" sibTransId="{20DC3BD8-31D9-4191-98A6-C02F74A25930}"/>
    <dgm:cxn modelId="{A7771888-02CC-47E6-845E-F4819FE4625D}" type="presOf" srcId="{20DC3BD8-31D9-4191-98A6-C02F74A25930}" destId="{BC3C3EC4-F231-4134-8B2E-2FC8A9BB30F7}" srcOrd="0" destOrd="0" presId="urn:microsoft.com/office/officeart/2008/layout/AscendingPictureAccentProcess"/>
    <dgm:cxn modelId="{FEF40DB6-5985-4749-8574-F2758B5C0596}" type="presOf" srcId="{4E75C912-8E62-4F11-9129-11989129DABF}" destId="{479D8C6C-CD51-4CDB-978A-FBA445E7F7C1}" srcOrd="0" destOrd="0" presId="urn:microsoft.com/office/officeart/2008/layout/AscendingPictureAccentProcess"/>
    <dgm:cxn modelId="{2B5780EA-80D6-4E97-BF0C-ADC9483BD26A}" type="presOf" srcId="{D5B25A4B-8200-487B-8E9C-15EC905C2D4C}" destId="{7FC52516-A6A9-4310-8887-2F6FCF9B70B1}" srcOrd="0" destOrd="0" presId="urn:microsoft.com/office/officeart/2008/layout/AscendingPictureAccentProcess"/>
    <dgm:cxn modelId="{7DE53BA1-BF4B-40F4-AEEF-AA45717C55C1}" type="presParOf" srcId="{7FC52516-A6A9-4310-8887-2F6FCF9B70B1}" destId="{43FA7949-4F73-4D62-8866-B005FACF74D0}" srcOrd="0" destOrd="0" presId="urn:microsoft.com/office/officeart/2008/layout/AscendingPictureAccentProcess"/>
    <dgm:cxn modelId="{1A29AFC3-CC0A-4C14-ABAB-B9AAC9A1AF5C}" type="presParOf" srcId="{7FC52516-A6A9-4310-8887-2F6FCF9B70B1}" destId="{BFB390B2-4DEA-4872-AFF3-8945344B8433}" srcOrd="1" destOrd="0" presId="urn:microsoft.com/office/officeart/2008/layout/AscendingPictureAccentProcess"/>
    <dgm:cxn modelId="{83BEF3F2-7B36-4B0C-9561-109EF706664B}" type="presParOf" srcId="{7FC52516-A6A9-4310-8887-2F6FCF9B70B1}" destId="{22518625-340B-4DE5-8E1B-14DDEEE26B64}" srcOrd="2" destOrd="0" presId="urn:microsoft.com/office/officeart/2008/layout/AscendingPictureAccentProcess"/>
    <dgm:cxn modelId="{A0E5249E-F2FA-49F8-A27A-99BEAB75C415}" type="presParOf" srcId="{7FC52516-A6A9-4310-8887-2F6FCF9B70B1}" destId="{1206A459-C292-42F7-BA48-BF9255F45EF6}" srcOrd="3" destOrd="0" presId="urn:microsoft.com/office/officeart/2008/layout/AscendingPictureAccentProcess"/>
    <dgm:cxn modelId="{D468E7F6-9FE3-4CE5-A7C6-F325BDFC665F}" type="presParOf" srcId="{7FC52516-A6A9-4310-8887-2F6FCF9B70B1}" destId="{13043CA6-F4F1-45C1-9ECB-EF5A3A3AC09A}" srcOrd="4" destOrd="0" presId="urn:microsoft.com/office/officeart/2008/layout/AscendingPictureAccentProcess"/>
    <dgm:cxn modelId="{C6242AC7-0FE2-4DA8-B142-248F1E2F0066}" type="presParOf" srcId="{7FC52516-A6A9-4310-8887-2F6FCF9B70B1}" destId="{4101D547-920A-4224-904F-D244A0647874}" srcOrd="5" destOrd="0" presId="urn:microsoft.com/office/officeart/2008/layout/AscendingPictureAccentProcess"/>
    <dgm:cxn modelId="{4B42E8B7-5CFD-46AE-A358-F597E63530BF}" type="presParOf" srcId="{7FC52516-A6A9-4310-8887-2F6FCF9B70B1}" destId="{9D74D078-144C-4E80-B43A-CDF3D1FA8F6A}" srcOrd="6" destOrd="0" presId="urn:microsoft.com/office/officeart/2008/layout/AscendingPictureAccentProcess"/>
    <dgm:cxn modelId="{F4902024-512F-436B-B83D-B667E4780562}" type="presParOf" srcId="{7FC52516-A6A9-4310-8887-2F6FCF9B70B1}" destId="{8E372F30-3EF5-4A62-8F43-3783F17D52E8}" srcOrd="7" destOrd="0" presId="urn:microsoft.com/office/officeart/2008/layout/AscendingPictureAccentProcess"/>
    <dgm:cxn modelId="{88150EC6-F310-4BB4-A43F-032429C7F395}" type="presParOf" srcId="{7FC52516-A6A9-4310-8887-2F6FCF9B70B1}" destId="{DB28A9B9-F4E1-4F79-8925-1B3138B06AA0}" srcOrd="8" destOrd="0" presId="urn:microsoft.com/office/officeart/2008/layout/AscendingPictureAccentProcess"/>
    <dgm:cxn modelId="{280CF345-8D92-496C-AF56-360FE34B445A}" type="presParOf" srcId="{7FC52516-A6A9-4310-8887-2F6FCF9B70B1}" destId="{5B748FD4-6B77-4C31-9AFC-E1D4DA09670B}" srcOrd="9" destOrd="0" presId="urn:microsoft.com/office/officeart/2008/layout/AscendingPictureAccentProcess"/>
    <dgm:cxn modelId="{6C5C1438-8C78-4C25-9D45-F53AD5386CE0}" type="presParOf" srcId="{7FC52516-A6A9-4310-8887-2F6FCF9B70B1}" destId="{D54E57FB-FF19-4880-8D80-A8E7980C45BF}" srcOrd="10" destOrd="0" presId="urn:microsoft.com/office/officeart/2008/layout/AscendingPictureAccentProcess"/>
    <dgm:cxn modelId="{48AF876C-70DC-4624-AAB0-F1EAA648256F}" type="presParOf" srcId="{7FC52516-A6A9-4310-8887-2F6FCF9B70B1}" destId="{FACCDB67-CAF2-4098-BD14-81FACE602BF0}" srcOrd="11" destOrd="0" presId="urn:microsoft.com/office/officeart/2008/layout/AscendingPictureAccentProcess"/>
    <dgm:cxn modelId="{CCB93B06-3933-41B3-A7B5-DDFA39BDA8A8}" type="presParOf" srcId="{7FC52516-A6A9-4310-8887-2F6FCF9B70B1}" destId="{EE1DD3E9-7EEF-45CF-AFEB-14B8316DD611}" srcOrd="12" destOrd="0" presId="urn:microsoft.com/office/officeart/2008/layout/AscendingPictureAccentProcess"/>
    <dgm:cxn modelId="{C4C03490-1CF3-4986-BAF5-69B0BC1BEF46}" type="presParOf" srcId="{7FC52516-A6A9-4310-8887-2F6FCF9B70B1}" destId="{1473D450-0543-41AD-82D3-1A7E1DA97AF0}" srcOrd="13" destOrd="0" presId="urn:microsoft.com/office/officeart/2008/layout/AscendingPictureAccentProcess"/>
    <dgm:cxn modelId="{0FF5DF93-7349-4833-A0FA-0A1E8349B301}" type="presParOf" srcId="{1473D450-0543-41AD-82D3-1A7E1DA97AF0}" destId="{85A00522-286F-4B79-93B4-F8DB29525009}" srcOrd="0" destOrd="0" presId="urn:microsoft.com/office/officeart/2008/layout/AscendingPictureAccentProcess"/>
    <dgm:cxn modelId="{12BFA44E-2E6D-43D9-BD97-16F560E7547E}" type="presParOf" srcId="{7FC52516-A6A9-4310-8887-2F6FCF9B70B1}" destId="{6EF762D7-C9A5-49E5-8A53-AE296B8B801B}" srcOrd="14" destOrd="0" presId="urn:microsoft.com/office/officeart/2008/layout/AscendingPictureAccentProcess"/>
    <dgm:cxn modelId="{7AA8C584-0CF7-478A-A987-5A8E2F90C749}" type="presParOf" srcId="{7FC52516-A6A9-4310-8887-2F6FCF9B70B1}" destId="{49541010-4790-43EB-8A9A-ECD37C8404FE}" srcOrd="15" destOrd="0" presId="urn:microsoft.com/office/officeart/2008/layout/AscendingPictureAccentProcess"/>
    <dgm:cxn modelId="{FF64F8FA-A5CF-45AE-BD4F-E17FB76B7495}" type="presParOf" srcId="{49541010-4790-43EB-8A9A-ECD37C8404FE}" destId="{BC3C3EC4-F231-4134-8B2E-2FC8A9BB30F7}" srcOrd="0" destOrd="0" presId="urn:microsoft.com/office/officeart/2008/layout/AscendingPictureAccentProcess"/>
    <dgm:cxn modelId="{7E761473-730A-4726-8322-8E9910EF26D8}" type="presParOf" srcId="{7FC52516-A6A9-4310-8887-2F6FCF9B70B1}" destId="{479D8C6C-CD51-4CDB-978A-FBA445E7F7C1}" srcOrd="16" destOrd="0" presId="urn:microsoft.com/office/officeart/2008/layout/AscendingPictureAccentProcess"/>
    <dgm:cxn modelId="{3E8D6E39-347D-4351-A715-E3403131079C}" type="presParOf" srcId="{7FC52516-A6A9-4310-8887-2F6FCF9B70B1}" destId="{DA1C8BA1-EDC9-4DA3-BE57-199995094B0F}" srcOrd="17" destOrd="0" presId="urn:microsoft.com/office/officeart/2008/layout/AscendingPictureAccentProcess"/>
    <dgm:cxn modelId="{D43D0718-3A7B-4641-A6E9-2B13BE740CC0}" type="presParOf" srcId="{DA1C8BA1-EDC9-4DA3-BE57-199995094B0F}" destId="{9F5F7AF3-F6C1-4FF0-B803-5D53608E179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CE4CB-B332-4731-9FFA-F5F2EF6597A0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2" csCatId="colorful" phldr="1"/>
      <dgm:spPr/>
    </dgm:pt>
    <dgm:pt modelId="{776A90DF-872D-4577-BBE7-715E3B77926C}">
      <dgm:prSet phldrT="[Text]"/>
      <dgm:spPr/>
      <dgm:t>
        <a:bodyPr/>
        <a:lstStyle/>
        <a:p>
          <a:r>
            <a:rPr lang="en-IN" dirty="0"/>
            <a:t>Angular JS </a:t>
          </a:r>
        </a:p>
      </dgm:t>
    </dgm:pt>
    <dgm:pt modelId="{5F9A87D2-E08B-4601-9344-227E74EBA5D2}" type="parTrans" cxnId="{81F8726B-14DD-4CB9-8C91-9D7212C4296D}">
      <dgm:prSet/>
      <dgm:spPr/>
      <dgm:t>
        <a:bodyPr/>
        <a:lstStyle/>
        <a:p>
          <a:endParaRPr lang="en-IN"/>
        </a:p>
      </dgm:t>
    </dgm:pt>
    <dgm:pt modelId="{9311E363-8110-4365-8408-4723387B2A3B}" type="sibTrans" cxnId="{81F8726B-14DD-4CB9-8C91-9D7212C4296D}">
      <dgm:prSet/>
      <dgm:spPr>
        <a:blipFill>
          <a:blip xmlns:r="http://schemas.openxmlformats.org/officeDocument/2006/relationships" r:embed="rId1"/>
          <a:srcRect/>
          <a:stretch>
            <a:fillRect l="-32000" r="-32000"/>
          </a:stretch>
        </a:blipFill>
      </dgm:spPr>
      <dgm:t>
        <a:bodyPr/>
        <a:lstStyle/>
        <a:p>
          <a:endParaRPr lang="en-IN"/>
        </a:p>
      </dgm:t>
    </dgm:pt>
    <dgm:pt modelId="{2438BC36-B0BB-4BD0-AE9F-4979254770D8}">
      <dgm:prSet phldrT="[Text]"/>
      <dgm:spPr/>
      <dgm:t>
        <a:bodyPr/>
        <a:lstStyle/>
        <a:p>
          <a:r>
            <a:rPr lang="en-IN" dirty="0"/>
            <a:t>Node JS</a:t>
          </a:r>
        </a:p>
      </dgm:t>
    </dgm:pt>
    <dgm:pt modelId="{50128370-0549-4FB0-A2A5-32F11E7C0E82}" type="parTrans" cxnId="{5BC461F9-BF9E-4F5C-B908-B79059400EBA}">
      <dgm:prSet/>
      <dgm:spPr/>
      <dgm:t>
        <a:bodyPr/>
        <a:lstStyle/>
        <a:p>
          <a:endParaRPr lang="en-IN"/>
        </a:p>
      </dgm:t>
    </dgm:pt>
    <dgm:pt modelId="{94EC1A8F-9183-4F7F-BEB2-6DE02C6E5AA7}" type="sibTrans" cxnId="{5BC461F9-BF9E-4F5C-B908-B79059400EBA}">
      <dgm:prSet/>
      <dgm:spPr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</dgm:spPr>
      <dgm:t>
        <a:bodyPr/>
        <a:lstStyle/>
        <a:p>
          <a:endParaRPr lang="en-IN"/>
        </a:p>
      </dgm:t>
    </dgm:pt>
    <dgm:pt modelId="{6B4FC462-D79B-43D3-917C-F055736D13D1}">
      <dgm:prSet phldrT="[Text]"/>
      <dgm:spPr/>
      <dgm:t>
        <a:bodyPr/>
        <a:lstStyle/>
        <a:p>
          <a:r>
            <a:rPr lang="en-IN" dirty="0"/>
            <a:t>Frontend</a:t>
          </a:r>
        </a:p>
      </dgm:t>
    </dgm:pt>
    <dgm:pt modelId="{FD5F31EB-935A-49B2-8079-6802C7BC6C6D}" type="parTrans" cxnId="{7A09AF2D-7819-4984-9D9F-2EA6B070534C}">
      <dgm:prSet/>
      <dgm:spPr/>
      <dgm:t>
        <a:bodyPr/>
        <a:lstStyle/>
        <a:p>
          <a:endParaRPr lang="en-IN"/>
        </a:p>
      </dgm:t>
    </dgm:pt>
    <dgm:pt modelId="{F9FAFF3B-2D44-40A2-848A-1DACE08E7C5F}" type="sibTrans" cxnId="{7A09AF2D-7819-4984-9D9F-2EA6B070534C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0099090D-1EAA-444C-95E9-BEAD22F26406}" type="pres">
      <dgm:prSet presAssocID="{19ACE4CB-B332-4731-9FFA-F5F2EF6597A0}" presName="Name0" presStyleCnt="0">
        <dgm:presLayoutVars>
          <dgm:chMax val="7"/>
          <dgm:chPref val="7"/>
          <dgm:dir/>
        </dgm:presLayoutVars>
      </dgm:prSet>
      <dgm:spPr/>
    </dgm:pt>
    <dgm:pt modelId="{CD5D9685-0771-46C8-8373-30B10CE6FAC6}" type="pres">
      <dgm:prSet presAssocID="{19ACE4CB-B332-4731-9FFA-F5F2EF6597A0}" presName="dot1" presStyleLbl="alignNode1" presStyleIdx="0" presStyleCnt="12"/>
      <dgm:spPr/>
    </dgm:pt>
    <dgm:pt modelId="{4994AC37-42A1-4FD8-B9DC-D09207EE2417}" type="pres">
      <dgm:prSet presAssocID="{19ACE4CB-B332-4731-9FFA-F5F2EF6597A0}" presName="dot2" presStyleLbl="alignNode1" presStyleIdx="1" presStyleCnt="12"/>
      <dgm:spPr/>
    </dgm:pt>
    <dgm:pt modelId="{93951EF1-C14E-4226-BCFD-3B5C4FB7047E}" type="pres">
      <dgm:prSet presAssocID="{19ACE4CB-B332-4731-9FFA-F5F2EF6597A0}" presName="dot3" presStyleLbl="alignNode1" presStyleIdx="2" presStyleCnt="12"/>
      <dgm:spPr/>
    </dgm:pt>
    <dgm:pt modelId="{8999A11C-6A3F-4FD8-B099-D63BA1BA4154}" type="pres">
      <dgm:prSet presAssocID="{19ACE4CB-B332-4731-9FFA-F5F2EF6597A0}" presName="dot4" presStyleLbl="alignNode1" presStyleIdx="3" presStyleCnt="12"/>
      <dgm:spPr/>
    </dgm:pt>
    <dgm:pt modelId="{D26624DB-4DD9-4025-8E47-B972E251D0D3}" type="pres">
      <dgm:prSet presAssocID="{19ACE4CB-B332-4731-9FFA-F5F2EF6597A0}" presName="dot5" presStyleLbl="alignNode1" presStyleIdx="4" presStyleCnt="12"/>
      <dgm:spPr/>
    </dgm:pt>
    <dgm:pt modelId="{ECE245DE-4541-43B5-9BE1-2556E91027EF}" type="pres">
      <dgm:prSet presAssocID="{19ACE4CB-B332-4731-9FFA-F5F2EF6597A0}" presName="dotArrow1" presStyleLbl="alignNode1" presStyleIdx="5" presStyleCnt="12"/>
      <dgm:spPr/>
    </dgm:pt>
    <dgm:pt modelId="{9661FDD8-EFFC-4257-A8B2-5BEAEEB65A30}" type="pres">
      <dgm:prSet presAssocID="{19ACE4CB-B332-4731-9FFA-F5F2EF6597A0}" presName="dotArrow2" presStyleLbl="alignNode1" presStyleIdx="6" presStyleCnt="12"/>
      <dgm:spPr/>
    </dgm:pt>
    <dgm:pt modelId="{33AC87FC-3BB9-475F-9EC8-35929BA17E3A}" type="pres">
      <dgm:prSet presAssocID="{19ACE4CB-B332-4731-9FFA-F5F2EF6597A0}" presName="dotArrow3" presStyleLbl="alignNode1" presStyleIdx="7" presStyleCnt="12"/>
      <dgm:spPr/>
    </dgm:pt>
    <dgm:pt modelId="{BDD40FBB-F6AE-4EB0-AC63-F086D5AA5C55}" type="pres">
      <dgm:prSet presAssocID="{19ACE4CB-B332-4731-9FFA-F5F2EF6597A0}" presName="dotArrow4" presStyleLbl="alignNode1" presStyleIdx="8" presStyleCnt="12"/>
      <dgm:spPr/>
    </dgm:pt>
    <dgm:pt modelId="{37340A42-4D12-4184-8BB4-DDEC2EBD51F2}" type="pres">
      <dgm:prSet presAssocID="{19ACE4CB-B332-4731-9FFA-F5F2EF6597A0}" presName="dotArrow5" presStyleLbl="alignNode1" presStyleIdx="9" presStyleCnt="12"/>
      <dgm:spPr/>
    </dgm:pt>
    <dgm:pt modelId="{52AE5F85-1C8B-4359-A561-8A6428EA1B56}" type="pres">
      <dgm:prSet presAssocID="{19ACE4CB-B332-4731-9FFA-F5F2EF6597A0}" presName="dotArrow6" presStyleLbl="alignNode1" presStyleIdx="10" presStyleCnt="12"/>
      <dgm:spPr/>
    </dgm:pt>
    <dgm:pt modelId="{AED717DF-58B7-4D01-8D48-EDC2036496C2}" type="pres">
      <dgm:prSet presAssocID="{19ACE4CB-B332-4731-9FFA-F5F2EF6597A0}" presName="dotArrow7" presStyleLbl="alignNode1" presStyleIdx="11" presStyleCnt="12"/>
      <dgm:spPr/>
    </dgm:pt>
    <dgm:pt modelId="{84AC1A58-C960-4899-81FC-01A3A5941707}" type="pres">
      <dgm:prSet presAssocID="{776A90DF-872D-4577-BBE7-715E3B77926C}" presName="parTx1" presStyleLbl="node1" presStyleIdx="0" presStyleCnt="3" custLinFactNeighborX="2828"/>
      <dgm:spPr/>
    </dgm:pt>
    <dgm:pt modelId="{F87B9B21-A496-4F29-BE64-0C37A4120E7F}" type="pres">
      <dgm:prSet presAssocID="{9311E363-8110-4365-8408-4723387B2A3B}" presName="picture1" presStyleCnt="0"/>
      <dgm:spPr/>
    </dgm:pt>
    <dgm:pt modelId="{4904AAD1-FEAC-45BD-8684-9A9E9699C812}" type="pres">
      <dgm:prSet presAssocID="{9311E363-8110-4365-8408-4723387B2A3B}" presName="imageRepeatNode" presStyleLbl="fgImgPlace1" presStyleIdx="0" presStyleCnt="3"/>
      <dgm:spPr/>
    </dgm:pt>
    <dgm:pt modelId="{C98AC101-5336-4DD4-BD1D-B9BC1863E823}" type="pres">
      <dgm:prSet presAssocID="{2438BC36-B0BB-4BD0-AE9F-4979254770D8}" presName="parTx2" presStyleLbl="node1" presStyleIdx="1" presStyleCnt="3"/>
      <dgm:spPr/>
    </dgm:pt>
    <dgm:pt modelId="{D8C21E71-4262-4D37-918B-ED516580B001}" type="pres">
      <dgm:prSet presAssocID="{94EC1A8F-9183-4F7F-BEB2-6DE02C6E5AA7}" presName="picture2" presStyleCnt="0"/>
      <dgm:spPr/>
    </dgm:pt>
    <dgm:pt modelId="{F092F339-A2E7-4D58-B96E-8C4747F158C5}" type="pres">
      <dgm:prSet presAssocID="{94EC1A8F-9183-4F7F-BEB2-6DE02C6E5AA7}" presName="imageRepeatNode" presStyleLbl="fgImgPlace1" presStyleIdx="1" presStyleCnt="3" custScaleX="100326" custLinFactNeighborX="-7850" custLinFactNeighborY="-6729"/>
      <dgm:spPr/>
    </dgm:pt>
    <dgm:pt modelId="{94063823-57CD-4640-939F-A52657910BC6}" type="pres">
      <dgm:prSet presAssocID="{6B4FC462-D79B-43D3-917C-F055736D13D1}" presName="parTx3" presStyleLbl="node1" presStyleIdx="2" presStyleCnt="3"/>
      <dgm:spPr/>
    </dgm:pt>
    <dgm:pt modelId="{C67FA1A7-741B-4E1F-A52F-141DE09992ED}" type="pres">
      <dgm:prSet presAssocID="{F9FAFF3B-2D44-40A2-848A-1DACE08E7C5F}" presName="picture3" presStyleCnt="0"/>
      <dgm:spPr/>
    </dgm:pt>
    <dgm:pt modelId="{F935F655-BFC0-4686-9831-13B317D965C1}" type="pres">
      <dgm:prSet presAssocID="{F9FAFF3B-2D44-40A2-848A-1DACE08E7C5F}" presName="imageRepeatNode" presStyleLbl="fgImgPlace1" presStyleIdx="2" presStyleCnt="3" custLinFactNeighborX="-1121" custLinFactNeighborY="2243"/>
      <dgm:spPr/>
    </dgm:pt>
  </dgm:ptLst>
  <dgm:cxnLst>
    <dgm:cxn modelId="{88E53C0C-09A0-4CDD-BC42-1F36B45D9649}" type="presOf" srcId="{6B4FC462-D79B-43D3-917C-F055736D13D1}" destId="{94063823-57CD-4640-939F-A52657910BC6}" srcOrd="0" destOrd="0" presId="urn:microsoft.com/office/officeart/2008/layout/AscendingPictureAccentProcess"/>
    <dgm:cxn modelId="{F86A5725-0D74-449F-A784-5E10FEBEBDDD}" type="presOf" srcId="{2438BC36-B0BB-4BD0-AE9F-4979254770D8}" destId="{C98AC101-5336-4DD4-BD1D-B9BC1863E823}" srcOrd="0" destOrd="0" presId="urn:microsoft.com/office/officeart/2008/layout/AscendingPictureAccentProcess"/>
    <dgm:cxn modelId="{7A09AF2D-7819-4984-9D9F-2EA6B070534C}" srcId="{19ACE4CB-B332-4731-9FFA-F5F2EF6597A0}" destId="{6B4FC462-D79B-43D3-917C-F055736D13D1}" srcOrd="2" destOrd="0" parTransId="{FD5F31EB-935A-49B2-8079-6802C7BC6C6D}" sibTransId="{F9FAFF3B-2D44-40A2-848A-1DACE08E7C5F}"/>
    <dgm:cxn modelId="{CF464244-DF29-4657-9CB0-4D8D527E1008}" type="presOf" srcId="{776A90DF-872D-4577-BBE7-715E3B77926C}" destId="{84AC1A58-C960-4899-81FC-01A3A5941707}" srcOrd="0" destOrd="0" presId="urn:microsoft.com/office/officeart/2008/layout/AscendingPictureAccentProcess"/>
    <dgm:cxn modelId="{81F8726B-14DD-4CB9-8C91-9D7212C4296D}" srcId="{19ACE4CB-B332-4731-9FFA-F5F2EF6597A0}" destId="{776A90DF-872D-4577-BBE7-715E3B77926C}" srcOrd="0" destOrd="0" parTransId="{5F9A87D2-E08B-4601-9344-227E74EBA5D2}" sibTransId="{9311E363-8110-4365-8408-4723387B2A3B}"/>
    <dgm:cxn modelId="{87AFBD4B-6F40-42A9-AE78-35504F1336FE}" type="presOf" srcId="{94EC1A8F-9183-4F7F-BEB2-6DE02C6E5AA7}" destId="{F092F339-A2E7-4D58-B96E-8C4747F158C5}" srcOrd="0" destOrd="0" presId="urn:microsoft.com/office/officeart/2008/layout/AscendingPictureAccentProcess"/>
    <dgm:cxn modelId="{9156EB50-14C7-4BC7-8DCC-C3092E28653E}" type="presOf" srcId="{9311E363-8110-4365-8408-4723387B2A3B}" destId="{4904AAD1-FEAC-45BD-8684-9A9E9699C812}" srcOrd="0" destOrd="0" presId="urn:microsoft.com/office/officeart/2008/layout/AscendingPictureAccentProcess"/>
    <dgm:cxn modelId="{84B77083-C3A0-4A85-811D-9C517B05598A}" type="presOf" srcId="{19ACE4CB-B332-4731-9FFA-F5F2EF6597A0}" destId="{0099090D-1EAA-444C-95E9-BEAD22F26406}" srcOrd="0" destOrd="0" presId="urn:microsoft.com/office/officeart/2008/layout/AscendingPictureAccentProcess"/>
    <dgm:cxn modelId="{8D6692AF-B980-48DF-9232-D555143012C5}" type="presOf" srcId="{F9FAFF3B-2D44-40A2-848A-1DACE08E7C5F}" destId="{F935F655-BFC0-4686-9831-13B317D965C1}" srcOrd="0" destOrd="0" presId="urn:microsoft.com/office/officeart/2008/layout/AscendingPictureAccentProcess"/>
    <dgm:cxn modelId="{5BC461F9-BF9E-4F5C-B908-B79059400EBA}" srcId="{19ACE4CB-B332-4731-9FFA-F5F2EF6597A0}" destId="{2438BC36-B0BB-4BD0-AE9F-4979254770D8}" srcOrd="1" destOrd="0" parTransId="{50128370-0549-4FB0-A2A5-32F11E7C0E82}" sibTransId="{94EC1A8F-9183-4F7F-BEB2-6DE02C6E5AA7}"/>
    <dgm:cxn modelId="{2A794D7B-73EA-4B3F-822B-5F8250064693}" type="presParOf" srcId="{0099090D-1EAA-444C-95E9-BEAD22F26406}" destId="{CD5D9685-0771-46C8-8373-30B10CE6FAC6}" srcOrd="0" destOrd="0" presId="urn:microsoft.com/office/officeart/2008/layout/AscendingPictureAccentProcess"/>
    <dgm:cxn modelId="{C51B9394-CA60-4CC8-A754-B6545B29174C}" type="presParOf" srcId="{0099090D-1EAA-444C-95E9-BEAD22F26406}" destId="{4994AC37-42A1-4FD8-B9DC-D09207EE2417}" srcOrd="1" destOrd="0" presId="urn:microsoft.com/office/officeart/2008/layout/AscendingPictureAccentProcess"/>
    <dgm:cxn modelId="{7EC35D7B-71ED-4DC3-A1FC-0D63B0248952}" type="presParOf" srcId="{0099090D-1EAA-444C-95E9-BEAD22F26406}" destId="{93951EF1-C14E-4226-BCFD-3B5C4FB7047E}" srcOrd="2" destOrd="0" presId="urn:microsoft.com/office/officeart/2008/layout/AscendingPictureAccentProcess"/>
    <dgm:cxn modelId="{15645CF9-6D4D-4269-AB6D-9A10537FD4FE}" type="presParOf" srcId="{0099090D-1EAA-444C-95E9-BEAD22F26406}" destId="{8999A11C-6A3F-4FD8-B099-D63BA1BA4154}" srcOrd="3" destOrd="0" presId="urn:microsoft.com/office/officeart/2008/layout/AscendingPictureAccentProcess"/>
    <dgm:cxn modelId="{2BF740E1-3310-4857-88B5-FF56E11B44D3}" type="presParOf" srcId="{0099090D-1EAA-444C-95E9-BEAD22F26406}" destId="{D26624DB-4DD9-4025-8E47-B972E251D0D3}" srcOrd="4" destOrd="0" presId="urn:microsoft.com/office/officeart/2008/layout/AscendingPictureAccentProcess"/>
    <dgm:cxn modelId="{46FB3BEE-2E05-4E8C-8917-8904E93B5D2C}" type="presParOf" srcId="{0099090D-1EAA-444C-95E9-BEAD22F26406}" destId="{ECE245DE-4541-43B5-9BE1-2556E91027EF}" srcOrd="5" destOrd="0" presId="urn:microsoft.com/office/officeart/2008/layout/AscendingPictureAccentProcess"/>
    <dgm:cxn modelId="{B6BBC79C-05D9-4E43-881E-2810BFC02323}" type="presParOf" srcId="{0099090D-1EAA-444C-95E9-BEAD22F26406}" destId="{9661FDD8-EFFC-4257-A8B2-5BEAEEB65A30}" srcOrd="6" destOrd="0" presId="urn:microsoft.com/office/officeart/2008/layout/AscendingPictureAccentProcess"/>
    <dgm:cxn modelId="{9E56AE30-673F-46B2-8765-BF0E6088080B}" type="presParOf" srcId="{0099090D-1EAA-444C-95E9-BEAD22F26406}" destId="{33AC87FC-3BB9-475F-9EC8-35929BA17E3A}" srcOrd="7" destOrd="0" presId="urn:microsoft.com/office/officeart/2008/layout/AscendingPictureAccentProcess"/>
    <dgm:cxn modelId="{64457C7F-3E67-4B41-9B6D-F84EDD98F770}" type="presParOf" srcId="{0099090D-1EAA-444C-95E9-BEAD22F26406}" destId="{BDD40FBB-F6AE-4EB0-AC63-F086D5AA5C55}" srcOrd="8" destOrd="0" presId="urn:microsoft.com/office/officeart/2008/layout/AscendingPictureAccentProcess"/>
    <dgm:cxn modelId="{575B327F-51D0-400D-8576-DE83E3BC013F}" type="presParOf" srcId="{0099090D-1EAA-444C-95E9-BEAD22F26406}" destId="{37340A42-4D12-4184-8BB4-DDEC2EBD51F2}" srcOrd="9" destOrd="0" presId="urn:microsoft.com/office/officeart/2008/layout/AscendingPictureAccentProcess"/>
    <dgm:cxn modelId="{D0739619-5985-400D-9F6B-9ACA3816BDE7}" type="presParOf" srcId="{0099090D-1EAA-444C-95E9-BEAD22F26406}" destId="{52AE5F85-1C8B-4359-A561-8A6428EA1B56}" srcOrd="10" destOrd="0" presId="urn:microsoft.com/office/officeart/2008/layout/AscendingPictureAccentProcess"/>
    <dgm:cxn modelId="{0D3186D1-6851-48D7-B503-F2D3ECCAB122}" type="presParOf" srcId="{0099090D-1EAA-444C-95E9-BEAD22F26406}" destId="{AED717DF-58B7-4D01-8D48-EDC2036496C2}" srcOrd="11" destOrd="0" presId="urn:microsoft.com/office/officeart/2008/layout/AscendingPictureAccentProcess"/>
    <dgm:cxn modelId="{57D1C02C-C5F3-4F79-8B85-B6921CE7DB1D}" type="presParOf" srcId="{0099090D-1EAA-444C-95E9-BEAD22F26406}" destId="{84AC1A58-C960-4899-81FC-01A3A5941707}" srcOrd="12" destOrd="0" presId="urn:microsoft.com/office/officeart/2008/layout/AscendingPictureAccentProcess"/>
    <dgm:cxn modelId="{CAFC6640-2018-40E3-96E6-5C0AD4B6BCA3}" type="presParOf" srcId="{0099090D-1EAA-444C-95E9-BEAD22F26406}" destId="{F87B9B21-A496-4F29-BE64-0C37A4120E7F}" srcOrd="13" destOrd="0" presId="urn:microsoft.com/office/officeart/2008/layout/AscendingPictureAccentProcess"/>
    <dgm:cxn modelId="{766F7753-2585-423A-8194-8D39843908AB}" type="presParOf" srcId="{F87B9B21-A496-4F29-BE64-0C37A4120E7F}" destId="{4904AAD1-FEAC-45BD-8684-9A9E9699C812}" srcOrd="0" destOrd="0" presId="urn:microsoft.com/office/officeart/2008/layout/AscendingPictureAccentProcess"/>
    <dgm:cxn modelId="{4114E88F-1120-41DF-BC52-F01E85D968C0}" type="presParOf" srcId="{0099090D-1EAA-444C-95E9-BEAD22F26406}" destId="{C98AC101-5336-4DD4-BD1D-B9BC1863E823}" srcOrd="14" destOrd="0" presId="urn:microsoft.com/office/officeart/2008/layout/AscendingPictureAccentProcess"/>
    <dgm:cxn modelId="{41903417-E23B-49C2-B27C-F751F3B470BD}" type="presParOf" srcId="{0099090D-1EAA-444C-95E9-BEAD22F26406}" destId="{D8C21E71-4262-4D37-918B-ED516580B001}" srcOrd="15" destOrd="0" presId="urn:microsoft.com/office/officeart/2008/layout/AscendingPictureAccentProcess"/>
    <dgm:cxn modelId="{114C6C85-5192-4830-8322-5ACB3BA694F2}" type="presParOf" srcId="{D8C21E71-4262-4D37-918B-ED516580B001}" destId="{F092F339-A2E7-4D58-B96E-8C4747F158C5}" srcOrd="0" destOrd="0" presId="urn:microsoft.com/office/officeart/2008/layout/AscendingPictureAccentProcess"/>
    <dgm:cxn modelId="{35B93D85-43D9-4628-B354-7F20C3E8BC56}" type="presParOf" srcId="{0099090D-1EAA-444C-95E9-BEAD22F26406}" destId="{94063823-57CD-4640-939F-A52657910BC6}" srcOrd="16" destOrd="0" presId="urn:microsoft.com/office/officeart/2008/layout/AscendingPictureAccentProcess"/>
    <dgm:cxn modelId="{34A56AE8-CB5C-40C2-81CE-25282038EB9B}" type="presParOf" srcId="{0099090D-1EAA-444C-95E9-BEAD22F26406}" destId="{C67FA1A7-741B-4E1F-A52F-141DE09992ED}" srcOrd="17" destOrd="0" presId="urn:microsoft.com/office/officeart/2008/layout/AscendingPictureAccentProcess"/>
    <dgm:cxn modelId="{6F62E33B-1D57-47AC-8C7D-BCBCB32D8A85}" type="presParOf" srcId="{C67FA1A7-741B-4E1F-A52F-141DE09992ED}" destId="{F935F655-BFC0-4686-9831-13B317D965C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C08A86-F715-4054-A64D-3A09E696DF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24B8838-4028-4DE1-917A-5850311E28E0}">
      <dgm:prSet/>
      <dgm:spPr/>
      <dgm:t>
        <a:bodyPr/>
        <a:lstStyle/>
        <a:p>
          <a:r>
            <a:rPr lang="en-IN" dirty="0"/>
            <a:t>View Record</a:t>
          </a:r>
        </a:p>
      </dgm:t>
    </dgm:pt>
    <dgm:pt modelId="{C4DBA022-0DC1-4515-8F99-A189C7584320}" type="parTrans" cxnId="{C7ABAD8E-3CC1-45B0-B325-1DD1BE1260D1}">
      <dgm:prSet/>
      <dgm:spPr/>
      <dgm:t>
        <a:bodyPr/>
        <a:lstStyle/>
        <a:p>
          <a:endParaRPr lang="en-IN"/>
        </a:p>
      </dgm:t>
    </dgm:pt>
    <dgm:pt modelId="{0918E8B4-0498-4C19-B453-D35F55508749}" type="sibTrans" cxnId="{C7ABAD8E-3CC1-45B0-B325-1DD1BE1260D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IN"/>
        </a:p>
      </dgm:t>
    </dgm:pt>
    <dgm:pt modelId="{13D810F6-B3E9-4B6C-B478-92A90531BB6D}">
      <dgm:prSet phldrT="[Text]"/>
      <dgm:spPr/>
      <dgm:t>
        <a:bodyPr/>
        <a:lstStyle/>
        <a:p>
          <a:r>
            <a:rPr lang="en-IN" dirty="0"/>
            <a:t>Update  Record</a:t>
          </a:r>
        </a:p>
      </dgm:t>
    </dgm:pt>
    <dgm:pt modelId="{2FB7D1BF-EB09-4116-9D4D-6A1C44CE0D16}" type="parTrans" cxnId="{C619925B-8AB6-4213-B522-14D7F611D2E5}">
      <dgm:prSet/>
      <dgm:spPr/>
      <dgm:t>
        <a:bodyPr/>
        <a:lstStyle/>
        <a:p>
          <a:endParaRPr lang="en-IN"/>
        </a:p>
      </dgm:t>
    </dgm:pt>
    <dgm:pt modelId="{80E1080C-15F4-4339-BE4D-23AF56341A0D}" type="sibTrans" cxnId="{C619925B-8AB6-4213-B522-14D7F611D2E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IN"/>
        </a:p>
      </dgm:t>
    </dgm:pt>
    <dgm:pt modelId="{2C61939A-7D6B-4E0B-A4C1-B786DEE4E1EC}">
      <dgm:prSet phldrT="[Text]"/>
      <dgm:spPr/>
      <dgm:t>
        <a:bodyPr/>
        <a:lstStyle/>
        <a:p>
          <a:r>
            <a:rPr lang="en-IN" dirty="0"/>
            <a:t>Delete Student</a:t>
          </a:r>
        </a:p>
      </dgm:t>
    </dgm:pt>
    <dgm:pt modelId="{CF09C3BA-318A-4B01-8EE3-9E4C7C493F03}" type="parTrans" cxnId="{FA41761C-0181-4A30-A341-5462D35FC891}">
      <dgm:prSet/>
      <dgm:spPr/>
      <dgm:t>
        <a:bodyPr/>
        <a:lstStyle/>
        <a:p>
          <a:endParaRPr lang="en-IN"/>
        </a:p>
      </dgm:t>
    </dgm:pt>
    <dgm:pt modelId="{9ACC45E2-2DE5-4FEF-8C61-CECDE269E0B0}" type="sibTrans" cxnId="{FA41761C-0181-4A30-A341-5462D35FC89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IN"/>
        </a:p>
      </dgm:t>
    </dgm:pt>
    <dgm:pt modelId="{DC7A10B7-5E89-4944-938A-A9892119B3D5}">
      <dgm:prSet/>
      <dgm:spPr/>
      <dgm:t>
        <a:bodyPr/>
        <a:lstStyle/>
        <a:p>
          <a:r>
            <a:rPr lang="en-IN" dirty="0"/>
            <a:t>CRUD</a:t>
          </a:r>
        </a:p>
      </dgm:t>
    </dgm:pt>
    <dgm:pt modelId="{3C6B714B-D33B-464C-AB3A-1E738C875751}" type="parTrans" cxnId="{07FB300B-D013-422E-80D2-070BEA06F905}">
      <dgm:prSet/>
      <dgm:spPr/>
      <dgm:t>
        <a:bodyPr/>
        <a:lstStyle/>
        <a:p>
          <a:endParaRPr lang="en-IN"/>
        </a:p>
      </dgm:t>
    </dgm:pt>
    <dgm:pt modelId="{98A7B1CE-E088-4584-9211-46BCCABD18F2}" type="sibTrans" cxnId="{07FB300B-D013-422E-80D2-070BEA06F905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  <dgm:t>
        <a:bodyPr/>
        <a:lstStyle/>
        <a:p>
          <a:endParaRPr lang="en-IN"/>
        </a:p>
      </dgm:t>
    </dgm:pt>
    <dgm:pt modelId="{12A28FFD-7F9C-429A-BE89-3460FC75F7C2}">
      <dgm:prSet/>
      <dgm:spPr/>
      <dgm:t>
        <a:bodyPr/>
        <a:lstStyle/>
        <a:p>
          <a:r>
            <a:rPr lang="en-IN" dirty="0"/>
            <a:t>Add Student </a:t>
          </a:r>
        </a:p>
      </dgm:t>
    </dgm:pt>
    <dgm:pt modelId="{DDAF127E-1C38-4DA8-8087-8065FBC87982}" type="parTrans" cxnId="{3223A05E-EE6D-4628-A79F-05959DAE6645}">
      <dgm:prSet/>
      <dgm:spPr/>
      <dgm:t>
        <a:bodyPr/>
        <a:lstStyle/>
        <a:p>
          <a:endParaRPr lang="en-IN"/>
        </a:p>
      </dgm:t>
    </dgm:pt>
    <dgm:pt modelId="{889AD5DF-F7F7-4FE3-A69B-A250E4EA309D}" type="sibTrans" cxnId="{3223A05E-EE6D-4628-A79F-05959DAE6645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A6FEC3-BE33-49C0-AEF3-3352BB08D68C}" type="pres">
      <dgm:prSet presAssocID="{48C08A86-F715-4054-A64D-3A09E696DFED}" presName="Name0" presStyleCnt="0">
        <dgm:presLayoutVars>
          <dgm:chMax val="21"/>
          <dgm:chPref val="21"/>
        </dgm:presLayoutVars>
      </dgm:prSet>
      <dgm:spPr/>
    </dgm:pt>
    <dgm:pt modelId="{CCC574D4-8093-47A7-B68A-D2D23BE3E5FA}" type="pres">
      <dgm:prSet presAssocID="{624B8838-4028-4DE1-917A-5850311E28E0}" presName="text1" presStyleCnt="0"/>
      <dgm:spPr/>
    </dgm:pt>
    <dgm:pt modelId="{3442C349-2FB7-4A04-A71B-5470BA01D4F8}" type="pres">
      <dgm:prSet presAssocID="{624B8838-4028-4DE1-917A-5850311E28E0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74F29BA-B8A6-4A49-957F-67F7D235D086}" type="pres">
      <dgm:prSet presAssocID="{624B8838-4028-4DE1-917A-5850311E28E0}" presName="textaccent1" presStyleCnt="0"/>
      <dgm:spPr/>
    </dgm:pt>
    <dgm:pt modelId="{685898FA-22FD-4B06-8B4F-92A425796103}" type="pres">
      <dgm:prSet presAssocID="{624B8838-4028-4DE1-917A-5850311E28E0}" presName="accentRepeatNode" presStyleLbl="solidAlignAcc1" presStyleIdx="0" presStyleCnt="10"/>
      <dgm:spPr/>
    </dgm:pt>
    <dgm:pt modelId="{40FDCEBE-913C-46D8-B44F-B42A31A18E85}" type="pres">
      <dgm:prSet presAssocID="{0918E8B4-0498-4C19-B453-D35F55508749}" presName="image1" presStyleCnt="0"/>
      <dgm:spPr/>
    </dgm:pt>
    <dgm:pt modelId="{93FE5E2D-363D-46F3-90D5-1DDFE656D28F}" type="pres">
      <dgm:prSet presAssocID="{0918E8B4-0498-4C19-B453-D35F55508749}" presName="imageRepeatNode" presStyleLbl="alignAcc1" presStyleIdx="0" presStyleCnt="5"/>
      <dgm:spPr/>
    </dgm:pt>
    <dgm:pt modelId="{DC7FA3C7-1C74-4BFC-8972-4B9E59082EA1}" type="pres">
      <dgm:prSet presAssocID="{0918E8B4-0498-4C19-B453-D35F55508749}" presName="imageaccent1" presStyleCnt="0"/>
      <dgm:spPr/>
    </dgm:pt>
    <dgm:pt modelId="{88F217D8-B723-4B74-8625-8E036A6CB650}" type="pres">
      <dgm:prSet presAssocID="{0918E8B4-0498-4C19-B453-D35F55508749}" presName="accentRepeatNode" presStyleLbl="solidAlignAcc1" presStyleIdx="1" presStyleCnt="10"/>
      <dgm:spPr/>
    </dgm:pt>
    <dgm:pt modelId="{FBFEF5DF-10E3-49C4-BBB8-1A7142E0F243}" type="pres">
      <dgm:prSet presAssocID="{13D810F6-B3E9-4B6C-B478-92A90531BB6D}" presName="text2" presStyleCnt="0"/>
      <dgm:spPr/>
    </dgm:pt>
    <dgm:pt modelId="{0B011E82-4E6A-4FAB-A971-5E86F2CA2C33}" type="pres">
      <dgm:prSet presAssocID="{13D810F6-B3E9-4B6C-B478-92A90531BB6D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89C33B9-00DF-4A8B-88BB-7F6B92EA0DF5}" type="pres">
      <dgm:prSet presAssocID="{13D810F6-B3E9-4B6C-B478-92A90531BB6D}" presName="textaccent2" presStyleCnt="0"/>
      <dgm:spPr/>
    </dgm:pt>
    <dgm:pt modelId="{2A837B59-14BB-4473-A08A-50CD4F0396E7}" type="pres">
      <dgm:prSet presAssocID="{13D810F6-B3E9-4B6C-B478-92A90531BB6D}" presName="accentRepeatNode" presStyleLbl="solidAlignAcc1" presStyleIdx="2" presStyleCnt="10"/>
      <dgm:spPr/>
    </dgm:pt>
    <dgm:pt modelId="{55447E99-F370-429F-9601-450D7FBDF620}" type="pres">
      <dgm:prSet presAssocID="{80E1080C-15F4-4339-BE4D-23AF56341A0D}" presName="image2" presStyleCnt="0"/>
      <dgm:spPr/>
    </dgm:pt>
    <dgm:pt modelId="{2D1EF248-A643-4140-8FA5-73479E3EA769}" type="pres">
      <dgm:prSet presAssocID="{80E1080C-15F4-4339-BE4D-23AF56341A0D}" presName="imageRepeatNode" presStyleLbl="alignAcc1" presStyleIdx="1" presStyleCnt="5"/>
      <dgm:spPr/>
    </dgm:pt>
    <dgm:pt modelId="{53FED836-3C3E-4887-8677-EE056A1B84E6}" type="pres">
      <dgm:prSet presAssocID="{80E1080C-15F4-4339-BE4D-23AF56341A0D}" presName="imageaccent2" presStyleCnt="0"/>
      <dgm:spPr/>
    </dgm:pt>
    <dgm:pt modelId="{6A813F25-DD33-44B5-A94B-AF275FA82ADF}" type="pres">
      <dgm:prSet presAssocID="{80E1080C-15F4-4339-BE4D-23AF56341A0D}" presName="accentRepeatNode" presStyleLbl="solidAlignAcc1" presStyleIdx="3" presStyleCnt="10"/>
      <dgm:spPr/>
    </dgm:pt>
    <dgm:pt modelId="{9D45C401-B509-44EF-AD1A-107984368373}" type="pres">
      <dgm:prSet presAssocID="{2C61939A-7D6B-4E0B-A4C1-B786DEE4E1EC}" presName="text3" presStyleCnt="0"/>
      <dgm:spPr/>
    </dgm:pt>
    <dgm:pt modelId="{8A9D396A-17A1-4560-A20B-E034512AE9E3}" type="pres">
      <dgm:prSet presAssocID="{2C61939A-7D6B-4E0B-A4C1-B786DEE4E1EC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198A17F-0E51-46A2-AB68-4E42A45DA602}" type="pres">
      <dgm:prSet presAssocID="{2C61939A-7D6B-4E0B-A4C1-B786DEE4E1EC}" presName="textaccent3" presStyleCnt="0"/>
      <dgm:spPr/>
    </dgm:pt>
    <dgm:pt modelId="{8D308ACB-A684-4B51-9416-9AE658E23324}" type="pres">
      <dgm:prSet presAssocID="{2C61939A-7D6B-4E0B-A4C1-B786DEE4E1EC}" presName="accentRepeatNode" presStyleLbl="solidAlignAcc1" presStyleIdx="4" presStyleCnt="10"/>
      <dgm:spPr/>
    </dgm:pt>
    <dgm:pt modelId="{07DE76E7-88E3-480F-B0BB-1BAEE6D18450}" type="pres">
      <dgm:prSet presAssocID="{9ACC45E2-2DE5-4FEF-8C61-CECDE269E0B0}" presName="image3" presStyleCnt="0"/>
      <dgm:spPr/>
    </dgm:pt>
    <dgm:pt modelId="{246E83A4-AE66-4020-BE89-8610B7441920}" type="pres">
      <dgm:prSet presAssocID="{9ACC45E2-2DE5-4FEF-8C61-CECDE269E0B0}" presName="imageRepeatNode" presStyleLbl="alignAcc1" presStyleIdx="2" presStyleCnt="5"/>
      <dgm:spPr/>
    </dgm:pt>
    <dgm:pt modelId="{49A591B4-1D9A-4092-B50D-575657C53848}" type="pres">
      <dgm:prSet presAssocID="{9ACC45E2-2DE5-4FEF-8C61-CECDE269E0B0}" presName="imageaccent3" presStyleCnt="0"/>
      <dgm:spPr/>
    </dgm:pt>
    <dgm:pt modelId="{79496C95-F561-4EC9-BF8E-23515F8077BA}" type="pres">
      <dgm:prSet presAssocID="{9ACC45E2-2DE5-4FEF-8C61-CECDE269E0B0}" presName="accentRepeatNode" presStyleLbl="solidAlignAcc1" presStyleIdx="5" presStyleCnt="10"/>
      <dgm:spPr/>
    </dgm:pt>
    <dgm:pt modelId="{70A16BB5-7A86-4642-8837-946091C2430D}" type="pres">
      <dgm:prSet presAssocID="{12A28FFD-7F9C-429A-BE89-3460FC75F7C2}" presName="text4" presStyleCnt="0"/>
      <dgm:spPr/>
    </dgm:pt>
    <dgm:pt modelId="{A68E295B-D0C6-42FC-A6AE-91765DD469AB}" type="pres">
      <dgm:prSet presAssocID="{12A28FFD-7F9C-429A-BE89-3460FC75F7C2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775EA61-FCA8-4F7F-B63A-EBF4E5396F06}" type="pres">
      <dgm:prSet presAssocID="{12A28FFD-7F9C-429A-BE89-3460FC75F7C2}" presName="textaccent4" presStyleCnt="0"/>
      <dgm:spPr/>
    </dgm:pt>
    <dgm:pt modelId="{3E31E23F-13FF-4527-8480-94BE41C16747}" type="pres">
      <dgm:prSet presAssocID="{12A28FFD-7F9C-429A-BE89-3460FC75F7C2}" presName="accentRepeatNode" presStyleLbl="solidAlignAcc1" presStyleIdx="6" presStyleCnt="10"/>
      <dgm:spPr/>
    </dgm:pt>
    <dgm:pt modelId="{7D23EF7C-03D8-4D5F-B64D-761EB02DD7A8}" type="pres">
      <dgm:prSet presAssocID="{889AD5DF-F7F7-4FE3-A69B-A250E4EA309D}" presName="image4" presStyleCnt="0"/>
      <dgm:spPr/>
    </dgm:pt>
    <dgm:pt modelId="{C4D16EEF-3E3B-414E-BFD7-9A41464653DF}" type="pres">
      <dgm:prSet presAssocID="{889AD5DF-F7F7-4FE3-A69B-A250E4EA309D}" presName="imageRepeatNode" presStyleLbl="alignAcc1" presStyleIdx="3" presStyleCnt="5"/>
      <dgm:spPr/>
    </dgm:pt>
    <dgm:pt modelId="{93616236-03FA-40E7-A289-EBA1C4BB0742}" type="pres">
      <dgm:prSet presAssocID="{889AD5DF-F7F7-4FE3-A69B-A250E4EA309D}" presName="imageaccent4" presStyleCnt="0"/>
      <dgm:spPr/>
    </dgm:pt>
    <dgm:pt modelId="{48C545FE-0BCE-4E57-8905-5667C8BA438E}" type="pres">
      <dgm:prSet presAssocID="{889AD5DF-F7F7-4FE3-A69B-A250E4EA309D}" presName="accentRepeatNode" presStyleLbl="solidAlignAcc1" presStyleIdx="7" presStyleCnt="10"/>
      <dgm:spPr/>
    </dgm:pt>
    <dgm:pt modelId="{787AB16C-F824-4629-8F02-8BC493C67174}" type="pres">
      <dgm:prSet presAssocID="{DC7A10B7-5E89-4944-938A-A9892119B3D5}" presName="text5" presStyleCnt="0"/>
      <dgm:spPr/>
    </dgm:pt>
    <dgm:pt modelId="{84432D96-1411-4A08-999A-DDA4AE5CB3B1}" type="pres">
      <dgm:prSet presAssocID="{DC7A10B7-5E89-4944-938A-A9892119B3D5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BFDAE78-33C4-4A36-96B0-3ED2A1E61A7B}" type="pres">
      <dgm:prSet presAssocID="{DC7A10B7-5E89-4944-938A-A9892119B3D5}" presName="textaccent5" presStyleCnt="0"/>
      <dgm:spPr/>
    </dgm:pt>
    <dgm:pt modelId="{1B0C39CF-2C47-4AE0-B8EB-62F22D4DF65F}" type="pres">
      <dgm:prSet presAssocID="{DC7A10B7-5E89-4944-938A-A9892119B3D5}" presName="accentRepeatNode" presStyleLbl="solidAlignAcc1" presStyleIdx="8" presStyleCnt="10"/>
      <dgm:spPr/>
    </dgm:pt>
    <dgm:pt modelId="{30E7DB76-4743-453B-8D5B-DA1E2764CB8E}" type="pres">
      <dgm:prSet presAssocID="{98A7B1CE-E088-4584-9211-46BCCABD18F2}" presName="image5" presStyleCnt="0"/>
      <dgm:spPr/>
    </dgm:pt>
    <dgm:pt modelId="{A94CE0E4-314C-4C66-A46B-CB9800008CC3}" type="pres">
      <dgm:prSet presAssocID="{98A7B1CE-E088-4584-9211-46BCCABD18F2}" presName="imageRepeatNode" presStyleLbl="alignAcc1" presStyleIdx="4" presStyleCnt="5"/>
      <dgm:spPr/>
    </dgm:pt>
    <dgm:pt modelId="{83E8C2E0-FBEC-4953-9CD0-6B56FD357C68}" type="pres">
      <dgm:prSet presAssocID="{98A7B1CE-E088-4584-9211-46BCCABD18F2}" presName="imageaccent5" presStyleCnt="0"/>
      <dgm:spPr/>
    </dgm:pt>
    <dgm:pt modelId="{F1BCAE36-9280-4D7B-8173-F944BD6BD9C8}" type="pres">
      <dgm:prSet presAssocID="{98A7B1CE-E088-4584-9211-46BCCABD18F2}" presName="accentRepeatNode" presStyleLbl="solidAlignAcc1" presStyleIdx="9" presStyleCnt="10"/>
      <dgm:spPr/>
    </dgm:pt>
  </dgm:ptLst>
  <dgm:cxnLst>
    <dgm:cxn modelId="{07FB300B-D013-422E-80D2-070BEA06F905}" srcId="{48C08A86-F715-4054-A64D-3A09E696DFED}" destId="{DC7A10B7-5E89-4944-938A-A9892119B3D5}" srcOrd="4" destOrd="0" parTransId="{3C6B714B-D33B-464C-AB3A-1E738C875751}" sibTransId="{98A7B1CE-E088-4584-9211-46BCCABD18F2}"/>
    <dgm:cxn modelId="{00F81B1B-E151-41C7-8564-EA2A7040AA6A}" type="presOf" srcId="{0918E8B4-0498-4C19-B453-D35F55508749}" destId="{93FE5E2D-363D-46F3-90D5-1DDFE656D28F}" srcOrd="0" destOrd="0" presId="urn:microsoft.com/office/officeart/2008/layout/HexagonCluster"/>
    <dgm:cxn modelId="{FA41761C-0181-4A30-A341-5462D35FC891}" srcId="{48C08A86-F715-4054-A64D-3A09E696DFED}" destId="{2C61939A-7D6B-4E0B-A4C1-B786DEE4E1EC}" srcOrd="2" destOrd="0" parTransId="{CF09C3BA-318A-4B01-8EE3-9E4C7C493F03}" sibTransId="{9ACC45E2-2DE5-4FEF-8C61-CECDE269E0B0}"/>
    <dgm:cxn modelId="{6E5CE41D-C7AE-4531-8B2B-2D3D28CD0512}" type="presOf" srcId="{48C08A86-F715-4054-A64D-3A09E696DFED}" destId="{4EA6FEC3-BE33-49C0-AEF3-3352BB08D68C}" srcOrd="0" destOrd="0" presId="urn:microsoft.com/office/officeart/2008/layout/HexagonCluster"/>
    <dgm:cxn modelId="{7382632F-BD94-4FBC-B5E5-57EBE4D5C193}" type="presOf" srcId="{9ACC45E2-2DE5-4FEF-8C61-CECDE269E0B0}" destId="{246E83A4-AE66-4020-BE89-8610B7441920}" srcOrd="0" destOrd="0" presId="urn:microsoft.com/office/officeart/2008/layout/HexagonCluster"/>
    <dgm:cxn modelId="{D3F0CC2F-891B-43DD-B4E2-656548155F38}" type="presOf" srcId="{80E1080C-15F4-4339-BE4D-23AF56341A0D}" destId="{2D1EF248-A643-4140-8FA5-73479E3EA769}" srcOrd="0" destOrd="0" presId="urn:microsoft.com/office/officeart/2008/layout/HexagonCluster"/>
    <dgm:cxn modelId="{F957CC33-FE35-488D-BDE1-D02DF5A5E404}" type="presOf" srcId="{889AD5DF-F7F7-4FE3-A69B-A250E4EA309D}" destId="{C4D16EEF-3E3B-414E-BFD7-9A41464653DF}" srcOrd="0" destOrd="0" presId="urn:microsoft.com/office/officeart/2008/layout/HexagonCluster"/>
    <dgm:cxn modelId="{69653836-3CF1-4DBB-8CF7-9FE5B93C0CCF}" type="presOf" srcId="{13D810F6-B3E9-4B6C-B478-92A90531BB6D}" destId="{0B011E82-4E6A-4FAB-A971-5E86F2CA2C33}" srcOrd="0" destOrd="0" presId="urn:microsoft.com/office/officeart/2008/layout/HexagonCluster"/>
    <dgm:cxn modelId="{C619925B-8AB6-4213-B522-14D7F611D2E5}" srcId="{48C08A86-F715-4054-A64D-3A09E696DFED}" destId="{13D810F6-B3E9-4B6C-B478-92A90531BB6D}" srcOrd="1" destOrd="0" parTransId="{2FB7D1BF-EB09-4116-9D4D-6A1C44CE0D16}" sibTransId="{80E1080C-15F4-4339-BE4D-23AF56341A0D}"/>
    <dgm:cxn modelId="{3223A05E-EE6D-4628-A79F-05959DAE6645}" srcId="{48C08A86-F715-4054-A64D-3A09E696DFED}" destId="{12A28FFD-7F9C-429A-BE89-3460FC75F7C2}" srcOrd="3" destOrd="0" parTransId="{DDAF127E-1C38-4DA8-8087-8065FBC87982}" sibTransId="{889AD5DF-F7F7-4FE3-A69B-A250E4EA309D}"/>
    <dgm:cxn modelId="{90E8E751-CFDA-4B6A-9A3F-26FD1F5CE887}" type="presOf" srcId="{624B8838-4028-4DE1-917A-5850311E28E0}" destId="{3442C349-2FB7-4A04-A71B-5470BA01D4F8}" srcOrd="0" destOrd="0" presId="urn:microsoft.com/office/officeart/2008/layout/HexagonCluster"/>
    <dgm:cxn modelId="{DF46EC53-F5AA-4659-B41D-56DDA7027D99}" type="presOf" srcId="{12A28FFD-7F9C-429A-BE89-3460FC75F7C2}" destId="{A68E295B-D0C6-42FC-A6AE-91765DD469AB}" srcOrd="0" destOrd="0" presId="urn:microsoft.com/office/officeart/2008/layout/HexagonCluster"/>
    <dgm:cxn modelId="{CED77D56-EEFE-4892-B2AE-B786B93BE621}" type="presOf" srcId="{DC7A10B7-5E89-4944-938A-A9892119B3D5}" destId="{84432D96-1411-4A08-999A-DDA4AE5CB3B1}" srcOrd="0" destOrd="0" presId="urn:microsoft.com/office/officeart/2008/layout/HexagonCluster"/>
    <dgm:cxn modelId="{D24A4557-CE99-4D6E-A1E2-23AA5D82DD42}" type="presOf" srcId="{2C61939A-7D6B-4E0B-A4C1-B786DEE4E1EC}" destId="{8A9D396A-17A1-4560-A20B-E034512AE9E3}" srcOrd="0" destOrd="0" presId="urn:microsoft.com/office/officeart/2008/layout/HexagonCluster"/>
    <dgm:cxn modelId="{C7ABAD8E-3CC1-45B0-B325-1DD1BE1260D1}" srcId="{48C08A86-F715-4054-A64D-3A09E696DFED}" destId="{624B8838-4028-4DE1-917A-5850311E28E0}" srcOrd="0" destOrd="0" parTransId="{C4DBA022-0DC1-4515-8F99-A189C7584320}" sibTransId="{0918E8B4-0498-4C19-B453-D35F55508749}"/>
    <dgm:cxn modelId="{D9806590-A35F-4A81-8DFE-AB7529183567}" type="presOf" srcId="{98A7B1CE-E088-4584-9211-46BCCABD18F2}" destId="{A94CE0E4-314C-4C66-A46B-CB9800008CC3}" srcOrd="0" destOrd="0" presId="urn:microsoft.com/office/officeart/2008/layout/HexagonCluster"/>
    <dgm:cxn modelId="{F68B134E-30E9-44B2-9C7E-C23B927CEC98}" type="presParOf" srcId="{4EA6FEC3-BE33-49C0-AEF3-3352BB08D68C}" destId="{CCC574D4-8093-47A7-B68A-D2D23BE3E5FA}" srcOrd="0" destOrd="0" presId="urn:microsoft.com/office/officeart/2008/layout/HexagonCluster"/>
    <dgm:cxn modelId="{85D3057E-C352-4E4D-97B1-212A73E0F1D4}" type="presParOf" srcId="{CCC574D4-8093-47A7-B68A-D2D23BE3E5FA}" destId="{3442C349-2FB7-4A04-A71B-5470BA01D4F8}" srcOrd="0" destOrd="0" presId="urn:microsoft.com/office/officeart/2008/layout/HexagonCluster"/>
    <dgm:cxn modelId="{5C63AE85-A766-404F-BCB8-A92743F0DDA1}" type="presParOf" srcId="{4EA6FEC3-BE33-49C0-AEF3-3352BB08D68C}" destId="{C74F29BA-B8A6-4A49-957F-67F7D235D086}" srcOrd="1" destOrd="0" presId="urn:microsoft.com/office/officeart/2008/layout/HexagonCluster"/>
    <dgm:cxn modelId="{9815F6C5-F51B-4CA8-86BB-699D5ADCAC4F}" type="presParOf" srcId="{C74F29BA-B8A6-4A49-957F-67F7D235D086}" destId="{685898FA-22FD-4B06-8B4F-92A425796103}" srcOrd="0" destOrd="0" presId="urn:microsoft.com/office/officeart/2008/layout/HexagonCluster"/>
    <dgm:cxn modelId="{56676A2C-F907-4851-BA08-4D1FB5A0B26D}" type="presParOf" srcId="{4EA6FEC3-BE33-49C0-AEF3-3352BB08D68C}" destId="{40FDCEBE-913C-46D8-B44F-B42A31A18E85}" srcOrd="2" destOrd="0" presId="urn:microsoft.com/office/officeart/2008/layout/HexagonCluster"/>
    <dgm:cxn modelId="{8FD4C6C5-4806-4F84-95C8-1B8D94559E5F}" type="presParOf" srcId="{40FDCEBE-913C-46D8-B44F-B42A31A18E85}" destId="{93FE5E2D-363D-46F3-90D5-1DDFE656D28F}" srcOrd="0" destOrd="0" presId="urn:microsoft.com/office/officeart/2008/layout/HexagonCluster"/>
    <dgm:cxn modelId="{B5E926E7-981D-4D72-8E5B-BE39E2397F2F}" type="presParOf" srcId="{4EA6FEC3-BE33-49C0-AEF3-3352BB08D68C}" destId="{DC7FA3C7-1C74-4BFC-8972-4B9E59082EA1}" srcOrd="3" destOrd="0" presId="urn:microsoft.com/office/officeart/2008/layout/HexagonCluster"/>
    <dgm:cxn modelId="{C0AA5E44-BB14-4E92-8058-B8ED49EEE35F}" type="presParOf" srcId="{DC7FA3C7-1C74-4BFC-8972-4B9E59082EA1}" destId="{88F217D8-B723-4B74-8625-8E036A6CB650}" srcOrd="0" destOrd="0" presId="urn:microsoft.com/office/officeart/2008/layout/HexagonCluster"/>
    <dgm:cxn modelId="{117BA22E-FF14-4208-A3A7-51BC195EE2A5}" type="presParOf" srcId="{4EA6FEC3-BE33-49C0-AEF3-3352BB08D68C}" destId="{FBFEF5DF-10E3-49C4-BBB8-1A7142E0F243}" srcOrd="4" destOrd="0" presId="urn:microsoft.com/office/officeart/2008/layout/HexagonCluster"/>
    <dgm:cxn modelId="{B8710C8C-E77D-463C-B7C3-CD923646AA98}" type="presParOf" srcId="{FBFEF5DF-10E3-49C4-BBB8-1A7142E0F243}" destId="{0B011E82-4E6A-4FAB-A971-5E86F2CA2C33}" srcOrd="0" destOrd="0" presId="urn:microsoft.com/office/officeart/2008/layout/HexagonCluster"/>
    <dgm:cxn modelId="{558FCE87-4564-41E8-91AA-B18C1B0153DA}" type="presParOf" srcId="{4EA6FEC3-BE33-49C0-AEF3-3352BB08D68C}" destId="{889C33B9-00DF-4A8B-88BB-7F6B92EA0DF5}" srcOrd="5" destOrd="0" presId="urn:microsoft.com/office/officeart/2008/layout/HexagonCluster"/>
    <dgm:cxn modelId="{3719A371-94C1-4A76-B812-354B5AC850ED}" type="presParOf" srcId="{889C33B9-00DF-4A8B-88BB-7F6B92EA0DF5}" destId="{2A837B59-14BB-4473-A08A-50CD4F0396E7}" srcOrd="0" destOrd="0" presId="urn:microsoft.com/office/officeart/2008/layout/HexagonCluster"/>
    <dgm:cxn modelId="{C571BA32-3C3A-4396-B032-31A3294C82AF}" type="presParOf" srcId="{4EA6FEC3-BE33-49C0-AEF3-3352BB08D68C}" destId="{55447E99-F370-429F-9601-450D7FBDF620}" srcOrd="6" destOrd="0" presId="urn:microsoft.com/office/officeart/2008/layout/HexagonCluster"/>
    <dgm:cxn modelId="{288315F0-B2E5-4724-83B6-06DB6B73E430}" type="presParOf" srcId="{55447E99-F370-429F-9601-450D7FBDF620}" destId="{2D1EF248-A643-4140-8FA5-73479E3EA769}" srcOrd="0" destOrd="0" presId="urn:microsoft.com/office/officeart/2008/layout/HexagonCluster"/>
    <dgm:cxn modelId="{52C6AF3A-6F16-411B-A5FD-26E6CDACCF98}" type="presParOf" srcId="{4EA6FEC3-BE33-49C0-AEF3-3352BB08D68C}" destId="{53FED836-3C3E-4887-8677-EE056A1B84E6}" srcOrd="7" destOrd="0" presId="urn:microsoft.com/office/officeart/2008/layout/HexagonCluster"/>
    <dgm:cxn modelId="{844CAFAE-541F-428C-9C05-EC965700C844}" type="presParOf" srcId="{53FED836-3C3E-4887-8677-EE056A1B84E6}" destId="{6A813F25-DD33-44B5-A94B-AF275FA82ADF}" srcOrd="0" destOrd="0" presId="urn:microsoft.com/office/officeart/2008/layout/HexagonCluster"/>
    <dgm:cxn modelId="{A5DF3DEE-129B-4269-ABD9-C11FFF360CB2}" type="presParOf" srcId="{4EA6FEC3-BE33-49C0-AEF3-3352BB08D68C}" destId="{9D45C401-B509-44EF-AD1A-107984368373}" srcOrd="8" destOrd="0" presId="urn:microsoft.com/office/officeart/2008/layout/HexagonCluster"/>
    <dgm:cxn modelId="{4D37195C-7EB6-4DBE-9FF5-82DA059AB289}" type="presParOf" srcId="{9D45C401-B509-44EF-AD1A-107984368373}" destId="{8A9D396A-17A1-4560-A20B-E034512AE9E3}" srcOrd="0" destOrd="0" presId="urn:microsoft.com/office/officeart/2008/layout/HexagonCluster"/>
    <dgm:cxn modelId="{385048E9-DA88-479A-AC53-154416C9B173}" type="presParOf" srcId="{4EA6FEC3-BE33-49C0-AEF3-3352BB08D68C}" destId="{6198A17F-0E51-46A2-AB68-4E42A45DA602}" srcOrd="9" destOrd="0" presId="urn:microsoft.com/office/officeart/2008/layout/HexagonCluster"/>
    <dgm:cxn modelId="{DD34CC0E-04BF-47ED-81BB-86BF94D4A4DD}" type="presParOf" srcId="{6198A17F-0E51-46A2-AB68-4E42A45DA602}" destId="{8D308ACB-A684-4B51-9416-9AE658E23324}" srcOrd="0" destOrd="0" presId="urn:microsoft.com/office/officeart/2008/layout/HexagonCluster"/>
    <dgm:cxn modelId="{4593B95D-30B1-4247-BECE-3E0BC8A4F011}" type="presParOf" srcId="{4EA6FEC3-BE33-49C0-AEF3-3352BB08D68C}" destId="{07DE76E7-88E3-480F-B0BB-1BAEE6D18450}" srcOrd="10" destOrd="0" presId="urn:microsoft.com/office/officeart/2008/layout/HexagonCluster"/>
    <dgm:cxn modelId="{8960FC7A-ABDB-435B-84A9-786B54731B4E}" type="presParOf" srcId="{07DE76E7-88E3-480F-B0BB-1BAEE6D18450}" destId="{246E83A4-AE66-4020-BE89-8610B7441920}" srcOrd="0" destOrd="0" presId="urn:microsoft.com/office/officeart/2008/layout/HexagonCluster"/>
    <dgm:cxn modelId="{F986DC9C-2C58-4CAA-9CEC-03D9C47574EC}" type="presParOf" srcId="{4EA6FEC3-BE33-49C0-AEF3-3352BB08D68C}" destId="{49A591B4-1D9A-4092-B50D-575657C53848}" srcOrd="11" destOrd="0" presId="urn:microsoft.com/office/officeart/2008/layout/HexagonCluster"/>
    <dgm:cxn modelId="{13AEE542-49DD-4D7B-A644-487CB7A0BF5A}" type="presParOf" srcId="{49A591B4-1D9A-4092-B50D-575657C53848}" destId="{79496C95-F561-4EC9-BF8E-23515F8077BA}" srcOrd="0" destOrd="0" presId="urn:microsoft.com/office/officeart/2008/layout/HexagonCluster"/>
    <dgm:cxn modelId="{DCCAC8CB-C6F8-4A73-80C2-7F7D46505CA5}" type="presParOf" srcId="{4EA6FEC3-BE33-49C0-AEF3-3352BB08D68C}" destId="{70A16BB5-7A86-4642-8837-946091C2430D}" srcOrd="12" destOrd="0" presId="urn:microsoft.com/office/officeart/2008/layout/HexagonCluster"/>
    <dgm:cxn modelId="{B426D9FD-8B81-4AC5-A52E-E03A87B02810}" type="presParOf" srcId="{70A16BB5-7A86-4642-8837-946091C2430D}" destId="{A68E295B-D0C6-42FC-A6AE-91765DD469AB}" srcOrd="0" destOrd="0" presId="urn:microsoft.com/office/officeart/2008/layout/HexagonCluster"/>
    <dgm:cxn modelId="{BB9D2524-6760-4F01-95CB-58864AECC13B}" type="presParOf" srcId="{4EA6FEC3-BE33-49C0-AEF3-3352BB08D68C}" destId="{0775EA61-FCA8-4F7F-B63A-EBF4E5396F06}" srcOrd="13" destOrd="0" presId="urn:microsoft.com/office/officeart/2008/layout/HexagonCluster"/>
    <dgm:cxn modelId="{2725CB89-8F51-430A-A6CB-2D3AE52E9086}" type="presParOf" srcId="{0775EA61-FCA8-4F7F-B63A-EBF4E5396F06}" destId="{3E31E23F-13FF-4527-8480-94BE41C16747}" srcOrd="0" destOrd="0" presId="urn:microsoft.com/office/officeart/2008/layout/HexagonCluster"/>
    <dgm:cxn modelId="{7374C492-592B-4889-AAC7-81B0974F9F6E}" type="presParOf" srcId="{4EA6FEC3-BE33-49C0-AEF3-3352BB08D68C}" destId="{7D23EF7C-03D8-4D5F-B64D-761EB02DD7A8}" srcOrd="14" destOrd="0" presId="urn:microsoft.com/office/officeart/2008/layout/HexagonCluster"/>
    <dgm:cxn modelId="{0B05241D-CC40-483C-AE9B-7945DE58EAA6}" type="presParOf" srcId="{7D23EF7C-03D8-4D5F-B64D-761EB02DD7A8}" destId="{C4D16EEF-3E3B-414E-BFD7-9A41464653DF}" srcOrd="0" destOrd="0" presId="urn:microsoft.com/office/officeart/2008/layout/HexagonCluster"/>
    <dgm:cxn modelId="{7BE4B876-7367-4AB0-98F5-2D19FE8A9A15}" type="presParOf" srcId="{4EA6FEC3-BE33-49C0-AEF3-3352BB08D68C}" destId="{93616236-03FA-40E7-A289-EBA1C4BB0742}" srcOrd="15" destOrd="0" presId="urn:microsoft.com/office/officeart/2008/layout/HexagonCluster"/>
    <dgm:cxn modelId="{BADED3C6-61D9-4EA5-B90C-9C9315D14521}" type="presParOf" srcId="{93616236-03FA-40E7-A289-EBA1C4BB0742}" destId="{48C545FE-0BCE-4E57-8905-5667C8BA438E}" srcOrd="0" destOrd="0" presId="urn:microsoft.com/office/officeart/2008/layout/HexagonCluster"/>
    <dgm:cxn modelId="{8BBF5127-D5B8-4449-9443-F99D5326FA4B}" type="presParOf" srcId="{4EA6FEC3-BE33-49C0-AEF3-3352BB08D68C}" destId="{787AB16C-F824-4629-8F02-8BC493C67174}" srcOrd="16" destOrd="0" presId="urn:microsoft.com/office/officeart/2008/layout/HexagonCluster"/>
    <dgm:cxn modelId="{D6A6ECCB-4E11-4665-82B9-9FD84FB4B3AE}" type="presParOf" srcId="{787AB16C-F824-4629-8F02-8BC493C67174}" destId="{84432D96-1411-4A08-999A-DDA4AE5CB3B1}" srcOrd="0" destOrd="0" presId="urn:microsoft.com/office/officeart/2008/layout/HexagonCluster"/>
    <dgm:cxn modelId="{EFF2D5E1-FE57-4BA9-AA69-3238FE1B6C0D}" type="presParOf" srcId="{4EA6FEC3-BE33-49C0-AEF3-3352BB08D68C}" destId="{9BFDAE78-33C4-4A36-96B0-3ED2A1E61A7B}" srcOrd="17" destOrd="0" presId="urn:microsoft.com/office/officeart/2008/layout/HexagonCluster"/>
    <dgm:cxn modelId="{03AAAFE8-906F-4DD5-BA5A-B6E272BF8B44}" type="presParOf" srcId="{9BFDAE78-33C4-4A36-96B0-3ED2A1E61A7B}" destId="{1B0C39CF-2C47-4AE0-B8EB-62F22D4DF65F}" srcOrd="0" destOrd="0" presId="urn:microsoft.com/office/officeart/2008/layout/HexagonCluster"/>
    <dgm:cxn modelId="{E28F4724-E838-429E-AB8E-4DBBD30EA298}" type="presParOf" srcId="{4EA6FEC3-BE33-49C0-AEF3-3352BB08D68C}" destId="{30E7DB76-4743-453B-8D5B-DA1E2764CB8E}" srcOrd="18" destOrd="0" presId="urn:microsoft.com/office/officeart/2008/layout/HexagonCluster"/>
    <dgm:cxn modelId="{3BF0BAE7-B10B-497E-8C72-408F9FD3D3FA}" type="presParOf" srcId="{30E7DB76-4743-453B-8D5B-DA1E2764CB8E}" destId="{A94CE0E4-314C-4C66-A46B-CB9800008CC3}" srcOrd="0" destOrd="0" presId="urn:microsoft.com/office/officeart/2008/layout/HexagonCluster"/>
    <dgm:cxn modelId="{2252CC8E-7AB7-48AC-BD07-AFD5BB28BB5A}" type="presParOf" srcId="{4EA6FEC3-BE33-49C0-AEF3-3352BB08D68C}" destId="{83E8C2E0-FBEC-4953-9CD0-6B56FD357C68}" srcOrd="19" destOrd="0" presId="urn:microsoft.com/office/officeart/2008/layout/HexagonCluster"/>
    <dgm:cxn modelId="{F9C3C762-F9D3-41DB-9C6A-091CDCB796CA}" type="presParOf" srcId="{83E8C2E0-FBEC-4953-9CD0-6B56FD357C68}" destId="{F1BCAE36-9280-4D7B-8173-F944BD6BD9C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A7949-4F73-4D62-8866-B005FACF74D0}">
      <dsp:nvSpPr>
        <dsp:cNvPr id="0" name=""/>
        <dsp:cNvSpPr/>
      </dsp:nvSpPr>
      <dsp:spPr>
        <a:xfrm>
          <a:off x="1528227" y="3810631"/>
          <a:ext cx="96616" cy="966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390B2-4DEA-4872-AFF3-8945344B8433}">
      <dsp:nvSpPr>
        <dsp:cNvPr id="0" name=""/>
        <dsp:cNvSpPr/>
      </dsp:nvSpPr>
      <dsp:spPr>
        <a:xfrm>
          <a:off x="1346105" y="3898302"/>
          <a:ext cx="96616" cy="96616"/>
        </a:xfrm>
        <a:prstGeom prst="ellipse">
          <a:avLst/>
        </a:prstGeom>
        <a:solidFill>
          <a:schemeClr val="accent4">
            <a:hueOff val="-44783"/>
            <a:satOff val="1337"/>
            <a:lumOff val="517"/>
            <a:alphaOff val="0"/>
          </a:schemeClr>
        </a:solidFill>
        <a:ln w="15875" cap="rnd" cmpd="sng" algn="ctr">
          <a:solidFill>
            <a:schemeClr val="accent4">
              <a:hueOff val="-44783"/>
              <a:satOff val="1337"/>
              <a:lumOff val="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8625-340B-4DE5-8E1B-14DDEEE26B64}">
      <dsp:nvSpPr>
        <dsp:cNvPr id="0" name=""/>
        <dsp:cNvSpPr/>
      </dsp:nvSpPr>
      <dsp:spPr>
        <a:xfrm>
          <a:off x="1155288" y="3967553"/>
          <a:ext cx="96616" cy="96616"/>
        </a:xfrm>
        <a:prstGeom prst="ellipse">
          <a:avLst/>
        </a:prstGeom>
        <a:solidFill>
          <a:schemeClr val="accent4">
            <a:hueOff val="-89566"/>
            <a:satOff val="2674"/>
            <a:lumOff val="1034"/>
            <a:alphaOff val="0"/>
          </a:schemeClr>
        </a:solidFill>
        <a:ln w="15875" cap="rnd" cmpd="sng" algn="ctr">
          <a:solidFill>
            <a:schemeClr val="accent4">
              <a:hueOff val="-89566"/>
              <a:satOff val="2674"/>
              <a:lumOff val="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A459-C292-42F7-BA48-BF9255F45EF6}">
      <dsp:nvSpPr>
        <dsp:cNvPr id="0" name=""/>
        <dsp:cNvSpPr/>
      </dsp:nvSpPr>
      <dsp:spPr>
        <a:xfrm>
          <a:off x="2402603" y="2795754"/>
          <a:ext cx="96616" cy="96616"/>
        </a:xfrm>
        <a:prstGeom prst="ellipse">
          <a:avLst/>
        </a:prstGeom>
        <a:solidFill>
          <a:schemeClr val="accent4">
            <a:hueOff val="-134349"/>
            <a:satOff val="4012"/>
            <a:lumOff val="1551"/>
            <a:alphaOff val="0"/>
          </a:schemeClr>
        </a:solidFill>
        <a:ln w="15875" cap="rnd" cmpd="sng" algn="ctr">
          <a:solidFill>
            <a:schemeClr val="accent4">
              <a:hueOff val="-134349"/>
              <a:satOff val="4012"/>
              <a:lumOff val="15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3CA6-F4F1-45C1-9ECB-EF5A3A3AC09A}">
      <dsp:nvSpPr>
        <dsp:cNvPr id="0" name=""/>
        <dsp:cNvSpPr/>
      </dsp:nvSpPr>
      <dsp:spPr>
        <a:xfrm>
          <a:off x="2329175" y="2974168"/>
          <a:ext cx="96616" cy="96616"/>
        </a:xfrm>
        <a:prstGeom prst="ellipse">
          <a:avLst/>
        </a:prstGeom>
        <a:solidFill>
          <a:schemeClr val="accent4">
            <a:hueOff val="-179132"/>
            <a:satOff val="5349"/>
            <a:lumOff val="2068"/>
            <a:alphaOff val="0"/>
          </a:schemeClr>
        </a:solidFill>
        <a:ln w="15875" cap="rnd" cmpd="sng" algn="ctr">
          <a:solidFill>
            <a:schemeClr val="accent4">
              <a:hueOff val="-179132"/>
              <a:satOff val="5349"/>
              <a:lumOff val="2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1D547-920A-4224-904F-D244A0647874}">
      <dsp:nvSpPr>
        <dsp:cNvPr id="0" name=""/>
        <dsp:cNvSpPr/>
      </dsp:nvSpPr>
      <dsp:spPr>
        <a:xfrm>
          <a:off x="2277002" y="1452706"/>
          <a:ext cx="96616" cy="96616"/>
        </a:xfrm>
        <a:prstGeom prst="ellipse">
          <a:avLst/>
        </a:prstGeom>
        <a:solidFill>
          <a:schemeClr val="accent4">
            <a:hueOff val="-223914"/>
            <a:satOff val="6686"/>
            <a:lumOff val="2585"/>
            <a:alphaOff val="0"/>
          </a:schemeClr>
        </a:solidFill>
        <a:ln w="15875" cap="rnd" cmpd="sng" algn="ctr">
          <a:solidFill>
            <a:schemeClr val="accent4">
              <a:hueOff val="-223914"/>
              <a:satOff val="6686"/>
              <a:lumOff val="2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D078-144C-4E80-B43A-CDF3D1FA8F6A}">
      <dsp:nvSpPr>
        <dsp:cNvPr id="0" name=""/>
        <dsp:cNvSpPr/>
      </dsp:nvSpPr>
      <dsp:spPr>
        <a:xfrm>
          <a:off x="2411299" y="1367423"/>
          <a:ext cx="96616" cy="96616"/>
        </a:xfrm>
        <a:prstGeom prst="ellipse">
          <a:avLst/>
        </a:prstGeom>
        <a:solidFill>
          <a:schemeClr val="accent4">
            <a:hueOff val="-268697"/>
            <a:satOff val="8023"/>
            <a:lumOff val="3101"/>
            <a:alphaOff val="0"/>
          </a:schemeClr>
        </a:solidFill>
        <a:ln w="15875" cap="rnd" cmpd="sng" algn="ctr">
          <a:solidFill>
            <a:schemeClr val="accent4">
              <a:hueOff val="-268697"/>
              <a:satOff val="8023"/>
              <a:lumOff val="3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72F30-3EF5-4A62-8F43-3783F17D52E8}">
      <dsp:nvSpPr>
        <dsp:cNvPr id="0" name=""/>
        <dsp:cNvSpPr/>
      </dsp:nvSpPr>
      <dsp:spPr>
        <a:xfrm>
          <a:off x="2545595" y="1282139"/>
          <a:ext cx="96616" cy="96616"/>
        </a:xfrm>
        <a:prstGeom prst="ellipse">
          <a:avLst/>
        </a:prstGeom>
        <a:solidFill>
          <a:schemeClr val="accent4">
            <a:hueOff val="-313480"/>
            <a:satOff val="9360"/>
            <a:lumOff val="3618"/>
            <a:alphaOff val="0"/>
          </a:schemeClr>
        </a:solidFill>
        <a:ln w="15875" cap="rnd" cmpd="sng" algn="ctr">
          <a:solidFill>
            <a:schemeClr val="accent4">
              <a:hueOff val="-313480"/>
              <a:satOff val="9360"/>
              <a:lumOff val="3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8A9B9-F4E1-4F79-8925-1B3138B06AA0}">
      <dsp:nvSpPr>
        <dsp:cNvPr id="0" name=""/>
        <dsp:cNvSpPr/>
      </dsp:nvSpPr>
      <dsp:spPr>
        <a:xfrm>
          <a:off x="2679892" y="1367423"/>
          <a:ext cx="96616" cy="96616"/>
        </a:xfrm>
        <a:prstGeom prst="ellipse">
          <a:avLst/>
        </a:prstGeom>
        <a:solidFill>
          <a:schemeClr val="accent4">
            <a:hueOff val="-358263"/>
            <a:satOff val="10697"/>
            <a:lumOff val="4135"/>
            <a:alphaOff val="0"/>
          </a:schemeClr>
        </a:solidFill>
        <a:ln w="15875" cap="rnd" cmpd="sng" algn="ctr">
          <a:solidFill>
            <a:schemeClr val="accent4">
              <a:hueOff val="-358263"/>
              <a:satOff val="10697"/>
              <a:lumOff val="4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48FD4-6B77-4C31-9AFC-E1D4DA09670B}">
      <dsp:nvSpPr>
        <dsp:cNvPr id="0" name=""/>
        <dsp:cNvSpPr/>
      </dsp:nvSpPr>
      <dsp:spPr>
        <a:xfrm>
          <a:off x="2814188" y="1452706"/>
          <a:ext cx="96616" cy="96616"/>
        </a:xfrm>
        <a:prstGeom prst="ellipse">
          <a:avLst/>
        </a:prstGeom>
        <a:solidFill>
          <a:schemeClr val="accent4">
            <a:hueOff val="-403046"/>
            <a:satOff val="12035"/>
            <a:lumOff val="4652"/>
            <a:alphaOff val="0"/>
          </a:schemeClr>
        </a:solidFill>
        <a:ln w="15875" cap="rnd" cmpd="sng" algn="ctr">
          <a:solidFill>
            <a:schemeClr val="accent4">
              <a:hueOff val="-403046"/>
              <a:satOff val="12035"/>
              <a:lumOff val="46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E57FB-FF19-4880-8D80-A8E7980C45BF}">
      <dsp:nvSpPr>
        <dsp:cNvPr id="0" name=""/>
        <dsp:cNvSpPr/>
      </dsp:nvSpPr>
      <dsp:spPr>
        <a:xfrm>
          <a:off x="2545595" y="1461917"/>
          <a:ext cx="96616" cy="96616"/>
        </a:xfrm>
        <a:prstGeom prst="ellipse">
          <a:avLst/>
        </a:prstGeom>
        <a:solidFill>
          <a:schemeClr val="accent4">
            <a:hueOff val="-447829"/>
            <a:satOff val="13372"/>
            <a:lumOff val="5169"/>
            <a:alphaOff val="0"/>
          </a:schemeClr>
        </a:solidFill>
        <a:ln w="15875" cap="rnd" cmpd="sng" algn="ctr">
          <a:solidFill>
            <a:schemeClr val="accent4">
              <a:hueOff val="-447829"/>
              <a:satOff val="13372"/>
              <a:lumOff val="51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CDB67-CAF2-4098-BD14-81FACE602BF0}">
      <dsp:nvSpPr>
        <dsp:cNvPr id="0" name=""/>
        <dsp:cNvSpPr/>
      </dsp:nvSpPr>
      <dsp:spPr>
        <a:xfrm>
          <a:off x="2545595" y="1642036"/>
          <a:ext cx="96616" cy="96616"/>
        </a:xfrm>
        <a:prstGeom prst="ellipse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DD3E9-7EEF-45CF-AFEB-14B8316DD611}">
      <dsp:nvSpPr>
        <dsp:cNvPr id="0" name=""/>
        <dsp:cNvSpPr/>
      </dsp:nvSpPr>
      <dsp:spPr>
        <a:xfrm>
          <a:off x="684284" y="4173124"/>
          <a:ext cx="2084011" cy="5587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Spring Boot</a:t>
          </a:r>
        </a:p>
      </dsp:txBody>
      <dsp:txXfrm>
        <a:off x="711561" y="4200401"/>
        <a:ext cx="2029457" cy="504224"/>
      </dsp:txXfrm>
    </dsp:sp>
    <dsp:sp modelId="{85A00522-286F-4B79-93B4-F8DB29525009}">
      <dsp:nvSpPr>
        <dsp:cNvPr id="0" name=""/>
        <dsp:cNvSpPr/>
      </dsp:nvSpPr>
      <dsp:spPr>
        <a:xfrm>
          <a:off x="111301" y="3610886"/>
          <a:ext cx="966162" cy="9660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62D7-C9A5-49E5-8A53-AE296B8B801B}">
      <dsp:nvSpPr>
        <dsp:cNvPr id="0" name=""/>
        <dsp:cNvSpPr/>
      </dsp:nvSpPr>
      <dsp:spPr>
        <a:xfrm>
          <a:off x="2024834" y="3447530"/>
          <a:ext cx="2084011" cy="558778"/>
        </a:xfrm>
        <a:prstGeom prst="roundRect">
          <a:avLst/>
        </a:prstGeom>
        <a:solidFill>
          <a:schemeClr val="accent4">
            <a:hueOff val="-246306"/>
            <a:satOff val="7355"/>
            <a:lumOff val="2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MySQL</a:t>
          </a:r>
        </a:p>
      </dsp:txBody>
      <dsp:txXfrm>
        <a:off x="2052111" y="3474807"/>
        <a:ext cx="2029457" cy="504224"/>
      </dsp:txXfrm>
    </dsp:sp>
    <dsp:sp modelId="{BC3C3EC4-F231-4134-8B2E-2FC8A9BB30F7}">
      <dsp:nvSpPr>
        <dsp:cNvPr id="0" name=""/>
        <dsp:cNvSpPr/>
      </dsp:nvSpPr>
      <dsp:spPr>
        <a:xfrm>
          <a:off x="1447069" y="2899668"/>
          <a:ext cx="966162" cy="9660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D8C6C-CD51-4CDB-978A-FBA445E7F7C1}">
      <dsp:nvSpPr>
        <dsp:cNvPr id="0" name=""/>
        <dsp:cNvSpPr/>
      </dsp:nvSpPr>
      <dsp:spPr>
        <a:xfrm>
          <a:off x="2640279" y="2347029"/>
          <a:ext cx="2084011" cy="558778"/>
        </a:xfrm>
        <a:prstGeom prst="roundRect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Backend</a:t>
          </a:r>
        </a:p>
      </dsp:txBody>
      <dsp:txXfrm>
        <a:off x="2667556" y="2374306"/>
        <a:ext cx="2029457" cy="504224"/>
      </dsp:txXfrm>
    </dsp:sp>
    <dsp:sp modelId="{9F5F7AF3-F6C1-4FF0-B803-5D53608E1790}">
      <dsp:nvSpPr>
        <dsp:cNvPr id="0" name=""/>
        <dsp:cNvSpPr/>
      </dsp:nvSpPr>
      <dsp:spPr>
        <a:xfrm>
          <a:off x="2045181" y="1813368"/>
          <a:ext cx="966162" cy="96609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45000" r="-4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D9685-0771-46C8-8373-30B10CE6FAC6}">
      <dsp:nvSpPr>
        <dsp:cNvPr id="0" name=""/>
        <dsp:cNvSpPr/>
      </dsp:nvSpPr>
      <dsp:spPr>
        <a:xfrm>
          <a:off x="1528227" y="2843621"/>
          <a:ext cx="96616" cy="966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4AC37-42A1-4FD8-B9DC-D09207EE2417}">
      <dsp:nvSpPr>
        <dsp:cNvPr id="0" name=""/>
        <dsp:cNvSpPr/>
      </dsp:nvSpPr>
      <dsp:spPr>
        <a:xfrm>
          <a:off x="1346105" y="2931293"/>
          <a:ext cx="96616" cy="96616"/>
        </a:xfrm>
        <a:prstGeom prst="ellipse">
          <a:avLst/>
        </a:prstGeom>
        <a:solidFill>
          <a:schemeClr val="accent2">
            <a:hueOff val="41197"/>
            <a:satOff val="-4363"/>
            <a:lumOff val="-107"/>
            <a:alphaOff val="0"/>
          </a:schemeClr>
        </a:solidFill>
        <a:ln w="15875" cap="rnd" cmpd="sng" algn="ctr">
          <a:solidFill>
            <a:schemeClr val="accent2">
              <a:hueOff val="41197"/>
              <a:satOff val="-4363"/>
              <a:lumOff val="-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51EF1-C14E-4226-BCFD-3B5C4FB7047E}">
      <dsp:nvSpPr>
        <dsp:cNvPr id="0" name=""/>
        <dsp:cNvSpPr/>
      </dsp:nvSpPr>
      <dsp:spPr>
        <a:xfrm>
          <a:off x="1155288" y="3000543"/>
          <a:ext cx="96616" cy="96616"/>
        </a:xfrm>
        <a:prstGeom prst="ellipse">
          <a:avLst/>
        </a:prstGeom>
        <a:solidFill>
          <a:schemeClr val="accent2">
            <a:hueOff val="82394"/>
            <a:satOff val="-8726"/>
            <a:lumOff val="-214"/>
            <a:alphaOff val="0"/>
          </a:schemeClr>
        </a:solidFill>
        <a:ln w="15875" cap="rnd" cmpd="sng" algn="ctr">
          <a:solidFill>
            <a:schemeClr val="accent2">
              <a:hueOff val="82394"/>
              <a:satOff val="-8726"/>
              <a:lumOff val="-2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A11C-6A3F-4FD8-B099-D63BA1BA4154}">
      <dsp:nvSpPr>
        <dsp:cNvPr id="0" name=""/>
        <dsp:cNvSpPr/>
      </dsp:nvSpPr>
      <dsp:spPr>
        <a:xfrm>
          <a:off x="2402604" y="1828745"/>
          <a:ext cx="96616" cy="96616"/>
        </a:xfrm>
        <a:prstGeom prst="ellipse">
          <a:avLst/>
        </a:prstGeom>
        <a:solidFill>
          <a:schemeClr val="accent2">
            <a:hueOff val="123590"/>
            <a:satOff val="-13089"/>
            <a:lumOff val="-321"/>
            <a:alphaOff val="0"/>
          </a:schemeClr>
        </a:solidFill>
        <a:ln w="15875" cap="rnd" cmpd="sng" algn="ctr">
          <a:solidFill>
            <a:schemeClr val="accent2">
              <a:hueOff val="123590"/>
              <a:satOff val="-13089"/>
              <a:lumOff val="-3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624DB-4DD9-4025-8E47-B972E251D0D3}">
      <dsp:nvSpPr>
        <dsp:cNvPr id="0" name=""/>
        <dsp:cNvSpPr/>
      </dsp:nvSpPr>
      <dsp:spPr>
        <a:xfrm>
          <a:off x="2329176" y="2007158"/>
          <a:ext cx="96616" cy="96616"/>
        </a:xfrm>
        <a:prstGeom prst="ellipse">
          <a:avLst/>
        </a:prstGeom>
        <a:solidFill>
          <a:schemeClr val="accent2">
            <a:hueOff val="164787"/>
            <a:satOff val="-17452"/>
            <a:lumOff val="-428"/>
            <a:alphaOff val="0"/>
          </a:schemeClr>
        </a:solidFill>
        <a:ln w="15875" cap="rnd" cmpd="sng" algn="ctr">
          <a:solidFill>
            <a:schemeClr val="accent2">
              <a:hueOff val="164787"/>
              <a:satOff val="-17452"/>
              <a:lumOff val="-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245DE-4541-43B5-9BE1-2556E91027EF}">
      <dsp:nvSpPr>
        <dsp:cNvPr id="0" name=""/>
        <dsp:cNvSpPr/>
      </dsp:nvSpPr>
      <dsp:spPr>
        <a:xfrm>
          <a:off x="2277003" y="485697"/>
          <a:ext cx="96616" cy="96616"/>
        </a:xfrm>
        <a:prstGeom prst="ellipse">
          <a:avLst/>
        </a:prstGeom>
        <a:solidFill>
          <a:schemeClr val="accent2">
            <a:hueOff val="205984"/>
            <a:satOff val="-21815"/>
            <a:lumOff val="-535"/>
            <a:alphaOff val="0"/>
          </a:schemeClr>
        </a:solidFill>
        <a:ln w="15875" cap="rnd" cmpd="sng" algn="ctr">
          <a:solidFill>
            <a:schemeClr val="accent2">
              <a:hueOff val="205984"/>
              <a:satOff val="-21815"/>
              <a:lumOff val="-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1FDD8-EFFC-4257-A8B2-5BEAEEB65A30}">
      <dsp:nvSpPr>
        <dsp:cNvPr id="0" name=""/>
        <dsp:cNvSpPr/>
      </dsp:nvSpPr>
      <dsp:spPr>
        <a:xfrm>
          <a:off x="2411299" y="400413"/>
          <a:ext cx="96616" cy="96616"/>
        </a:xfrm>
        <a:prstGeom prst="ellipse">
          <a:avLst/>
        </a:prstGeom>
        <a:solidFill>
          <a:schemeClr val="accent2">
            <a:hueOff val="247181"/>
            <a:satOff val="-26178"/>
            <a:lumOff val="-641"/>
            <a:alphaOff val="0"/>
          </a:schemeClr>
        </a:solidFill>
        <a:ln w="15875" cap="rnd" cmpd="sng" algn="ctr">
          <a:solidFill>
            <a:schemeClr val="accent2">
              <a:hueOff val="247181"/>
              <a:satOff val="-26178"/>
              <a:lumOff val="-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C87FC-3BB9-475F-9EC8-35929BA17E3A}">
      <dsp:nvSpPr>
        <dsp:cNvPr id="0" name=""/>
        <dsp:cNvSpPr/>
      </dsp:nvSpPr>
      <dsp:spPr>
        <a:xfrm>
          <a:off x="2545596" y="315129"/>
          <a:ext cx="96616" cy="96616"/>
        </a:xfrm>
        <a:prstGeom prst="ellipse">
          <a:avLst/>
        </a:prstGeom>
        <a:solidFill>
          <a:schemeClr val="accent2">
            <a:hueOff val="288378"/>
            <a:satOff val="-30541"/>
            <a:lumOff val="-748"/>
            <a:alphaOff val="0"/>
          </a:schemeClr>
        </a:solidFill>
        <a:ln w="15875" cap="rnd" cmpd="sng" algn="ctr">
          <a:solidFill>
            <a:schemeClr val="accent2">
              <a:hueOff val="288378"/>
              <a:satOff val="-30541"/>
              <a:lumOff val="-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40FBB-F6AE-4EB0-AC63-F086D5AA5C55}">
      <dsp:nvSpPr>
        <dsp:cNvPr id="0" name=""/>
        <dsp:cNvSpPr/>
      </dsp:nvSpPr>
      <dsp:spPr>
        <a:xfrm>
          <a:off x="2679892" y="400413"/>
          <a:ext cx="96616" cy="96616"/>
        </a:xfrm>
        <a:prstGeom prst="ellipse">
          <a:avLst/>
        </a:prstGeom>
        <a:solidFill>
          <a:schemeClr val="accent2">
            <a:hueOff val="329575"/>
            <a:satOff val="-34904"/>
            <a:lumOff val="-855"/>
            <a:alphaOff val="0"/>
          </a:schemeClr>
        </a:solidFill>
        <a:ln w="15875" cap="rnd" cmpd="sng" algn="ctr">
          <a:solidFill>
            <a:schemeClr val="accent2">
              <a:hueOff val="329575"/>
              <a:satOff val="-34904"/>
              <a:lumOff val="-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0A42-4D12-4184-8BB4-DDEC2EBD51F2}">
      <dsp:nvSpPr>
        <dsp:cNvPr id="0" name=""/>
        <dsp:cNvSpPr/>
      </dsp:nvSpPr>
      <dsp:spPr>
        <a:xfrm>
          <a:off x="2814189" y="485697"/>
          <a:ext cx="96616" cy="96616"/>
        </a:xfrm>
        <a:prstGeom prst="ellipse">
          <a:avLst/>
        </a:prstGeom>
        <a:solidFill>
          <a:schemeClr val="accent2">
            <a:hueOff val="370771"/>
            <a:satOff val="-39267"/>
            <a:lumOff val="-962"/>
            <a:alphaOff val="0"/>
          </a:schemeClr>
        </a:solidFill>
        <a:ln w="15875" cap="rnd" cmpd="sng" algn="ctr">
          <a:solidFill>
            <a:schemeClr val="accent2">
              <a:hueOff val="370771"/>
              <a:satOff val="-39267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E5F85-1C8B-4359-A561-8A6428EA1B56}">
      <dsp:nvSpPr>
        <dsp:cNvPr id="0" name=""/>
        <dsp:cNvSpPr/>
      </dsp:nvSpPr>
      <dsp:spPr>
        <a:xfrm>
          <a:off x="2545596" y="494907"/>
          <a:ext cx="96616" cy="96616"/>
        </a:xfrm>
        <a:prstGeom prst="ellipse">
          <a:avLst/>
        </a:prstGeom>
        <a:solidFill>
          <a:schemeClr val="accent2">
            <a:hueOff val="411968"/>
            <a:satOff val="-43630"/>
            <a:lumOff val="-1069"/>
            <a:alphaOff val="0"/>
          </a:schemeClr>
        </a:solidFill>
        <a:ln w="15875" cap="rnd" cmpd="sng" algn="ctr">
          <a:solidFill>
            <a:schemeClr val="accent2">
              <a:hueOff val="411968"/>
              <a:satOff val="-43630"/>
              <a:lumOff val="-10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17DF-58B7-4D01-8D48-EDC2036496C2}">
      <dsp:nvSpPr>
        <dsp:cNvPr id="0" name=""/>
        <dsp:cNvSpPr/>
      </dsp:nvSpPr>
      <dsp:spPr>
        <a:xfrm>
          <a:off x="2545596" y="675027"/>
          <a:ext cx="96616" cy="96616"/>
        </a:xfrm>
        <a:prstGeom prst="ellipse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C1A58-C960-4899-81FC-01A3A5941707}">
      <dsp:nvSpPr>
        <dsp:cNvPr id="0" name=""/>
        <dsp:cNvSpPr/>
      </dsp:nvSpPr>
      <dsp:spPr>
        <a:xfrm>
          <a:off x="743220" y="3206115"/>
          <a:ext cx="2084012" cy="5587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Angular JS </a:t>
          </a:r>
        </a:p>
      </dsp:txBody>
      <dsp:txXfrm>
        <a:off x="770497" y="3233392"/>
        <a:ext cx="2029458" cy="504225"/>
      </dsp:txXfrm>
    </dsp:sp>
    <dsp:sp modelId="{4904AAD1-FEAC-45BD-8684-9A9E9699C812}">
      <dsp:nvSpPr>
        <dsp:cNvPr id="0" name=""/>
        <dsp:cNvSpPr/>
      </dsp:nvSpPr>
      <dsp:spPr>
        <a:xfrm>
          <a:off x="106519" y="2658252"/>
          <a:ext cx="966162" cy="96609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2000" r="-3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AC101-5336-4DD4-BD1D-B9BC1863E823}">
      <dsp:nvSpPr>
        <dsp:cNvPr id="0" name=""/>
        <dsp:cNvSpPr/>
      </dsp:nvSpPr>
      <dsp:spPr>
        <a:xfrm>
          <a:off x="2024834" y="2480521"/>
          <a:ext cx="2084012" cy="558779"/>
        </a:xfrm>
        <a:prstGeom prst="roundRect">
          <a:avLst/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Node JS</a:t>
          </a:r>
        </a:p>
      </dsp:txBody>
      <dsp:txXfrm>
        <a:off x="2052111" y="2507798"/>
        <a:ext cx="2029458" cy="504225"/>
      </dsp:txXfrm>
    </dsp:sp>
    <dsp:sp modelId="{F092F339-A2E7-4D58-B96E-8C4747F158C5}">
      <dsp:nvSpPr>
        <dsp:cNvPr id="0" name=""/>
        <dsp:cNvSpPr/>
      </dsp:nvSpPr>
      <dsp:spPr>
        <a:xfrm>
          <a:off x="1369651" y="1867650"/>
          <a:ext cx="969312" cy="96609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63823-57CD-4640-939F-A52657910BC6}">
      <dsp:nvSpPr>
        <dsp:cNvPr id="0" name=""/>
        <dsp:cNvSpPr/>
      </dsp:nvSpPr>
      <dsp:spPr>
        <a:xfrm>
          <a:off x="2640280" y="1380019"/>
          <a:ext cx="2084012" cy="558779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1116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Frontend</a:t>
          </a:r>
        </a:p>
      </dsp:txBody>
      <dsp:txXfrm>
        <a:off x="2667557" y="1407296"/>
        <a:ext cx="2029458" cy="504225"/>
      </dsp:txXfrm>
    </dsp:sp>
    <dsp:sp modelId="{F935F655-BFC0-4686-9831-13B317D965C1}">
      <dsp:nvSpPr>
        <dsp:cNvPr id="0" name=""/>
        <dsp:cNvSpPr/>
      </dsp:nvSpPr>
      <dsp:spPr>
        <a:xfrm>
          <a:off x="2051684" y="853826"/>
          <a:ext cx="966162" cy="9660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2C349-2FB7-4A04-A71B-5470BA01D4F8}">
      <dsp:nvSpPr>
        <dsp:cNvPr id="0" name=""/>
        <dsp:cNvSpPr/>
      </dsp:nvSpPr>
      <dsp:spPr>
        <a:xfrm>
          <a:off x="1431745" y="3115390"/>
          <a:ext cx="1663753" cy="14283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View Record</a:t>
          </a:r>
        </a:p>
      </dsp:txBody>
      <dsp:txXfrm>
        <a:off x="1689423" y="3336614"/>
        <a:ext cx="1148397" cy="985934"/>
      </dsp:txXfrm>
    </dsp:sp>
    <dsp:sp modelId="{685898FA-22FD-4B06-8B4F-92A425796103}">
      <dsp:nvSpPr>
        <dsp:cNvPr id="0" name=""/>
        <dsp:cNvSpPr/>
      </dsp:nvSpPr>
      <dsp:spPr>
        <a:xfrm>
          <a:off x="1471443" y="3754113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E5E2D-363D-46F3-90D5-1DDFE656D28F}">
      <dsp:nvSpPr>
        <dsp:cNvPr id="0" name=""/>
        <dsp:cNvSpPr/>
      </dsp:nvSpPr>
      <dsp:spPr>
        <a:xfrm>
          <a:off x="0" y="2325731"/>
          <a:ext cx="1663753" cy="142838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217D8-B723-4B74-8625-8E036A6CB650}">
      <dsp:nvSpPr>
        <dsp:cNvPr id="0" name=""/>
        <dsp:cNvSpPr/>
      </dsp:nvSpPr>
      <dsp:spPr>
        <a:xfrm>
          <a:off x="1139750" y="3564397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54735"/>
              <a:satOff val="1634"/>
              <a:lumOff val="6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11E82-4E6A-4FAB-A971-5E86F2CA2C33}">
      <dsp:nvSpPr>
        <dsp:cNvPr id="0" name=""/>
        <dsp:cNvSpPr/>
      </dsp:nvSpPr>
      <dsp:spPr>
        <a:xfrm>
          <a:off x="2863491" y="2321168"/>
          <a:ext cx="1663753" cy="14283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23153"/>
            <a:satOff val="3677"/>
            <a:lumOff val="1421"/>
            <a:alphaOff val="0"/>
          </a:schemeClr>
        </a:solidFill>
        <a:ln w="15875" cap="rnd" cmpd="sng" algn="ctr">
          <a:solidFill>
            <a:schemeClr val="accent4">
              <a:hueOff val="-123153"/>
              <a:satOff val="3677"/>
              <a:lumOff val="1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Update  Record</a:t>
          </a:r>
        </a:p>
      </dsp:txBody>
      <dsp:txXfrm>
        <a:off x="3121169" y="2542392"/>
        <a:ext cx="1148397" cy="985934"/>
      </dsp:txXfrm>
    </dsp:sp>
    <dsp:sp modelId="{2A837B59-14BB-4473-A08A-50CD4F0396E7}">
      <dsp:nvSpPr>
        <dsp:cNvPr id="0" name=""/>
        <dsp:cNvSpPr/>
      </dsp:nvSpPr>
      <dsp:spPr>
        <a:xfrm>
          <a:off x="4008535" y="3556793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09469"/>
              <a:satOff val="3269"/>
              <a:lumOff val="1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EF248-A643-4140-8FA5-73479E3EA769}">
      <dsp:nvSpPr>
        <dsp:cNvPr id="0" name=""/>
        <dsp:cNvSpPr/>
      </dsp:nvSpPr>
      <dsp:spPr>
        <a:xfrm>
          <a:off x="4294355" y="3112348"/>
          <a:ext cx="1663753" cy="142838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4">
              <a:hueOff val="-123153"/>
              <a:satOff val="3677"/>
              <a:lumOff val="1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13F25-DD33-44B5-A94B-AF275FA82ADF}">
      <dsp:nvSpPr>
        <dsp:cNvPr id="0" name=""/>
        <dsp:cNvSpPr/>
      </dsp:nvSpPr>
      <dsp:spPr>
        <a:xfrm>
          <a:off x="4334934" y="3748030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64204"/>
              <a:satOff val="4903"/>
              <a:lumOff val="1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D396A-17A1-4560-A20B-E034512AE9E3}">
      <dsp:nvSpPr>
        <dsp:cNvPr id="0" name=""/>
        <dsp:cNvSpPr/>
      </dsp:nvSpPr>
      <dsp:spPr>
        <a:xfrm>
          <a:off x="1431745" y="1536071"/>
          <a:ext cx="1663753" cy="14283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246306"/>
            <a:satOff val="7355"/>
            <a:lumOff val="2843"/>
            <a:alphaOff val="0"/>
          </a:schemeClr>
        </a:solidFill>
        <a:ln w="15875" cap="rnd" cmpd="sng" algn="ctr">
          <a:solidFill>
            <a:schemeClr val="accent4">
              <a:hueOff val="-246306"/>
              <a:satOff val="7355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Delete Student</a:t>
          </a:r>
        </a:p>
      </dsp:txBody>
      <dsp:txXfrm>
        <a:off x="1689423" y="1757295"/>
        <a:ext cx="1148397" cy="985934"/>
      </dsp:txXfrm>
    </dsp:sp>
    <dsp:sp modelId="{8D308ACB-A684-4B51-9416-9AE658E23324}">
      <dsp:nvSpPr>
        <dsp:cNvPr id="0" name=""/>
        <dsp:cNvSpPr/>
      </dsp:nvSpPr>
      <dsp:spPr>
        <a:xfrm>
          <a:off x="2571496" y="1563065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218939"/>
              <a:satOff val="6537"/>
              <a:lumOff val="25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E83A4-AE66-4020-BE89-8610B7441920}">
      <dsp:nvSpPr>
        <dsp:cNvPr id="0" name=""/>
        <dsp:cNvSpPr/>
      </dsp:nvSpPr>
      <dsp:spPr>
        <a:xfrm>
          <a:off x="2863491" y="741850"/>
          <a:ext cx="1663753" cy="142838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accent4">
              <a:hueOff val="-246306"/>
              <a:satOff val="7355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96C95-F561-4EC9-BF8E-23515F8077BA}">
      <dsp:nvSpPr>
        <dsp:cNvPr id="0" name=""/>
        <dsp:cNvSpPr/>
      </dsp:nvSpPr>
      <dsp:spPr>
        <a:xfrm>
          <a:off x="2910246" y="1374870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273673"/>
              <a:satOff val="8172"/>
              <a:lumOff val="3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E295B-D0C6-42FC-A6AE-91765DD469AB}">
      <dsp:nvSpPr>
        <dsp:cNvPr id="0" name=""/>
        <dsp:cNvSpPr/>
      </dsp:nvSpPr>
      <dsp:spPr>
        <a:xfrm>
          <a:off x="4294355" y="1533030"/>
          <a:ext cx="1663753" cy="14283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369459"/>
            <a:satOff val="11032"/>
            <a:lumOff val="4264"/>
            <a:alphaOff val="0"/>
          </a:schemeClr>
        </a:solidFill>
        <a:ln w="15875" cap="rnd" cmpd="sng" algn="ctr">
          <a:solidFill>
            <a:schemeClr val="accent4">
              <a:hueOff val="-369459"/>
              <a:satOff val="11032"/>
              <a:lumOff val="4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Add Student </a:t>
          </a:r>
        </a:p>
      </dsp:txBody>
      <dsp:txXfrm>
        <a:off x="4552033" y="1754254"/>
        <a:ext cx="1148397" cy="985934"/>
      </dsp:txXfrm>
    </dsp:sp>
    <dsp:sp modelId="{3E31E23F-13FF-4527-8480-94BE41C16747}">
      <dsp:nvSpPr>
        <dsp:cNvPr id="0" name=""/>
        <dsp:cNvSpPr/>
      </dsp:nvSpPr>
      <dsp:spPr>
        <a:xfrm>
          <a:off x="5734040" y="2166050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28408"/>
              <a:satOff val="9806"/>
              <a:lumOff val="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16EEF-3E3B-414E-BFD7-9A41464653DF}">
      <dsp:nvSpPr>
        <dsp:cNvPr id="0" name=""/>
        <dsp:cNvSpPr/>
      </dsp:nvSpPr>
      <dsp:spPr>
        <a:xfrm>
          <a:off x="5726101" y="2335996"/>
          <a:ext cx="1663753" cy="142838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4">
              <a:hueOff val="-369459"/>
              <a:satOff val="11032"/>
              <a:lumOff val="4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545FE-0BCE-4E57-8905-5667C8BA438E}">
      <dsp:nvSpPr>
        <dsp:cNvPr id="0" name=""/>
        <dsp:cNvSpPr/>
      </dsp:nvSpPr>
      <dsp:spPr>
        <a:xfrm>
          <a:off x="6050736" y="2361849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83143"/>
              <a:satOff val="11440"/>
              <a:lumOff val="4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32D96-1411-4A08-999A-DDA4AE5CB3B1}">
      <dsp:nvSpPr>
        <dsp:cNvPr id="0" name=""/>
        <dsp:cNvSpPr/>
      </dsp:nvSpPr>
      <dsp:spPr>
        <a:xfrm>
          <a:off x="5726101" y="757057"/>
          <a:ext cx="1663753" cy="14283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CRUD</a:t>
          </a:r>
        </a:p>
      </dsp:txBody>
      <dsp:txXfrm>
        <a:off x="5983779" y="978281"/>
        <a:ext cx="1148397" cy="985934"/>
      </dsp:txXfrm>
    </dsp:sp>
    <dsp:sp modelId="{1B0C39CF-2C47-4AE0-B8EB-62F22D4DF65F}">
      <dsp:nvSpPr>
        <dsp:cNvPr id="0" name=""/>
        <dsp:cNvSpPr/>
      </dsp:nvSpPr>
      <dsp:spPr>
        <a:xfrm>
          <a:off x="7165786" y="1397301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37877"/>
              <a:satOff val="13075"/>
              <a:lumOff val="50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CE0E4-314C-4C66-A46B-CB9800008CC3}">
      <dsp:nvSpPr>
        <dsp:cNvPr id="0" name=""/>
        <dsp:cNvSpPr/>
      </dsp:nvSpPr>
      <dsp:spPr>
        <a:xfrm>
          <a:off x="7157847" y="1553940"/>
          <a:ext cx="1663753" cy="142838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CAE36-9280-4D7B-8173-F944BD6BD9C8}">
      <dsp:nvSpPr>
        <dsp:cNvPr id="0" name=""/>
        <dsp:cNvSpPr/>
      </dsp:nvSpPr>
      <dsp:spPr>
        <a:xfrm>
          <a:off x="7489539" y="1585877"/>
          <a:ext cx="194075" cy="1672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22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9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98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6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9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23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5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4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5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1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3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3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56DF-4BB3-44A4-9A28-38EF44C63D8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8D71A2-9B4E-4CC9-9489-4CE137C2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0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C23-5E71-46AF-7AAB-52CA2E486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11" y="321222"/>
            <a:ext cx="9144000" cy="1717470"/>
          </a:xfrm>
        </p:spPr>
        <p:txBody>
          <a:bodyPr>
            <a:normAutofit fontScale="90000"/>
          </a:bodyPr>
          <a:lstStyle/>
          <a:p>
            <a:r>
              <a:rPr lang="en-US" sz="6000" b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Student Record Management System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81A85-5EF3-F602-A3FE-11C5B2FE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979" y="2191440"/>
            <a:ext cx="5457653" cy="54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6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1027-2026-69B5-5F5C-E4688D8E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85" y="607485"/>
            <a:ext cx="9717375" cy="128089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E29AD-1674-8603-BCD4-CB6A8515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08" y="1474469"/>
            <a:ext cx="9260378" cy="52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9B54-BBB9-4F1A-FFC2-F71FA4EA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640736"/>
            <a:ext cx="9351615" cy="128089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and View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58194-A2D9-1DBF-B1C2-1F484127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7" y="1473025"/>
            <a:ext cx="9351615" cy="52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1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D534-CFCA-4DEF-0427-0112282A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550" y="624110"/>
            <a:ext cx="9709062" cy="1280890"/>
          </a:xfrm>
        </p:spPr>
        <p:txBody>
          <a:bodyPr>
            <a:normAutofit fontScale="90000"/>
          </a:bodyPr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r>
              <a:rPr lang="en-US" sz="4400" b="1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Link</a:t>
            </a:r>
            <a:br>
              <a:rPr lang="en-US" sz="4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DF9E2-BB92-92C5-0A51-4FD2EA55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50" y="1905000"/>
            <a:ext cx="3882301" cy="34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9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5E50-9268-B540-DFAC-49587D7B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735" y="1080656"/>
            <a:ext cx="3739188" cy="1612822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1F80D-8A1C-C8BB-ABCF-F05D966F5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91" y="2196312"/>
            <a:ext cx="5655252" cy="37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6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8E0D74-F9A5-0DD0-E550-F013D144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5" y="739103"/>
            <a:ext cx="9592685" cy="1280890"/>
          </a:xfrm>
        </p:spPr>
        <p:txBody>
          <a:bodyPr/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 </a:t>
            </a:r>
            <a:b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ACF82-0074-7CF0-D277-46DCA2D5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490" y="2019993"/>
            <a:ext cx="9509557" cy="2818014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Full Stack Application –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 Record Management System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Student management system is an application that is designed to manage all the functions of a Student. It helps staff to maintain the database of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Student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parents contact details. This system completely automates all your student activities.</a:t>
            </a:r>
            <a:endParaRPr lang="en-IN" sz="200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functions of student management include overseeing all student operations and managing data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13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956C-2CD8-66C7-DB64-CDDB0D1B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117" y="648392"/>
            <a:ext cx="9185361" cy="1397924"/>
          </a:xfrm>
        </p:spPr>
        <p:txBody>
          <a:bodyPr/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 used.</a:t>
            </a:r>
            <a:b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3934A-4DF3-0D5B-0194-4CCA6E22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669" y="1717963"/>
            <a:ext cx="7547956" cy="48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63E7-292D-7861-B894-9CCEF5BF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805" y="624110"/>
            <a:ext cx="9542808" cy="1280890"/>
          </a:xfrm>
        </p:spPr>
        <p:txBody>
          <a:bodyPr>
            <a:noAutofit/>
          </a:bodyPr>
          <a:lstStyle/>
          <a:p>
            <a:r>
              <a:rPr lang="en-US" b="1" u="sng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  <a:t>The Architecture of Angular, Spring </a:t>
            </a:r>
            <a:br>
              <a:rPr lang="en-US" b="1" u="sng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b="1" u="sng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  <a:t>&amp; database(MySQL)</a:t>
            </a:r>
            <a:br>
              <a:rPr lang="en-US" b="1" u="sng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776AE0-E676-A9C1-5BE2-11215026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27" y="2419004"/>
            <a:ext cx="9100848" cy="33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3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D0EE-A1A4-C10A-69D5-D94C4215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24110"/>
            <a:ext cx="9584371" cy="1280890"/>
          </a:xfrm>
        </p:spPr>
        <p:txBody>
          <a:bodyPr/>
          <a:lstStyle/>
          <a:p>
            <a:r>
              <a:rPr lang="en-US" sz="3600" b="1" u="sng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  <a:t>The Architecture of the Project</a:t>
            </a:r>
            <a:br>
              <a:rPr lang="en-US" sz="3600" b="1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0E3AB9-BD59-D68E-BDE1-41D373E6D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470951"/>
              </p:ext>
            </p:extLst>
          </p:nvPr>
        </p:nvGraphicFramePr>
        <p:xfrm>
          <a:off x="5364574" y="1713072"/>
          <a:ext cx="4830811" cy="6014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F99C1FF-99D0-984F-FD80-D39271B5D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727370"/>
              </p:ext>
            </p:extLst>
          </p:nvPr>
        </p:nvGraphicFramePr>
        <p:xfrm>
          <a:off x="841920" y="1517716"/>
          <a:ext cx="4830812" cy="40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4103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639F-00CE-A30B-6F30-91DD88D0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738" y="624110"/>
            <a:ext cx="9650873" cy="1280890"/>
          </a:xfrm>
        </p:spPr>
        <p:txBody>
          <a:bodyPr/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CRUD Operations </a:t>
            </a:r>
            <a:b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F5FF72-5454-1CB8-ECB4-866022669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065806"/>
              </p:ext>
            </p:extLst>
          </p:nvPr>
        </p:nvGraphicFramePr>
        <p:xfrm>
          <a:off x="1396539" y="1496290"/>
          <a:ext cx="8821601" cy="528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15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C404-6753-9EEB-FBC9-7BBD641F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84" y="624110"/>
            <a:ext cx="9817127" cy="1280890"/>
          </a:xfrm>
        </p:spPr>
        <p:txBody>
          <a:bodyPr/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Boot Application </a:t>
            </a:r>
            <a:b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4B915-F6CE-9988-3759-BD764B92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76" y="1396537"/>
            <a:ext cx="9044247" cy="50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2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8C15-FC08-4F87-858E-9B156609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0" y="624110"/>
            <a:ext cx="9800502" cy="1280890"/>
          </a:xfrm>
        </p:spPr>
        <p:txBody>
          <a:bodyPr/>
          <a:lstStyle/>
          <a:p>
            <a: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Frontend – Angular JS </a:t>
            </a:r>
            <a:br>
              <a:rPr lang="en-US" sz="36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2F49C-9083-9B89-2A65-A3898035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4" y="1452649"/>
            <a:ext cx="9609513" cy="54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28A9-ADF5-632A-62DF-17747F09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6" y="624110"/>
            <a:ext cx="9717375" cy="1280890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506AA2-3330-5F60-85CE-A59F0078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1361208"/>
            <a:ext cx="9565178" cy="53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79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140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Wisp</vt:lpstr>
      <vt:lpstr>Student Record Management System</vt:lpstr>
      <vt:lpstr>INTRODUCTION  </vt:lpstr>
      <vt:lpstr>Technologies used. </vt:lpstr>
      <vt:lpstr>The Architecture of Angular, Spring  &amp; database(MySQL) </vt:lpstr>
      <vt:lpstr>The Architecture of the Project </vt:lpstr>
      <vt:lpstr>CRUD Operations  </vt:lpstr>
      <vt:lpstr>Spring Boot Application  </vt:lpstr>
      <vt:lpstr>Frontend – Angular JS  </vt:lpstr>
      <vt:lpstr>Add Page</vt:lpstr>
      <vt:lpstr>Update page</vt:lpstr>
      <vt:lpstr>Delete and View Page</vt:lpstr>
      <vt:lpstr>GitHub Link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Management System</dc:title>
  <dc:creator>chaitra n</dc:creator>
  <cp:lastModifiedBy>chaitra n</cp:lastModifiedBy>
  <cp:revision>3</cp:revision>
  <dcterms:created xsi:type="dcterms:W3CDTF">2022-07-18T02:53:55Z</dcterms:created>
  <dcterms:modified xsi:type="dcterms:W3CDTF">2022-07-19T16:39:02Z</dcterms:modified>
</cp:coreProperties>
</file>