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9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3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9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1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8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465B-88C9-4ECF-BF81-896658998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CHERRY 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F19F-DFAD-46A7-9AC3-3A95D1DD1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DAUGHTER OF MY FATHER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7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0194-7FC1-4DAC-9D27-8F350C3A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09600"/>
            <a:ext cx="9737658" cy="1475232"/>
          </a:xfrm>
        </p:spPr>
        <p:txBody>
          <a:bodyPr>
            <a:normAutofit fontScale="90000"/>
          </a:bodyPr>
          <a:lstStyle/>
          <a:p>
            <a:r>
              <a:rPr lang="en-US" dirty="0"/>
              <a:t>I WANT A NEW CAR TO GIFT MY FATHER</a:t>
            </a:r>
            <a:br>
              <a:rPr lang="en-US" dirty="0"/>
            </a:br>
            <a:r>
              <a:rPr lang="en-US" dirty="0"/>
              <a:t>HAPPY BIRTHDAY PAPPA I LOVE U TO THE MOON AND BACK PAPPA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63D6-B6C4-4989-91CF-7934FB46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PAPPA IS MY WORLD NO ONE ELSE ,HE IS MY FIRST TRUE LOVE</a:t>
            </a:r>
          </a:p>
          <a:p>
            <a:pPr marL="0" indent="0">
              <a:buNone/>
            </a:pPr>
            <a:r>
              <a:rPr lang="en-US" dirty="0"/>
              <a:t>NO MATTER ANYTHING HAPPENS I WILL BE ALWAYS WITH MY FATHER </a:t>
            </a:r>
          </a:p>
          <a:p>
            <a:pPr marL="0" indent="0">
              <a:buNone/>
            </a:pPr>
            <a:r>
              <a:rPr lang="en-US" dirty="0"/>
              <a:t>FATHER IS MY FIR</a:t>
            </a:r>
            <a:r>
              <a:rPr lang="en-IN" dirty="0"/>
              <a:t>ST HERO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IN" dirty="0"/>
              <a:t> NEVER LIVE MY FATHER ,I LOVE HIM TO MOON AND BACK</a:t>
            </a:r>
          </a:p>
          <a:p>
            <a:pPr marL="0" indent="0">
              <a:buNone/>
            </a:pPr>
            <a:r>
              <a:rPr lang="en-US" dirty="0"/>
              <a:t>MY FATHER CONTACT NUMBER IS 7090823184</a:t>
            </a:r>
          </a:p>
          <a:p>
            <a:pPr marL="0" indent="0">
              <a:buNone/>
            </a:pPr>
            <a:r>
              <a:rPr lang="en-US" dirty="0"/>
              <a:t>MY MOM IS MY FIRST LOVE</a:t>
            </a:r>
          </a:p>
          <a:p>
            <a:pPr marL="0" indent="0">
              <a:buNone/>
            </a:pPr>
            <a:r>
              <a:rPr lang="en-US" dirty="0"/>
              <a:t>MY LOVE MY MOTHER </a:t>
            </a:r>
          </a:p>
          <a:p>
            <a:pPr marL="0" indent="0">
              <a:buNone/>
            </a:pPr>
            <a:r>
              <a:rPr lang="en-US" dirty="0"/>
              <a:t>MY MOM CONTACT NUMBER IS 9741693534</a:t>
            </a:r>
          </a:p>
          <a:p>
            <a:pPr marL="0" indent="0">
              <a:buNone/>
            </a:pPr>
            <a:r>
              <a:rPr lang="en-US" dirty="0"/>
              <a:t>I AM VERY GLAD TO BE DAUGHTER OF MY PARENTS</a:t>
            </a:r>
          </a:p>
        </p:txBody>
      </p:sp>
    </p:spTree>
    <p:extLst>
      <p:ext uri="{BB962C8B-B14F-4D97-AF65-F5344CB8AC3E}">
        <p14:creationId xmlns:p14="http://schemas.microsoft.com/office/powerpoint/2010/main" val="40957983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106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CHERRY S</vt:lpstr>
      <vt:lpstr>I WANT A NEW CAR TO GIFT MY FATHER HAPPY BIRTHDAY PAPPA I LOVE U TO THE MOON AND BACK PAPPA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ChaitrA s</dc:title>
  <dc:creator>cherr</dc:creator>
  <cp:lastModifiedBy>cherr</cp:lastModifiedBy>
  <cp:revision>5</cp:revision>
  <dcterms:created xsi:type="dcterms:W3CDTF">2023-07-10T22:41:06Z</dcterms:created>
  <dcterms:modified xsi:type="dcterms:W3CDTF">2023-10-15T13:13:09Z</dcterms:modified>
</cp:coreProperties>
</file>