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8" r:id="rId2"/>
    <p:sldId id="259" r:id="rId3"/>
    <p:sldId id="260" r:id="rId4"/>
    <p:sldId id="261" r:id="rId5"/>
    <p:sldId id="264" r:id="rId6"/>
    <p:sldId id="266" r:id="rId7"/>
    <p:sldId id="268" r:id="rId8"/>
    <p:sldId id="270" r:id="rId9"/>
    <p:sldId id="294" r:id="rId10"/>
    <p:sldId id="271" r:id="rId11"/>
    <p:sldId id="292" r:id="rId12"/>
    <p:sldId id="272" r:id="rId13"/>
    <p:sldId id="273" r:id="rId14"/>
    <p:sldId id="274" r:id="rId15"/>
    <p:sldId id="275" r:id="rId16"/>
    <p:sldId id="276" r:id="rId17"/>
    <p:sldId id="278" r:id="rId18"/>
    <p:sldId id="280" r:id="rId19"/>
    <p:sldId id="279" r:id="rId20"/>
    <p:sldId id="281" r:id="rId21"/>
    <p:sldId id="282" r:id="rId22"/>
    <p:sldId id="283" r:id="rId23"/>
    <p:sldId id="284" r:id="rId24"/>
    <p:sldId id="285" r:id="rId25"/>
    <p:sldId id="286" r:id="rId26"/>
    <p:sldId id="287" r:id="rId27"/>
    <p:sldId id="288" r:id="rId28"/>
    <p:sldId id="289" r:id="rId29"/>
    <p:sldId id="29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7F12A4-7A91-40EF-87CE-986E1C503693}" v="68" dt="2025-08-03T17:22:08.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rali Kamble" userId="a00f0fe23d783b1c" providerId="LiveId" clId="{6B7F12A4-7A91-40EF-87CE-986E1C503693}"/>
    <pc:docChg chg="undo custSel addSld delSld modSld sldOrd">
      <pc:chgData name="Chaitrali Kamble" userId="a00f0fe23d783b1c" providerId="LiveId" clId="{6B7F12A4-7A91-40EF-87CE-986E1C503693}" dt="2025-08-03T17:22:21.329" v="880" actId="1076"/>
      <pc:docMkLst>
        <pc:docMk/>
      </pc:docMkLst>
      <pc:sldChg chg="modSp mod">
        <pc:chgData name="Chaitrali Kamble" userId="a00f0fe23d783b1c" providerId="LiveId" clId="{6B7F12A4-7A91-40EF-87CE-986E1C503693}" dt="2025-08-03T11:11:22.129" v="852" actId="20577"/>
        <pc:sldMkLst>
          <pc:docMk/>
          <pc:sldMk cId="428242601" sldId="258"/>
        </pc:sldMkLst>
        <pc:spChg chg="mod">
          <ac:chgData name="Chaitrali Kamble" userId="a00f0fe23d783b1c" providerId="LiveId" clId="{6B7F12A4-7A91-40EF-87CE-986E1C503693}" dt="2025-08-03T11:11:22.129" v="852" actId="20577"/>
          <ac:spMkLst>
            <pc:docMk/>
            <pc:sldMk cId="428242601" sldId="258"/>
            <ac:spMk id="2" creationId="{16D082BF-2FCF-4188-50FD-2E3D95FA8306}"/>
          </ac:spMkLst>
        </pc:spChg>
      </pc:sldChg>
      <pc:sldChg chg="modSp mod">
        <pc:chgData name="Chaitrali Kamble" userId="a00f0fe23d783b1c" providerId="LiveId" clId="{6B7F12A4-7A91-40EF-87CE-986E1C503693}" dt="2025-08-03T11:14:54.159" v="855" actId="27636"/>
        <pc:sldMkLst>
          <pc:docMk/>
          <pc:sldMk cId="1554912780" sldId="259"/>
        </pc:sldMkLst>
        <pc:spChg chg="mod">
          <ac:chgData name="Chaitrali Kamble" userId="a00f0fe23d783b1c" providerId="LiveId" clId="{6B7F12A4-7A91-40EF-87CE-986E1C503693}" dt="2025-08-03T11:14:54.159" v="855" actId="27636"/>
          <ac:spMkLst>
            <pc:docMk/>
            <pc:sldMk cId="1554912780" sldId="259"/>
            <ac:spMk id="3" creationId="{C3CF5B00-06A3-A14A-A037-C824C6DDD401}"/>
          </ac:spMkLst>
        </pc:spChg>
      </pc:sldChg>
      <pc:sldChg chg="modSp mod">
        <pc:chgData name="Chaitrali Kamble" userId="a00f0fe23d783b1c" providerId="LiveId" clId="{6B7F12A4-7A91-40EF-87CE-986E1C503693}" dt="2025-08-03T11:17:19.850" v="857" actId="20577"/>
        <pc:sldMkLst>
          <pc:docMk/>
          <pc:sldMk cId="3589914536" sldId="260"/>
        </pc:sldMkLst>
        <pc:spChg chg="mod">
          <ac:chgData name="Chaitrali Kamble" userId="a00f0fe23d783b1c" providerId="LiveId" clId="{6B7F12A4-7A91-40EF-87CE-986E1C503693}" dt="2025-08-03T11:17:19.850" v="857" actId="20577"/>
          <ac:spMkLst>
            <pc:docMk/>
            <pc:sldMk cId="3589914536" sldId="260"/>
            <ac:spMk id="2" creationId="{B3A3DC4D-B2C2-85BA-9927-5C84C5FF75E7}"/>
          </ac:spMkLst>
        </pc:spChg>
        <pc:spChg chg="mod">
          <ac:chgData name="Chaitrali Kamble" userId="a00f0fe23d783b1c" providerId="LiveId" clId="{6B7F12A4-7A91-40EF-87CE-986E1C503693}" dt="2025-08-03T11:17:12.885" v="856" actId="207"/>
          <ac:spMkLst>
            <pc:docMk/>
            <pc:sldMk cId="3589914536" sldId="260"/>
            <ac:spMk id="3" creationId="{B2B478E9-77AD-C73B-50F2-DA9A61BAE51D}"/>
          </ac:spMkLst>
        </pc:spChg>
      </pc:sldChg>
      <pc:sldChg chg="modSp mod">
        <pc:chgData name="Chaitrali Kamble" userId="a00f0fe23d783b1c" providerId="LiveId" clId="{6B7F12A4-7A91-40EF-87CE-986E1C503693}" dt="2025-07-31T13:05:56.006" v="102" actId="14100"/>
        <pc:sldMkLst>
          <pc:docMk/>
          <pc:sldMk cId="2845468486" sldId="261"/>
        </pc:sldMkLst>
        <pc:spChg chg="mod">
          <ac:chgData name="Chaitrali Kamble" userId="a00f0fe23d783b1c" providerId="LiveId" clId="{6B7F12A4-7A91-40EF-87CE-986E1C503693}" dt="2025-07-31T13:05:56.006" v="102" actId="14100"/>
          <ac:spMkLst>
            <pc:docMk/>
            <pc:sldMk cId="2845468486" sldId="261"/>
            <ac:spMk id="3" creationId="{77507EC6-73AC-6BFD-A037-1B646531C65C}"/>
          </ac:spMkLst>
        </pc:spChg>
      </pc:sldChg>
      <pc:sldChg chg="modSp new del mod">
        <pc:chgData name="Chaitrali Kamble" userId="a00f0fe23d783b1c" providerId="LiveId" clId="{6B7F12A4-7A91-40EF-87CE-986E1C503693}" dt="2025-07-31T13:14:49.654" v="150" actId="2696"/>
        <pc:sldMkLst>
          <pc:docMk/>
          <pc:sldMk cId="11028625" sldId="262"/>
        </pc:sldMkLst>
      </pc:sldChg>
      <pc:sldChg chg="modSp new del mod">
        <pc:chgData name="Chaitrali Kamble" userId="a00f0fe23d783b1c" providerId="LiveId" clId="{6B7F12A4-7A91-40EF-87CE-986E1C503693}" dt="2025-07-31T14:25:49.109" v="230" actId="2696"/>
        <pc:sldMkLst>
          <pc:docMk/>
          <pc:sldMk cId="1193961310" sldId="263"/>
        </pc:sldMkLst>
      </pc:sldChg>
      <pc:sldChg chg="modSp add mod">
        <pc:chgData name="Chaitrali Kamble" userId="a00f0fe23d783b1c" providerId="LiveId" clId="{6B7F12A4-7A91-40EF-87CE-986E1C503693}" dt="2025-08-03T17:02:38.970" v="862" actId="113"/>
        <pc:sldMkLst>
          <pc:docMk/>
          <pc:sldMk cId="167933986" sldId="264"/>
        </pc:sldMkLst>
        <pc:spChg chg="mod">
          <ac:chgData name="Chaitrali Kamble" userId="a00f0fe23d783b1c" providerId="LiveId" clId="{6B7F12A4-7A91-40EF-87CE-986E1C503693}" dt="2025-08-03T17:02:38.970" v="862" actId="113"/>
          <ac:spMkLst>
            <pc:docMk/>
            <pc:sldMk cId="167933986" sldId="264"/>
            <ac:spMk id="3" creationId="{7D275779-DDD9-8286-9A1A-2B9D17A3ECE6}"/>
          </ac:spMkLst>
        </pc:spChg>
      </pc:sldChg>
      <pc:sldChg chg="modSp add del mod">
        <pc:chgData name="Chaitrali Kamble" userId="a00f0fe23d783b1c" providerId="LiveId" clId="{6B7F12A4-7A91-40EF-87CE-986E1C503693}" dt="2025-08-03T17:02:45.822" v="863" actId="2696"/>
        <pc:sldMkLst>
          <pc:docMk/>
          <pc:sldMk cId="1557336089" sldId="265"/>
        </pc:sldMkLst>
      </pc:sldChg>
      <pc:sldChg chg="modSp new mod">
        <pc:chgData name="Chaitrali Kamble" userId="a00f0fe23d783b1c" providerId="LiveId" clId="{6B7F12A4-7A91-40EF-87CE-986E1C503693}" dt="2025-07-31T17:09:13.466" v="359" actId="27636"/>
        <pc:sldMkLst>
          <pc:docMk/>
          <pc:sldMk cId="764021548" sldId="266"/>
        </pc:sldMkLst>
        <pc:spChg chg="mod">
          <ac:chgData name="Chaitrali Kamble" userId="a00f0fe23d783b1c" providerId="LiveId" clId="{6B7F12A4-7A91-40EF-87CE-986E1C503693}" dt="2025-07-31T17:00:45.187" v="243" actId="1076"/>
          <ac:spMkLst>
            <pc:docMk/>
            <pc:sldMk cId="764021548" sldId="266"/>
            <ac:spMk id="2" creationId="{9353990A-6CB9-DBAA-49EE-D43F71239F22}"/>
          </ac:spMkLst>
        </pc:spChg>
        <pc:spChg chg="mod">
          <ac:chgData name="Chaitrali Kamble" userId="a00f0fe23d783b1c" providerId="LiveId" clId="{6B7F12A4-7A91-40EF-87CE-986E1C503693}" dt="2025-07-31T17:09:13.466" v="359" actId="27636"/>
          <ac:spMkLst>
            <pc:docMk/>
            <pc:sldMk cId="764021548" sldId="266"/>
            <ac:spMk id="3" creationId="{5CAA460C-B8CF-FD37-8D0F-A88CDB24EBAA}"/>
          </ac:spMkLst>
        </pc:spChg>
      </pc:sldChg>
      <pc:sldChg chg="add del">
        <pc:chgData name="Chaitrali Kamble" userId="a00f0fe23d783b1c" providerId="LiveId" clId="{6B7F12A4-7A91-40EF-87CE-986E1C503693}" dt="2025-07-31T17:51:04.002" v="405" actId="2696"/>
        <pc:sldMkLst>
          <pc:docMk/>
          <pc:sldMk cId="187631765" sldId="267"/>
        </pc:sldMkLst>
      </pc:sldChg>
      <pc:sldChg chg="modSp new del">
        <pc:chgData name="Chaitrali Kamble" userId="a00f0fe23d783b1c" providerId="LiveId" clId="{6B7F12A4-7A91-40EF-87CE-986E1C503693}" dt="2025-07-31T17:44:32.321" v="400" actId="2696"/>
        <pc:sldMkLst>
          <pc:docMk/>
          <pc:sldMk cId="2495265234" sldId="267"/>
        </pc:sldMkLst>
      </pc:sldChg>
      <pc:sldChg chg="modSp add mod">
        <pc:chgData name="Chaitrali Kamble" userId="a00f0fe23d783b1c" providerId="LiveId" clId="{6B7F12A4-7A91-40EF-87CE-986E1C503693}" dt="2025-08-03T17:05:42.882" v="864" actId="20577"/>
        <pc:sldMkLst>
          <pc:docMk/>
          <pc:sldMk cId="4142059512" sldId="268"/>
        </pc:sldMkLst>
        <pc:spChg chg="mod">
          <ac:chgData name="Chaitrali Kamble" userId="a00f0fe23d783b1c" providerId="LiveId" clId="{6B7F12A4-7A91-40EF-87CE-986E1C503693}" dt="2025-07-31T17:17:10.825" v="374" actId="14100"/>
          <ac:spMkLst>
            <pc:docMk/>
            <pc:sldMk cId="4142059512" sldId="268"/>
            <ac:spMk id="2" creationId="{80F070FC-D978-B439-F2B9-33A7D02873C7}"/>
          </ac:spMkLst>
        </pc:spChg>
        <pc:spChg chg="mod">
          <ac:chgData name="Chaitrali Kamble" userId="a00f0fe23d783b1c" providerId="LiveId" clId="{6B7F12A4-7A91-40EF-87CE-986E1C503693}" dt="2025-08-03T17:05:42.882" v="864" actId="20577"/>
          <ac:spMkLst>
            <pc:docMk/>
            <pc:sldMk cId="4142059512" sldId="268"/>
            <ac:spMk id="3" creationId="{39F597C8-78B9-FEB5-1E74-519C8E772D67}"/>
          </ac:spMkLst>
        </pc:spChg>
      </pc:sldChg>
      <pc:sldChg chg="addSp modSp new del mod">
        <pc:chgData name="Chaitrali Kamble" userId="a00f0fe23d783b1c" providerId="LiveId" clId="{6B7F12A4-7A91-40EF-87CE-986E1C503693}" dt="2025-08-02T09:38:38.998" v="489" actId="2696"/>
        <pc:sldMkLst>
          <pc:docMk/>
          <pc:sldMk cId="2308765790" sldId="269"/>
        </pc:sldMkLst>
        <pc:picChg chg="add mod">
          <ac:chgData name="Chaitrali Kamble" userId="a00f0fe23d783b1c" providerId="LiveId" clId="{6B7F12A4-7A91-40EF-87CE-986E1C503693}" dt="2025-08-02T09:24:20.715" v="470" actId="1076"/>
          <ac:picMkLst>
            <pc:docMk/>
            <pc:sldMk cId="2308765790" sldId="269"/>
            <ac:picMk id="2" creationId="{947D1596-6F65-9C37-4CFE-E93BED7BB079}"/>
          </ac:picMkLst>
        </pc:picChg>
      </pc:sldChg>
      <pc:sldChg chg="add del">
        <pc:chgData name="Chaitrali Kamble" userId="a00f0fe23d783b1c" providerId="LiveId" clId="{6B7F12A4-7A91-40EF-87CE-986E1C503693}" dt="2025-07-31T17:51:01.237" v="404" actId="2696"/>
        <pc:sldMkLst>
          <pc:docMk/>
          <pc:sldMk cId="174106463" sldId="270"/>
        </pc:sldMkLst>
      </pc:sldChg>
      <pc:sldChg chg="addSp delSp modSp new mod ord">
        <pc:chgData name="Chaitrali Kamble" userId="a00f0fe23d783b1c" providerId="LiveId" clId="{6B7F12A4-7A91-40EF-87CE-986E1C503693}" dt="2025-08-02T09:55:34.705" v="522" actId="1076"/>
        <pc:sldMkLst>
          <pc:docMk/>
          <pc:sldMk cId="1877289228" sldId="270"/>
        </pc:sldMkLst>
        <pc:spChg chg="mod">
          <ac:chgData name="Chaitrali Kamble" userId="a00f0fe23d783b1c" providerId="LiveId" clId="{6B7F12A4-7A91-40EF-87CE-986E1C503693}" dt="2025-08-02T09:38:55.958" v="491" actId="1076"/>
          <ac:spMkLst>
            <pc:docMk/>
            <pc:sldMk cId="1877289228" sldId="270"/>
            <ac:spMk id="2" creationId="{F6AE2967-5C3C-1FE3-1E75-DD2F52D45205}"/>
          </ac:spMkLst>
        </pc:spChg>
        <pc:picChg chg="add mod">
          <ac:chgData name="Chaitrali Kamble" userId="a00f0fe23d783b1c" providerId="LiveId" clId="{6B7F12A4-7A91-40EF-87CE-986E1C503693}" dt="2025-08-02T09:55:34.705" v="522" actId="1076"/>
          <ac:picMkLst>
            <pc:docMk/>
            <pc:sldMk cId="1877289228" sldId="270"/>
            <ac:picMk id="4" creationId="{E22BA717-8E39-F4D2-38A1-7D251D3381F7}"/>
          </ac:picMkLst>
        </pc:picChg>
        <pc:picChg chg="add del mod">
          <ac:chgData name="Chaitrali Kamble" userId="a00f0fe23d783b1c" providerId="LiveId" clId="{6B7F12A4-7A91-40EF-87CE-986E1C503693}" dt="2025-08-02T09:20:50.705" v="447" actId="21"/>
          <ac:picMkLst>
            <pc:docMk/>
            <pc:sldMk cId="1877289228" sldId="270"/>
            <ac:picMk id="6" creationId="{86442C64-642F-5A2B-0806-E0AEED54520A}"/>
          </ac:picMkLst>
        </pc:picChg>
        <pc:picChg chg="add del mod">
          <ac:chgData name="Chaitrali Kamble" userId="a00f0fe23d783b1c" providerId="LiveId" clId="{6B7F12A4-7A91-40EF-87CE-986E1C503693}" dt="2025-08-02T09:22:26.668" v="452" actId="21"/>
          <ac:picMkLst>
            <pc:docMk/>
            <pc:sldMk cId="1877289228" sldId="270"/>
            <ac:picMk id="8" creationId="{2524BD89-6434-D49C-F36E-F18C71590A5B}"/>
          </ac:picMkLst>
        </pc:picChg>
        <pc:picChg chg="add del mod">
          <ac:chgData name="Chaitrali Kamble" userId="a00f0fe23d783b1c" providerId="LiveId" clId="{6B7F12A4-7A91-40EF-87CE-986E1C503693}" dt="2025-08-02T09:23:48.300" v="465" actId="21"/>
          <ac:picMkLst>
            <pc:docMk/>
            <pc:sldMk cId="1877289228" sldId="270"/>
            <ac:picMk id="10" creationId="{6B4F252B-2934-3541-9E08-85D69CD52BBA}"/>
          </ac:picMkLst>
        </pc:picChg>
      </pc:sldChg>
      <pc:sldChg chg="addSp delSp modSp new mod ord">
        <pc:chgData name="Chaitrali Kamble" userId="a00f0fe23d783b1c" providerId="LiveId" clId="{6B7F12A4-7A91-40EF-87CE-986E1C503693}" dt="2025-08-02T10:06:15.800" v="579" actId="14100"/>
        <pc:sldMkLst>
          <pc:docMk/>
          <pc:sldMk cId="3726481496" sldId="271"/>
        </pc:sldMkLst>
        <pc:picChg chg="add del">
          <ac:chgData name="Chaitrali Kamble" userId="a00f0fe23d783b1c" providerId="LiveId" clId="{6B7F12A4-7A91-40EF-87CE-986E1C503693}" dt="2025-08-02T09:37:27.751" v="480" actId="21"/>
          <ac:picMkLst>
            <pc:docMk/>
            <pc:sldMk cId="3726481496" sldId="271"/>
            <ac:picMk id="2" creationId="{43F4244E-A186-EB71-623C-98A72EAA68E7}"/>
          </ac:picMkLst>
        </pc:picChg>
        <pc:picChg chg="add del mod">
          <ac:chgData name="Chaitrali Kamble" userId="a00f0fe23d783b1c" providerId="LiveId" clId="{6B7F12A4-7A91-40EF-87CE-986E1C503693}" dt="2025-08-02T09:37:33.952" v="482" actId="21"/>
          <ac:picMkLst>
            <pc:docMk/>
            <pc:sldMk cId="3726481496" sldId="271"/>
            <ac:picMk id="3" creationId="{B654B67D-FFD5-086F-B9A0-BBD058992D50}"/>
          </ac:picMkLst>
        </pc:picChg>
        <pc:picChg chg="add del mod">
          <ac:chgData name="Chaitrali Kamble" userId="a00f0fe23d783b1c" providerId="LiveId" clId="{6B7F12A4-7A91-40EF-87CE-986E1C503693}" dt="2025-08-02T09:53:30.305" v="510" actId="21"/>
          <ac:picMkLst>
            <pc:docMk/>
            <pc:sldMk cId="3726481496" sldId="271"/>
            <ac:picMk id="5" creationId="{CB73A6DA-A947-61F5-30EE-0F996CE4B894}"/>
          </ac:picMkLst>
        </pc:picChg>
        <pc:picChg chg="add mod">
          <ac:chgData name="Chaitrali Kamble" userId="a00f0fe23d783b1c" providerId="LiveId" clId="{6B7F12A4-7A91-40EF-87CE-986E1C503693}" dt="2025-08-02T10:06:15.800" v="579" actId="14100"/>
          <ac:picMkLst>
            <pc:docMk/>
            <pc:sldMk cId="3726481496" sldId="271"/>
            <ac:picMk id="7" creationId="{B35810CD-EBAC-B700-2471-0A1A222067D2}"/>
          </ac:picMkLst>
        </pc:picChg>
      </pc:sldChg>
      <pc:sldChg chg="addSp modSp new del">
        <pc:chgData name="Chaitrali Kamble" userId="a00f0fe23d783b1c" providerId="LiveId" clId="{6B7F12A4-7A91-40EF-87CE-986E1C503693}" dt="2025-08-02T09:24:10.448" v="469" actId="2696"/>
        <pc:sldMkLst>
          <pc:docMk/>
          <pc:sldMk cId="4017584445" sldId="271"/>
        </pc:sldMkLst>
        <pc:picChg chg="add mod">
          <ac:chgData name="Chaitrali Kamble" userId="a00f0fe23d783b1c" providerId="LiveId" clId="{6B7F12A4-7A91-40EF-87CE-986E1C503693}" dt="2025-08-02T09:23:01.758" v="460"/>
          <ac:picMkLst>
            <pc:docMk/>
            <pc:sldMk cId="4017584445" sldId="271"/>
            <ac:picMk id="3" creationId="{B8F7B772-4723-43E5-49A7-D8B81B96C4F3}"/>
          </ac:picMkLst>
        </pc:picChg>
      </pc:sldChg>
      <pc:sldChg chg="new del">
        <pc:chgData name="Chaitrali Kamble" userId="a00f0fe23d783b1c" providerId="LiveId" clId="{6B7F12A4-7A91-40EF-87CE-986E1C503693}" dt="2025-08-02T09:36:59.388" v="473" actId="2696"/>
        <pc:sldMkLst>
          <pc:docMk/>
          <pc:sldMk cId="860417147" sldId="272"/>
        </pc:sldMkLst>
      </pc:sldChg>
      <pc:sldChg chg="addSp modSp new mod">
        <pc:chgData name="Chaitrali Kamble" userId="a00f0fe23d783b1c" providerId="LiveId" clId="{6B7F12A4-7A91-40EF-87CE-986E1C503693}" dt="2025-08-02T10:06:50.045" v="583" actId="1076"/>
        <pc:sldMkLst>
          <pc:docMk/>
          <pc:sldMk cId="1655189063" sldId="272"/>
        </pc:sldMkLst>
        <pc:picChg chg="add mod">
          <ac:chgData name="Chaitrali Kamble" userId="a00f0fe23d783b1c" providerId="LiveId" clId="{6B7F12A4-7A91-40EF-87CE-986E1C503693}" dt="2025-08-02T10:06:50.045" v="583" actId="1076"/>
          <ac:picMkLst>
            <pc:docMk/>
            <pc:sldMk cId="1655189063" sldId="272"/>
            <ac:picMk id="3" creationId="{5C29A6B3-E6FD-ACAE-6C67-A7E28658AA21}"/>
          </ac:picMkLst>
        </pc:picChg>
      </pc:sldChg>
      <pc:sldChg chg="add del">
        <pc:chgData name="Chaitrali Kamble" userId="a00f0fe23d783b1c" providerId="LiveId" clId="{6B7F12A4-7A91-40EF-87CE-986E1C503693}" dt="2025-08-02T09:37:14.448" v="477" actId="2696"/>
        <pc:sldMkLst>
          <pc:docMk/>
          <pc:sldMk cId="2847704180" sldId="272"/>
        </pc:sldMkLst>
      </pc:sldChg>
      <pc:sldChg chg="addSp modSp new mod">
        <pc:chgData name="Chaitrali Kamble" userId="a00f0fe23d783b1c" providerId="LiveId" clId="{6B7F12A4-7A91-40EF-87CE-986E1C503693}" dt="2025-08-02T10:07:15.335" v="585" actId="1076"/>
        <pc:sldMkLst>
          <pc:docMk/>
          <pc:sldMk cId="21094384" sldId="273"/>
        </pc:sldMkLst>
        <pc:picChg chg="add mod">
          <ac:chgData name="Chaitrali Kamble" userId="a00f0fe23d783b1c" providerId="LiveId" clId="{6B7F12A4-7A91-40EF-87CE-986E1C503693}" dt="2025-08-02T10:07:15.335" v="585" actId="1076"/>
          <ac:picMkLst>
            <pc:docMk/>
            <pc:sldMk cId="21094384" sldId="273"/>
            <ac:picMk id="3" creationId="{7B0D94A9-8488-9122-972F-F4770951D5B5}"/>
          </ac:picMkLst>
        </pc:picChg>
      </pc:sldChg>
      <pc:sldChg chg="add del">
        <pc:chgData name="Chaitrali Kamble" userId="a00f0fe23d783b1c" providerId="LiveId" clId="{6B7F12A4-7A91-40EF-87CE-986E1C503693}" dt="2025-08-02T09:37:17.538" v="478" actId="2696"/>
        <pc:sldMkLst>
          <pc:docMk/>
          <pc:sldMk cId="828913042" sldId="273"/>
        </pc:sldMkLst>
      </pc:sldChg>
      <pc:sldChg chg="addSp modSp new mod">
        <pc:chgData name="Chaitrali Kamble" userId="a00f0fe23d783b1c" providerId="LiveId" clId="{6B7F12A4-7A91-40EF-87CE-986E1C503693}" dt="2025-08-02T10:07:24.789" v="587" actId="1076"/>
        <pc:sldMkLst>
          <pc:docMk/>
          <pc:sldMk cId="3184884101" sldId="274"/>
        </pc:sldMkLst>
        <pc:picChg chg="add mod">
          <ac:chgData name="Chaitrali Kamble" userId="a00f0fe23d783b1c" providerId="LiveId" clId="{6B7F12A4-7A91-40EF-87CE-986E1C503693}" dt="2025-08-02T10:07:24.789" v="587" actId="1076"/>
          <ac:picMkLst>
            <pc:docMk/>
            <pc:sldMk cId="3184884101" sldId="274"/>
            <ac:picMk id="3" creationId="{44AAEA20-45C0-D1F8-7EE0-EE6043471E15}"/>
          </ac:picMkLst>
        </pc:picChg>
      </pc:sldChg>
      <pc:sldChg chg="addSp modSp new mod ord">
        <pc:chgData name="Chaitrali Kamble" userId="a00f0fe23d783b1c" providerId="LiveId" clId="{6B7F12A4-7A91-40EF-87CE-986E1C503693}" dt="2025-08-02T09:57:01.417" v="530" actId="1076"/>
        <pc:sldMkLst>
          <pc:docMk/>
          <pc:sldMk cId="3775875572" sldId="275"/>
        </pc:sldMkLst>
        <pc:picChg chg="add mod">
          <ac:chgData name="Chaitrali Kamble" userId="a00f0fe23d783b1c" providerId="LiveId" clId="{6B7F12A4-7A91-40EF-87CE-986E1C503693}" dt="2025-08-02T09:57:01.417" v="530" actId="1076"/>
          <ac:picMkLst>
            <pc:docMk/>
            <pc:sldMk cId="3775875572" sldId="275"/>
            <ac:picMk id="3" creationId="{AE63FDA2-A07B-92F7-EE78-E09D9DDD149F}"/>
          </ac:picMkLst>
        </pc:picChg>
      </pc:sldChg>
      <pc:sldChg chg="addSp modSp new mod">
        <pc:chgData name="Chaitrali Kamble" userId="a00f0fe23d783b1c" providerId="LiveId" clId="{6B7F12A4-7A91-40EF-87CE-986E1C503693}" dt="2025-08-02T10:07:43.647" v="589" actId="1076"/>
        <pc:sldMkLst>
          <pc:docMk/>
          <pc:sldMk cId="22456895" sldId="276"/>
        </pc:sldMkLst>
        <pc:picChg chg="add mod">
          <ac:chgData name="Chaitrali Kamble" userId="a00f0fe23d783b1c" providerId="LiveId" clId="{6B7F12A4-7A91-40EF-87CE-986E1C503693}" dt="2025-08-02T10:07:43.647" v="589" actId="1076"/>
          <ac:picMkLst>
            <pc:docMk/>
            <pc:sldMk cId="22456895" sldId="276"/>
            <ac:picMk id="3" creationId="{35E97B50-C790-579D-A1FE-3C5AC961E1AA}"/>
          </ac:picMkLst>
        </pc:picChg>
      </pc:sldChg>
      <pc:sldChg chg="addSp modSp new del mod">
        <pc:chgData name="Chaitrali Kamble" userId="a00f0fe23d783b1c" providerId="LiveId" clId="{6B7F12A4-7A91-40EF-87CE-986E1C503693}" dt="2025-08-02T10:08:00.215" v="590" actId="2696"/>
        <pc:sldMkLst>
          <pc:docMk/>
          <pc:sldMk cId="175963781" sldId="277"/>
        </pc:sldMkLst>
        <pc:picChg chg="add mod">
          <ac:chgData name="Chaitrali Kamble" userId="a00f0fe23d783b1c" providerId="LiveId" clId="{6B7F12A4-7A91-40EF-87CE-986E1C503693}" dt="2025-08-02T09:59:09.599" v="541" actId="1076"/>
          <ac:picMkLst>
            <pc:docMk/>
            <pc:sldMk cId="175963781" sldId="277"/>
            <ac:picMk id="3" creationId="{BF41849D-5A9F-DD60-FA31-64F9AA272D49}"/>
          </ac:picMkLst>
        </pc:picChg>
      </pc:sldChg>
      <pc:sldChg chg="addSp modSp new mod">
        <pc:chgData name="Chaitrali Kamble" userId="a00f0fe23d783b1c" providerId="LiveId" clId="{6B7F12A4-7A91-40EF-87CE-986E1C503693}" dt="2025-08-02T10:00:07.747" v="549" actId="1076"/>
        <pc:sldMkLst>
          <pc:docMk/>
          <pc:sldMk cId="2133720076" sldId="278"/>
        </pc:sldMkLst>
        <pc:picChg chg="add mod">
          <ac:chgData name="Chaitrali Kamble" userId="a00f0fe23d783b1c" providerId="LiveId" clId="{6B7F12A4-7A91-40EF-87CE-986E1C503693}" dt="2025-08-02T10:00:07.747" v="549" actId="1076"/>
          <ac:picMkLst>
            <pc:docMk/>
            <pc:sldMk cId="2133720076" sldId="278"/>
            <ac:picMk id="3" creationId="{1789DDAB-1164-3090-75FD-E4632AA0F364}"/>
          </ac:picMkLst>
        </pc:picChg>
      </pc:sldChg>
      <pc:sldChg chg="addSp modSp new mod">
        <pc:chgData name="Chaitrali Kamble" userId="a00f0fe23d783b1c" providerId="LiveId" clId="{6B7F12A4-7A91-40EF-87CE-986E1C503693}" dt="2025-08-02T10:00:54.237" v="555" actId="1076"/>
        <pc:sldMkLst>
          <pc:docMk/>
          <pc:sldMk cId="156780354" sldId="279"/>
        </pc:sldMkLst>
        <pc:picChg chg="add mod">
          <ac:chgData name="Chaitrali Kamble" userId="a00f0fe23d783b1c" providerId="LiveId" clId="{6B7F12A4-7A91-40EF-87CE-986E1C503693}" dt="2025-08-02T10:00:54.237" v="555" actId="1076"/>
          <ac:picMkLst>
            <pc:docMk/>
            <pc:sldMk cId="156780354" sldId="279"/>
            <ac:picMk id="3" creationId="{E96A63B0-2999-5968-93ED-352BF89D4876}"/>
          </ac:picMkLst>
        </pc:picChg>
      </pc:sldChg>
      <pc:sldChg chg="addSp modSp new mod">
        <pc:chgData name="Chaitrali Kamble" userId="a00f0fe23d783b1c" providerId="LiveId" clId="{6B7F12A4-7A91-40EF-87CE-986E1C503693}" dt="2025-08-02T10:08:16.415" v="592" actId="1076"/>
        <pc:sldMkLst>
          <pc:docMk/>
          <pc:sldMk cId="1450271135" sldId="280"/>
        </pc:sldMkLst>
        <pc:picChg chg="add mod">
          <ac:chgData name="Chaitrali Kamble" userId="a00f0fe23d783b1c" providerId="LiveId" clId="{6B7F12A4-7A91-40EF-87CE-986E1C503693}" dt="2025-08-02T10:08:16.415" v="592" actId="1076"/>
          <ac:picMkLst>
            <pc:docMk/>
            <pc:sldMk cId="1450271135" sldId="280"/>
            <ac:picMk id="3" creationId="{1B0DFE09-862A-C9E9-3494-15CA5E7FC9FE}"/>
          </ac:picMkLst>
        </pc:picChg>
      </pc:sldChg>
      <pc:sldChg chg="addSp modSp new mod">
        <pc:chgData name="Chaitrali Kamble" userId="a00f0fe23d783b1c" providerId="LiveId" clId="{6B7F12A4-7A91-40EF-87CE-986E1C503693}" dt="2025-08-02T10:04:13.272" v="567" actId="1076"/>
        <pc:sldMkLst>
          <pc:docMk/>
          <pc:sldMk cId="3696842108" sldId="281"/>
        </pc:sldMkLst>
        <pc:picChg chg="add mod">
          <ac:chgData name="Chaitrali Kamble" userId="a00f0fe23d783b1c" providerId="LiveId" clId="{6B7F12A4-7A91-40EF-87CE-986E1C503693}" dt="2025-08-02T10:04:13.272" v="567" actId="1076"/>
          <ac:picMkLst>
            <pc:docMk/>
            <pc:sldMk cId="3696842108" sldId="281"/>
            <ac:picMk id="3" creationId="{69BE2E40-0864-66B7-57EB-E0E833CFAE70}"/>
          </ac:picMkLst>
        </pc:picChg>
      </pc:sldChg>
      <pc:sldChg chg="addSp modSp new mod">
        <pc:chgData name="Chaitrali Kamble" userId="a00f0fe23d783b1c" providerId="LiveId" clId="{6B7F12A4-7A91-40EF-87CE-986E1C503693}" dt="2025-08-02T10:04:55.835" v="571" actId="1076"/>
        <pc:sldMkLst>
          <pc:docMk/>
          <pc:sldMk cId="4117629665" sldId="282"/>
        </pc:sldMkLst>
        <pc:picChg chg="add mod">
          <ac:chgData name="Chaitrali Kamble" userId="a00f0fe23d783b1c" providerId="LiveId" clId="{6B7F12A4-7A91-40EF-87CE-986E1C503693}" dt="2025-08-02T10:04:55.835" v="571" actId="1076"/>
          <ac:picMkLst>
            <pc:docMk/>
            <pc:sldMk cId="4117629665" sldId="282"/>
            <ac:picMk id="3" creationId="{4173F966-4D9F-46FC-673E-BD42CCA6AB5A}"/>
          </ac:picMkLst>
        </pc:picChg>
      </pc:sldChg>
      <pc:sldChg chg="addSp modSp new mod">
        <pc:chgData name="Chaitrali Kamble" userId="a00f0fe23d783b1c" providerId="LiveId" clId="{6B7F12A4-7A91-40EF-87CE-986E1C503693}" dt="2025-08-02T10:05:25.665" v="575" actId="1076"/>
        <pc:sldMkLst>
          <pc:docMk/>
          <pc:sldMk cId="2917229922" sldId="283"/>
        </pc:sldMkLst>
        <pc:picChg chg="add mod">
          <ac:chgData name="Chaitrali Kamble" userId="a00f0fe23d783b1c" providerId="LiveId" clId="{6B7F12A4-7A91-40EF-87CE-986E1C503693}" dt="2025-08-02T10:05:25.665" v="575" actId="1076"/>
          <ac:picMkLst>
            <pc:docMk/>
            <pc:sldMk cId="2917229922" sldId="283"/>
            <ac:picMk id="3" creationId="{B46F593A-B17B-6B54-36C0-F6A696C11C1A}"/>
          </ac:picMkLst>
        </pc:picChg>
      </pc:sldChg>
      <pc:sldChg chg="modSp new mod">
        <pc:chgData name="Chaitrali Kamble" userId="a00f0fe23d783b1c" providerId="LiveId" clId="{6B7F12A4-7A91-40EF-87CE-986E1C503693}" dt="2025-08-02T10:23:41.631" v="672" actId="113"/>
        <pc:sldMkLst>
          <pc:docMk/>
          <pc:sldMk cId="3083703173" sldId="284"/>
        </pc:sldMkLst>
        <pc:spChg chg="mod">
          <ac:chgData name="Chaitrali Kamble" userId="a00f0fe23d783b1c" providerId="LiveId" clId="{6B7F12A4-7A91-40EF-87CE-986E1C503693}" dt="2025-08-02T10:23:41.631" v="672" actId="113"/>
          <ac:spMkLst>
            <pc:docMk/>
            <pc:sldMk cId="3083703173" sldId="284"/>
            <ac:spMk id="2" creationId="{34BCDBEC-50A8-78F1-19A6-0EE5DA338DBF}"/>
          </ac:spMkLst>
        </pc:spChg>
        <pc:spChg chg="mod">
          <ac:chgData name="Chaitrali Kamble" userId="a00f0fe23d783b1c" providerId="LiveId" clId="{6B7F12A4-7A91-40EF-87CE-986E1C503693}" dt="2025-08-02T10:17:20.033" v="632" actId="2711"/>
          <ac:spMkLst>
            <pc:docMk/>
            <pc:sldMk cId="3083703173" sldId="284"/>
            <ac:spMk id="3" creationId="{8E74B1FE-16B1-BE91-0591-FDADC326EBCB}"/>
          </ac:spMkLst>
        </pc:spChg>
      </pc:sldChg>
      <pc:sldChg chg="modSp new mod">
        <pc:chgData name="Chaitrali Kamble" userId="a00f0fe23d783b1c" providerId="LiveId" clId="{6B7F12A4-7A91-40EF-87CE-986E1C503693}" dt="2025-08-02T10:24:05.684" v="673" actId="2711"/>
        <pc:sldMkLst>
          <pc:docMk/>
          <pc:sldMk cId="198766162" sldId="285"/>
        </pc:sldMkLst>
        <pc:spChg chg="mod">
          <ac:chgData name="Chaitrali Kamble" userId="a00f0fe23d783b1c" providerId="LiveId" clId="{6B7F12A4-7A91-40EF-87CE-986E1C503693}" dt="2025-08-02T10:18:34.086" v="650" actId="2711"/>
          <ac:spMkLst>
            <pc:docMk/>
            <pc:sldMk cId="198766162" sldId="285"/>
            <ac:spMk id="2" creationId="{08748BF8-61D8-7952-5AE7-0BCC57398C94}"/>
          </ac:spMkLst>
        </pc:spChg>
        <pc:spChg chg="mod">
          <ac:chgData name="Chaitrali Kamble" userId="a00f0fe23d783b1c" providerId="LiveId" clId="{6B7F12A4-7A91-40EF-87CE-986E1C503693}" dt="2025-08-02T10:24:05.684" v="673" actId="2711"/>
          <ac:spMkLst>
            <pc:docMk/>
            <pc:sldMk cId="198766162" sldId="285"/>
            <ac:spMk id="3" creationId="{245116E5-287F-EC84-4A34-DDA699A379C3}"/>
          </ac:spMkLst>
        </pc:spChg>
      </pc:sldChg>
      <pc:sldChg chg="modSp new mod">
        <pc:chgData name="Chaitrali Kamble" userId="a00f0fe23d783b1c" providerId="LiveId" clId="{6B7F12A4-7A91-40EF-87CE-986E1C503693}" dt="2025-08-02T10:32:55.587" v="757" actId="2711"/>
        <pc:sldMkLst>
          <pc:docMk/>
          <pc:sldMk cId="530323841" sldId="286"/>
        </pc:sldMkLst>
        <pc:spChg chg="mod">
          <ac:chgData name="Chaitrali Kamble" userId="a00f0fe23d783b1c" providerId="LiveId" clId="{6B7F12A4-7A91-40EF-87CE-986E1C503693}" dt="2025-08-02T10:26:25.476" v="691" actId="20577"/>
          <ac:spMkLst>
            <pc:docMk/>
            <pc:sldMk cId="530323841" sldId="286"/>
            <ac:spMk id="2" creationId="{C504C400-B2CD-7C6D-7816-68F434FF355C}"/>
          </ac:spMkLst>
        </pc:spChg>
        <pc:spChg chg="mod">
          <ac:chgData name="Chaitrali Kamble" userId="a00f0fe23d783b1c" providerId="LiveId" clId="{6B7F12A4-7A91-40EF-87CE-986E1C503693}" dt="2025-08-02T10:32:55.587" v="757" actId="2711"/>
          <ac:spMkLst>
            <pc:docMk/>
            <pc:sldMk cId="530323841" sldId="286"/>
            <ac:spMk id="3" creationId="{E3C02C39-D594-731F-EAA8-127CA116D9F2}"/>
          </ac:spMkLst>
        </pc:spChg>
      </pc:sldChg>
      <pc:sldChg chg="addSp modSp new mod">
        <pc:chgData name="Chaitrali Kamble" userId="a00f0fe23d783b1c" providerId="LiveId" clId="{6B7F12A4-7A91-40EF-87CE-986E1C503693}" dt="2025-08-02T10:33:02.525" v="758" actId="2711"/>
        <pc:sldMkLst>
          <pc:docMk/>
          <pc:sldMk cId="186877685" sldId="287"/>
        </pc:sldMkLst>
        <pc:spChg chg="mod">
          <ac:chgData name="Chaitrali Kamble" userId="a00f0fe23d783b1c" providerId="LiveId" clId="{6B7F12A4-7A91-40EF-87CE-986E1C503693}" dt="2025-08-02T10:29:11.427" v="744" actId="14100"/>
          <ac:spMkLst>
            <pc:docMk/>
            <pc:sldMk cId="186877685" sldId="287"/>
            <ac:spMk id="2" creationId="{1396110C-5448-6D0F-6828-787330DA2313}"/>
          </ac:spMkLst>
        </pc:spChg>
        <pc:spChg chg="mod">
          <ac:chgData name="Chaitrali Kamble" userId="a00f0fe23d783b1c" providerId="LiveId" clId="{6B7F12A4-7A91-40EF-87CE-986E1C503693}" dt="2025-08-02T10:33:02.525" v="758" actId="2711"/>
          <ac:spMkLst>
            <pc:docMk/>
            <pc:sldMk cId="186877685" sldId="287"/>
            <ac:spMk id="3" creationId="{E721ABFB-AF1D-2C7B-1EED-A81D8C0D6138}"/>
          </ac:spMkLst>
        </pc:spChg>
        <pc:picChg chg="add mod">
          <ac:chgData name="Chaitrali Kamble" userId="a00f0fe23d783b1c" providerId="LiveId" clId="{6B7F12A4-7A91-40EF-87CE-986E1C503693}" dt="2025-08-02T10:31:33.451" v="750" actId="1076"/>
          <ac:picMkLst>
            <pc:docMk/>
            <pc:sldMk cId="186877685" sldId="287"/>
            <ac:picMk id="5" creationId="{063016FB-F4F1-180A-DF08-B204C699E6C5}"/>
          </ac:picMkLst>
        </pc:picChg>
      </pc:sldChg>
      <pc:sldChg chg="new del">
        <pc:chgData name="Chaitrali Kamble" userId="a00f0fe23d783b1c" providerId="LiveId" clId="{6B7F12A4-7A91-40EF-87CE-986E1C503693}" dt="2025-08-02T10:31:57.230" v="752" actId="2696"/>
        <pc:sldMkLst>
          <pc:docMk/>
          <pc:sldMk cId="3232855032" sldId="288"/>
        </pc:sldMkLst>
      </pc:sldChg>
      <pc:sldChg chg="addSp modSp new mod">
        <pc:chgData name="Chaitrali Kamble" userId="a00f0fe23d783b1c" providerId="LiveId" clId="{6B7F12A4-7A91-40EF-87CE-986E1C503693}" dt="2025-08-02T10:34:21.779" v="767" actId="1076"/>
        <pc:sldMkLst>
          <pc:docMk/>
          <pc:sldMk cId="4171323674" sldId="288"/>
        </pc:sldMkLst>
        <pc:spChg chg="mod">
          <ac:chgData name="Chaitrali Kamble" userId="a00f0fe23d783b1c" providerId="LiveId" clId="{6B7F12A4-7A91-40EF-87CE-986E1C503693}" dt="2025-08-02T10:33:25.834" v="763" actId="14100"/>
          <ac:spMkLst>
            <pc:docMk/>
            <pc:sldMk cId="4171323674" sldId="288"/>
            <ac:spMk id="2" creationId="{BF8A7A55-5A6C-3504-F636-ED7935427CD5}"/>
          </ac:spMkLst>
        </pc:spChg>
        <pc:picChg chg="add mod">
          <ac:chgData name="Chaitrali Kamble" userId="a00f0fe23d783b1c" providerId="LiveId" clId="{6B7F12A4-7A91-40EF-87CE-986E1C503693}" dt="2025-08-02T10:34:21.779" v="767" actId="1076"/>
          <ac:picMkLst>
            <pc:docMk/>
            <pc:sldMk cId="4171323674" sldId="288"/>
            <ac:picMk id="4" creationId="{9D4439F3-BB63-45AD-23D5-0A15F78FF2B5}"/>
          </ac:picMkLst>
        </pc:picChg>
      </pc:sldChg>
      <pc:sldChg chg="addSp delSp modSp new mod">
        <pc:chgData name="Chaitrali Kamble" userId="a00f0fe23d783b1c" providerId="LiveId" clId="{6B7F12A4-7A91-40EF-87CE-986E1C503693}" dt="2025-08-02T10:36:38.778" v="779" actId="1076"/>
        <pc:sldMkLst>
          <pc:docMk/>
          <pc:sldMk cId="3933217254" sldId="289"/>
        </pc:sldMkLst>
        <pc:spChg chg="mod">
          <ac:chgData name="Chaitrali Kamble" userId="a00f0fe23d783b1c" providerId="LiveId" clId="{6B7F12A4-7A91-40EF-87CE-986E1C503693}" dt="2025-08-02T10:35:09.739" v="776" actId="14100"/>
          <ac:spMkLst>
            <pc:docMk/>
            <pc:sldMk cId="3933217254" sldId="289"/>
            <ac:spMk id="2" creationId="{E632DBA8-6EB1-75A0-49A1-C64B946432BC}"/>
          </ac:spMkLst>
        </pc:spChg>
        <pc:picChg chg="add del">
          <ac:chgData name="Chaitrali Kamble" userId="a00f0fe23d783b1c" providerId="LiveId" clId="{6B7F12A4-7A91-40EF-87CE-986E1C503693}" dt="2025-08-02T10:34:34.082" v="770" actId="21"/>
          <ac:picMkLst>
            <pc:docMk/>
            <pc:sldMk cId="3933217254" sldId="289"/>
            <ac:picMk id="4" creationId="{BC9FA28C-7DBE-4880-781F-26D9B118657A}"/>
          </ac:picMkLst>
        </pc:picChg>
        <pc:picChg chg="add mod">
          <ac:chgData name="Chaitrali Kamble" userId="a00f0fe23d783b1c" providerId="LiveId" clId="{6B7F12A4-7A91-40EF-87CE-986E1C503693}" dt="2025-08-02T10:36:38.778" v="779" actId="1076"/>
          <ac:picMkLst>
            <pc:docMk/>
            <pc:sldMk cId="3933217254" sldId="289"/>
            <ac:picMk id="6" creationId="{AAAD691F-E95B-6714-AB55-F03DDBA5AEC2}"/>
          </ac:picMkLst>
        </pc:picChg>
      </pc:sldChg>
      <pc:sldChg chg="new del">
        <pc:chgData name="Chaitrali Kamble" userId="a00f0fe23d783b1c" providerId="LiveId" clId="{6B7F12A4-7A91-40EF-87CE-986E1C503693}" dt="2025-08-02T10:36:59.896" v="784" actId="2696"/>
        <pc:sldMkLst>
          <pc:docMk/>
          <pc:sldMk cId="2062648475" sldId="290"/>
        </pc:sldMkLst>
      </pc:sldChg>
      <pc:sldChg chg="modSp new mod ord">
        <pc:chgData name="Chaitrali Kamble" userId="a00f0fe23d783b1c" providerId="LiveId" clId="{6B7F12A4-7A91-40EF-87CE-986E1C503693}" dt="2025-08-02T10:37:55.057" v="836" actId="14100"/>
        <pc:sldMkLst>
          <pc:docMk/>
          <pc:sldMk cId="2634961245" sldId="291"/>
        </pc:sldMkLst>
        <pc:spChg chg="mod">
          <ac:chgData name="Chaitrali Kamble" userId="a00f0fe23d783b1c" providerId="LiveId" clId="{6B7F12A4-7A91-40EF-87CE-986E1C503693}" dt="2025-08-02T10:37:55.057" v="836" actId="14100"/>
          <ac:spMkLst>
            <pc:docMk/>
            <pc:sldMk cId="2634961245" sldId="291"/>
            <ac:spMk id="2" creationId="{316CD585-6318-ABF0-B6A7-D1C8417E57BD}"/>
          </ac:spMkLst>
        </pc:spChg>
      </pc:sldChg>
      <pc:sldChg chg="addSp modSp new mod">
        <pc:chgData name="Chaitrali Kamble" userId="a00f0fe23d783b1c" providerId="LiveId" clId="{6B7F12A4-7A91-40EF-87CE-986E1C503693}" dt="2025-08-03T17:13:36.690" v="869" actId="1076"/>
        <pc:sldMkLst>
          <pc:docMk/>
          <pc:sldMk cId="4073002791" sldId="292"/>
        </pc:sldMkLst>
        <pc:picChg chg="add mod">
          <ac:chgData name="Chaitrali Kamble" userId="a00f0fe23d783b1c" providerId="LiveId" clId="{6B7F12A4-7A91-40EF-87CE-986E1C503693}" dt="2025-08-03T17:13:36.690" v="869" actId="1076"/>
          <ac:picMkLst>
            <pc:docMk/>
            <pc:sldMk cId="4073002791" sldId="292"/>
            <ac:picMk id="3" creationId="{A3629A74-1A73-B2D1-DAC5-301A5AC15B0C}"/>
          </ac:picMkLst>
        </pc:picChg>
      </pc:sldChg>
      <pc:sldChg chg="add del">
        <pc:chgData name="Chaitrali Kamble" userId="a00f0fe23d783b1c" providerId="LiveId" clId="{6B7F12A4-7A91-40EF-87CE-986E1C503693}" dt="2025-08-03T17:21:58" v="876" actId="2696"/>
        <pc:sldMkLst>
          <pc:docMk/>
          <pc:sldMk cId="2114335206" sldId="293"/>
        </pc:sldMkLst>
      </pc:sldChg>
      <pc:sldChg chg="new del">
        <pc:chgData name="Chaitrali Kamble" userId="a00f0fe23d783b1c" providerId="LiveId" clId="{6B7F12A4-7A91-40EF-87CE-986E1C503693}" dt="2025-08-03T17:21:51.187" v="874" actId="2696"/>
        <pc:sldMkLst>
          <pc:docMk/>
          <pc:sldMk cId="3891387992" sldId="293"/>
        </pc:sldMkLst>
      </pc:sldChg>
      <pc:sldChg chg="addSp modSp new mod ord">
        <pc:chgData name="Chaitrali Kamble" userId="a00f0fe23d783b1c" providerId="LiveId" clId="{6B7F12A4-7A91-40EF-87CE-986E1C503693}" dt="2025-08-03T17:22:21.329" v="880" actId="1076"/>
        <pc:sldMkLst>
          <pc:docMk/>
          <pc:sldMk cId="3494256526" sldId="294"/>
        </pc:sldMkLst>
        <pc:picChg chg="add mod">
          <ac:chgData name="Chaitrali Kamble" userId="a00f0fe23d783b1c" providerId="LiveId" clId="{6B7F12A4-7A91-40EF-87CE-986E1C503693}" dt="2025-08-03T17:22:21.329" v="880" actId="1076"/>
          <ac:picMkLst>
            <pc:docMk/>
            <pc:sldMk cId="3494256526" sldId="294"/>
            <ac:picMk id="3" creationId="{A9DA2702-416F-EA6D-6DCE-6C79FFDEC72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619616-0614-4BE6-BB6F-61B52591E810}"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6D1B7-7217-4E01-ADF4-8C2A99A22E0D}" type="slidenum">
              <a:rPr lang="en-US" smtClean="0"/>
              <a:t>‹#›</a:t>
            </a:fld>
            <a:endParaRPr lang="en-US"/>
          </a:p>
        </p:txBody>
      </p:sp>
    </p:spTree>
    <p:extLst>
      <p:ext uri="{BB962C8B-B14F-4D97-AF65-F5344CB8AC3E}">
        <p14:creationId xmlns:p14="http://schemas.microsoft.com/office/powerpoint/2010/main" val="496121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19616-0614-4BE6-BB6F-61B52591E810}"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6D1B7-7217-4E01-ADF4-8C2A99A22E0D}" type="slidenum">
              <a:rPr lang="en-US" smtClean="0"/>
              <a:t>‹#›</a:t>
            </a:fld>
            <a:endParaRPr lang="en-US"/>
          </a:p>
        </p:txBody>
      </p:sp>
    </p:spTree>
    <p:extLst>
      <p:ext uri="{BB962C8B-B14F-4D97-AF65-F5344CB8AC3E}">
        <p14:creationId xmlns:p14="http://schemas.microsoft.com/office/powerpoint/2010/main" val="70687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19616-0614-4BE6-BB6F-61B52591E810}"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6D1B7-7217-4E01-ADF4-8C2A99A22E0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2440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19616-0614-4BE6-BB6F-61B52591E810}"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6D1B7-7217-4E01-ADF4-8C2A99A22E0D}" type="slidenum">
              <a:rPr lang="en-US" smtClean="0"/>
              <a:t>‹#›</a:t>
            </a:fld>
            <a:endParaRPr lang="en-US"/>
          </a:p>
        </p:txBody>
      </p:sp>
    </p:spTree>
    <p:extLst>
      <p:ext uri="{BB962C8B-B14F-4D97-AF65-F5344CB8AC3E}">
        <p14:creationId xmlns:p14="http://schemas.microsoft.com/office/powerpoint/2010/main" val="644282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19616-0614-4BE6-BB6F-61B52591E810}"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6D1B7-7217-4E01-ADF4-8C2A99A22E0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5486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19616-0614-4BE6-BB6F-61B52591E810}"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6D1B7-7217-4E01-ADF4-8C2A99A22E0D}" type="slidenum">
              <a:rPr lang="en-US" smtClean="0"/>
              <a:t>‹#›</a:t>
            </a:fld>
            <a:endParaRPr lang="en-US"/>
          </a:p>
        </p:txBody>
      </p:sp>
    </p:spTree>
    <p:extLst>
      <p:ext uri="{BB962C8B-B14F-4D97-AF65-F5344CB8AC3E}">
        <p14:creationId xmlns:p14="http://schemas.microsoft.com/office/powerpoint/2010/main" val="3801312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19616-0614-4BE6-BB6F-61B52591E810}"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6D1B7-7217-4E01-ADF4-8C2A99A22E0D}" type="slidenum">
              <a:rPr lang="en-US" smtClean="0"/>
              <a:t>‹#›</a:t>
            </a:fld>
            <a:endParaRPr lang="en-US"/>
          </a:p>
        </p:txBody>
      </p:sp>
    </p:spTree>
    <p:extLst>
      <p:ext uri="{BB962C8B-B14F-4D97-AF65-F5344CB8AC3E}">
        <p14:creationId xmlns:p14="http://schemas.microsoft.com/office/powerpoint/2010/main" val="3119172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19616-0614-4BE6-BB6F-61B52591E810}"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6D1B7-7217-4E01-ADF4-8C2A99A22E0D}" type="slidenum">
              <a:rPr lang="en-US" smtClean="0"/>
              <a:t>‹#›</a:t>
            </a:fld>
            <a:endParaRPr lang="en-US"/>
          </a:p>
        </p:txBody>
      </p:sp>
    </p:spTree>
    <p:extLst>
      <p:ext uri="{BB962C8B-B14F-4D97-AF65-F5344CB8AC3E}">
        <p14:creationId xmlns:p14="http://schemas.microsoft.com/office/powerpoint/2010/main" val="10199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19616-0614-4BE6-BB6F-61B52591E810}"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6D1B7-7217-4E01-ADF4-8C2A99A22E0D}" type="slidenum">
              <a:rPr lang="en-US" smtClean="0"/>
              <a:t>‹#›</a:t>
            </a:fld>
            <a:endParaRPr lang="en-US"/>
          </a:p>
        </p:txBody>
      </p:sp>
    </p:spTree>
    <p:extLst>
      <p:ext uri="{BB962C8B-B14F-4D97-AF65-F5344CB8AC3E}">
        <p14:creationId xmlns:p14="http://schemas.microsoft.com/office/powerpoint/2010/main" val="1574786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19616-0614-4BE6-BB6F-61B52591E810}"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6D1B7-7217-4E01-ADF4-8C2A99A22E0D}" type="slidenum">
              <a:rPr lang="en-US" smtClean="0"/>
              <a:t>‹#›</a:t>
            </a:fld>
            <a:endParaRPr lang="en-US"/>
          </a:p>
        </p:txBody>
      </p:sp>
    </p:spTree>
    <p:extLst>
      <p:ext uri="{BB962C8B-B14F-4D97-AF65-F5344CB8AC3E}">
        <p14:creationId xmlns:p14="http://schemas.microsoft.com/office/powerpoint/2010/main" val="23421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619616-0614-4BE6-BB6F-61B52591E810}" type="datetimeFigureOut">
              <a:rPr lang="en-US" smtClean="0"/>
              <a:t>8/3/2025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6D1B7-7217-4E01-ADF4-8C2A99A22E0D}" type="slidenum">
              <a:rPr lang="en-US" smtClean="0"/>
              <a:t>‹#›</a:t>
            </a:fld>
            <a:endParaRPr lang="en-US"/>
          </a:p>
        </p:txBody>
      </p:sp>
    </p:spTree>
    <p:extLst>
      <p:ext uri="{BB962C8B-B14F-4D97-AF65-F5344CB8AC3E}">
        <p14:creationId xmlns:p14="http://schemas.microsoft.com/office/powerpoint/2010/main" val="244074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619616-0614-4BE6-BB6F-61B52591E810}" type="datetimeFigureOut">
              <a:rPr lang="en-US" smtClean="0"/>
              <a:t>8/3/2025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D6D1B7-7217-4E01-ADF4-8C2A99A22E0D}" type="slidenum">
              <a:rPr lang="en-US" smtClean="0"/>
              <a:t>‹#›</a:t>
            </a:fld>
            <a:endParaRPr lang="en-US"/>
          </a:p>
        </p:txBody>
      </p:sp>
    </p:spTree>
    <p:extLst>
      <p:ext uri="{BB962C8B-B14F-4D97-AF65-F5344CB8AC3E}">
        <p14:creationId xmlns:p14="http://schemas.microsoft.com/office/powerpoint/2010/main" val="81292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619616-0614-4BE6-BB6F-61B52591E810}" type="datetimeFigureOut">
              <a:rPr lang="en-US" smtClean="0"/>
              <a:t>8/3/2025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D6D1B7-7217-4E01-ADF4-8C2A99A22E0D}" type="slidenum">
              <a:rPr lang="en-US" smtClean="0"/>
              <a:t>‹#›</a:t>
            </a:fld>
            <a:endParaRPr lang="en-US"/>
          </a:p>
        </p:txBody>
      </p:sp>
    </p:spTree>
    <p:extLst>
      <p:ext uri="{BB962C8B-B14F-4D97-AF65-F5344CB8AC3E}">
        <p14:creationId xmlns:p14="http://schemas.microsoft.com/office/powerpoint/2010/main" val="264303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619616-0614-4BE6-BB6F-61B52591E810}" type="datetimeFigureOut">
              <a:rPr lang="en-US" smtClean="0"/>
              <a:t>8/3/2025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D6D1B7-7217-4E01-ADF4-8C2A99A22E0D}" type="slidenum">
              <a:rPr lang="en-US" smtClean="0"/>
              <a:t>‹#›</a:t>
            </a:fld>
            <a:endParaRPr lang="en-US"/>
          </a:p>
        </p:txBody>
      </p:sp>
    </p:spTree>
    <p:extLst>
      <p:ext uri="{BB962C8B-B14F-4D97-AF65-F5344CB8AC3E}">
        <p14:creationId xmlns:p14="http://schemas.microsoft.com/office/powerpoint/2010/main" val="227555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619616-0614-4BE6-BB6F-61B52591E810}" type="datetimeFigureOut">
              <a:rPr lang="en-US" smtClean="0"/>
              <a:t>8/3/2025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6D1B7-7217-4E01-ADF4-8C2A99A22E0D}" type="slidenum">
              <a:rPr lang="en-US" smtClean="0"/>
              <a:t>‹#›</a:t>
            </a:fld>
            <a:endParaRPr lang="en-US"/>
          </a:p>
        </p:txBody>
      </p:sp>
    </p:spTree>
    <p:extLst>
      <p:ext uri="{BB962C8B-B14F-4D97-AF65-F5344CB8AC3E}">
        <p14:creationId xmlns:p14="http://schemas.microsoft.com/office/powerpoint/2010/main" val="228529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19616-0614-4BE6-BB6F-61B52591E810}" type="datetimeFigureOut">
              <a:rPr lang="en-US" smtClean="0"/>
              <a:t>8/3/2025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6D1B7-7217-4E01-ADF4-8C2A99A22E0D}" type="slidenum">
              <a:rPr lang="en-US" smtClean="0"/>
              <a:t>‹#›</a:t>
            </a:fld>
            <a:endParaRPr lang="en-US"/>
          </a:p>
        </p:txBody>
      </p:sp>
    </p:spTree>
    <p:extLst>
      <p:ext uri="{BB962C8B-B14F-4D97-AF65-F5344CB8AC3E}">
        <p14:creationId xmlns:p14="http://schemas.microsoft.com/office/powerpoint/2010/main" val="2884522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619616-0614-4BE6-BB6F-61B52591E810}" type="datetimeFigureOut">
              <a:rPr lang="en-US" smtClean="0"/>
              <a:t>8/3/2025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D6D1B7-7217-4E01-ADF4-8C2A99A22E0D}" type="slidenum">
              <a:rPr lang="en-US" smtClean="0"/>
              <a:t>‹#›</a:t>
            </a:fld>
            <a:endParaRPr lang="en-US"/>
          </a:p>
        </p:txBody>
      </p:sp>
    </p:spTree>
    <p:extLst>
      <p:ext uri="{BB962C8B-B14F-4D97-AF65-F5344CB8AC3E}">
        <p14:creationId xmlns:p14="http://schemas.microsoft.com/office/powerpoint/2010/main" val="371496386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82BF-2FCF-4188-50FD-2E3D95FA8306}"/>
              </a:ext>
            </a:extLst>
          </p:cNvPr>
          <p:cNvSpPr>
            <a:spLocks noGrp="1"/>
          </p:cNvSpPr>
          <p:nvPr>
            <p:ph type="title"/>
          </p:nvPr>
        </p:nvSpPr>
        <p:spPr>
          <a:xfrm>
            <a:off x="2743201" y="753035"/>
            <a:ext cx="5163670" cy="878541"/>
          </a:xfrm>
          <a:solidFill>
            <a:schemeClr val="accent1">
              <a:lumMod val="50000"/>
            </a:schemeClr>
          </a:solidFill>
        </p:spPr>
        <p:txBody>
          <a:bodyPr>
            <a:normAutofit fontScale="90000"/>
          </a:bodyPr>
          <a:lstStyle/>
          <a:p>
            <a:r>
              <a:rPr lang="en-US" b="1" spc="50" dirty="0">
                <a:ln w="0"/>
                <a:solidFill>
                  <a:schemeClr val="bg1"/>
                </a:solidFill>
                <a:effectLst>
                  <a:innerShdw blurRad="63500" dist="50800" dir="13500000">
                    <a:srgbClr val="000000">
                      <a:alpha val="50000"/>
                    </a:srgbClr>
                  </a:innerShdw>
                </a:effectLst>
                <a:latin typeface="Algerian" panose="04020705040A02060702" pitchFamily="82" charset="0"/>
                <a:cs typeface="Arial"/>
              </a:rPr>
              <a:t>           IBM PROJECT</a:t>
            </a:r>
            <a:br>
              <a:rPr lang="en-US" b="1" dirty="0">
                <a:solidFill>
                  <a:schemeClr val="accent1">
                    <a:lumMod val="75000"/>
                  </a:schemeClr>
                </a:solidFill>
                <a:latin typeface="Arial"/>
                <a:cs typeface="Arial"/>
              </a:rPr>
            </a:br>
            <a:endParaRPr lang="en-US" dirty="0"/>
          </a:p>
        </p:txBody>
      </p:sp>
      <p:sp>
        <p:nvSpPr>
          <p:cNvPr id="3" name="Content Placeholder 2">
            <a:extLst>
              <a:ext uri="{FF2B5EF4-FFF2-40B4-BE49-F238E27FC236}">
                <a16:creationId xmlns:a16="http://schemas.microsoft.com/office/drawing/2014/main" id="{19D90FF2-4D9A-16B7-FFBB-2EE044CDAA61}"/>
              </a:ext>
            </a:extLst>
          </p:cNvPr>
          <p:cNvSpPr>
            <a:spLocks noGrp="1"/>
          </p:cNvSpPr>
          <p:nvPr>
            <p:ph idx="1"/>
          </p:nvPr>
        </p:nvSpPr>
        <p:spPr>
          <a:xfrm>
            <a:off x="1797666" y="2157504"/>
            <a:ext cx="8596668" cy="3880773"/>
          </a:xfrm>
        </p:spPr>
        <p:txBody>
          <a:bodyPr>
            <a:normAutofit/>
          </a:bodyPr>
          <a:lstStyle/>
          <a:p>
            <a:r>
              <a:rPr lang="en-US" sz="2400" b="1" dirty="0">
                <a:solidFill>
                  <a:schemeClr val="accent1"/>
                </a:solidFill>
                <a:latin typeface="+mj-lt"/>
                <a:cs typeface="Arial" panose="020B0604020202020204" pitchFamily="34" charset="0"/>
              </a:rPr>
              <a:t>PROJECT TITLE </a:t>
            </a:r>
            <a:r>
              <a:rPr lang="en-US" sz="2400" dirty="0"/>
              <a:t>-</a:t>
            </a:r>
            <a:r>
              <a:rPr lang="en-US" sz="2400" b="1" dirty="0">
                <a:solidFill>
                  <a:schemeClr val="tx1"/>
                </a:solidFill>
                <a:latin typeface="Arial Rounded MT Bold" panose="020F0704030504030204" pitchFamily="34" charset="0"/>
              </a:rPr>
              <a:t>Problem statement No.39 – Predictive Maintenance of Industrial Machinery</a:t>
            </a:r>
          </a:p>
          <a:p>
            <a:endParaRPr lang="en-US" sz="2800" b="1" dirty="0">
              <a:solidFill>
                <a:schemeClr val="tx1"/>
              </a:solidFill>
              <a:latin typeface="+mj-lt"/>
              <a:cs typeface="Arial" pitchFamily="34" charset="0"/>
            </a:endParaRPr>
          </a:p>
          <a:p>
            <a:r>
              <a:rPr lang="en-US" sz="2800" b="1" dirty="0">
                <a:solidFill>
                  <a:schemeClr val="accent1">
                    <a:lumMod val="75000"/>
                  </a:schemeClr>
                </a:solidFill>
                <a:latin typeface="+mj-lt"/>
                <a:cs typeface="Arial" pitchFamily="34" charset="0"/>
              </a:rPr>
              <a:t>Presented By</a:t>
            </a:r>
            <a:r>
              <a:rPr lang="en-US" sz="2800" b="1" dirty="0">
                <a:solidFill>
                  <a:schemeClr val="accent1">
                    <a:lumMod val="75000"/>
                  </a:schemeClr>
                </a:solidFill>
                <a:latin typeface="Arial" pitchFamily="34" charset="0"/>
                <a:cs typeface="Arial" pitchFamily="34" charset="0"/>
              </a:rPr>
              <a:t>:</a:t>
            </a:r>
          </a:p>
          <a:p>
            <a:r>
              <a:rPr lang="en-US" sz="2800" b="1" dirty="0">
                <a:solidFill>
                  <a:schemeClr val="accent1">
                    <a:lumMod val="75000"/>
                  </a:schemeClr>
                </a:solidFill>
                <a:latin typeface="+mj-lt"/>
                <a:cs typeface="Arial"/>
              </a:rPr>
              <a:t>Student Name- </a:t>
            </a:r>
            <a:r>
              <a:rPr lang="en-US" sz="2400" b="1" dirty="0">
                <a:solidFill>
                  <a:schemeClr val="tx1"/>
                </a:solidFill>
                <a:latin typeface="Arial Rounded MT Bold" panose="020F0704030504030204" pitchFamily="34" charset="0"/>
                <a:cs typeface="Arial"/>
              </a:rPr>
              <a:t>Chaitrali </a:t>
            </a:r>
            <a:r>
              <a:rPr lang="en-US" sz="2400" b="1" dirty="0" err="1">
                <a:solidFill>
                  <a:schemeClr val="tx1"/>
                </a:solidFill>
                <a:latin typeface="Arial Rounded MT Bold" panose="020F0704030504030204" pitchFamily="34" charset="0"/>
                <a:cs typeface="Arial"/>
              </a:rPr>
              <a:t>Babaso</a:t>
            </a:r>
            <a:r>
              <a:rPr lang="en-US" sz="2400" b="1" dirty="0">
                <a:solidFill>
                  <a:schemeClr val="tx1"/>
                </a:solidFill>
                <a:latin typeface="Arial Rounded MT Bold" panose="020F0704030504030204" pitchFamily="34" charset="0"/>
                <a:cs typeface="Arial"/>
              </a:rPr>
              <a:t> Kamble</a:t>
            </a:r>
            <a:r>
              <a:rPr lang="en-US" sz="2400" dirty="0">
                <a:latin typeface="Footlight MT Light" panose="0204060206030A020304" pitchFamily="18" charset="0"/>
              </a:rPr>
              <a:t>.</a:t>
            </a:r>
          </a:p>
          <a:p>
            <a:r>
              <a:rPr lang="en-US" sz="2800" b="1" dirty="0">
                <a:solidFill>
                  <a:schemeClr val="accent1">
                    <a:lumMod val="75000"/>
                  </a:schemeClr>
                </a:solidFill>
                <a:latin typeface="+mj-lt"/>
                <a:cs typeface="Arial"/>
              </a:rPr>
              <a:t>College Name- </a:t>
            </a:r>
            <a:r>
              <a:rPr lang="en-US" sz="2400" b="1" dirty="0">
                <a:solidFill>
                  <a:schemeClr val="tx1"/>
                </a:solidFill>
                <a:latin typeface="Arial Rounded MT Bold" panose="020F0704030504030204" pitchFamily="34" charset="0"/>
                <a:cs typeface="Arial"/>
              </a:rPr>
              <a:t>MIT Academy of Engineering</a:t>
            </a:r>
            <a:r>
              <a:rPr lang="en-US" sz="2400" b="1" dirty="0">
                <a:solidFill>
                  <a:schemeClr val="accent1">
                    <a:lumMod val="75000"/>
                  </a:schemeClr>
                </a:solidFill>
                <a:cs typeface="Arial"/>
              </a:rPr>
              <a:t>.</a:t>
            </a:r>
          </a:p>
          <a:p>
            <a:r>
              <a:rPr lang="en-US" sz="2800" b="1" dirty="0">
                <a:solidFill>
                  <a:schemeClr val="accent1">
                    <a:lumMod val="75000"/>
                  </a:schemeClr>
                </a:solidFill>
                <a:latin typeface="+mj-lt"/>
                <a:cs typeface="Arial"/>
              </a:rPr>
              <a:t>Department</a:t>
            </a:r>
            <a:r>
              <a:rPr lang="en-US" sz="2400" b="1" dirty="0">
                <a:solidFill>
                  <a:schemeClr val="accent1">
                    <a:lumMod val="75000"/>
                  </a:schemeClr>
                </a:solidFill>
                <a:cs typeface="Arial"/>
              </a:rPr>
              <a:t>- </a:t>
            </a:r>
            <a:r>
              <a:rPr lang="en-US" sz="2400" b="1" dirty="0">
                <a:solidFill>
                  <a:schemeClr val="tx1"/>
                </a:solidFill>
                <a:latin typeface="Arial Rounded MT Bold" panose="020F0704030504030204" pitchFamily="34" charset="0"/>
                <a:cs typeface="Arial"/>
              </a:rPr>
              <a:t>Computer Engineering</a:t>
            </a:r>
            <a:r>
              <a:rPr lang="en-US" sz="2400" b="1" dirty="0">
                <a:solidFill>
                  <a:schemeClr val="accent1">
                    <a:lumMod val="75000"/>
                  </a:schemeClr>
                </a:solidFill>
                <a:latin typeface="Arial Rounded MT Bold" panose="020F0704030504030204" pitchFamily="34" charset="0"/>
                <a:cs typeface="Arial"/>
              </a:rPr>
              <a:t>.</a:t>
            </a:r>
            <a:endParaRPr lang="en-US" sz="2400" dirty="0">
              <a:latin typeface="Arial Rounded MT Bold" panose="020F0704030504030204" pitchFamily="34" charset="0"/>
            </a:endParaRPr>
          </a:p>
          <a:p>
            <a:endParaRPr lang="en-US" sz="2400" dirty="0"/>
          </a:p>
          <a:p>
            <a:endParaRPr lang="en-US" dirty="0"/>
          </a:p>
        </p:txBody>
      </p:sp>
    </p:spTree>
    <p:extLst>
      <p:ext uri="{BB962C8B-B14F-4D97-AF65-F5344CB8AC3E}">
        <p14:creationId xmlns:p14="http://schemas.microsoft.com/office/powerpoint/2010/main" val="428242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5810CD-EBAC-B700-2471-0A1A22206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24" y="453578"/>
            <a:ext cx="10744811" cy="6069502"/>
          </a:xfrm>
          <a:prstGeom prst="rect">
            <a:avLst/>
          </a:prstGeom>
        </p:spPr>
      </p:pic>
    </p:spTree>
    <p:extLst>
      <p:ext uri="{BB962C8B-B14F-4D97-AF65-F5344CB8AC3E}">
        <p14:creationId xmlns:p14="http://schemas.microsoft.com/office/powerpoint/2010/main" val="372648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629A74-1A73-B2D1-DAC5-301A5AC15B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870" y="593770"/>
            <a:ext cx="10094259" cy="5670459"/>
          </a:xfrm>
          <a:prstGeom prst="rect">
            <a:avLst/>
          </a:prstGeom>
        </p:spPr>
      </p:pic>
    </p:spTree>
    <p:extLst>
      <p:ext uri="{BB962C8B-B14F-4D97-AF65-F5344CB8AC3E}">
        <p14:creationId xmlns:p14="http://schemas.microsoft.com/office/powerpoint/2010/main" val="407300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29A6B3-E6FD-ACAE-6C67-A7E28658A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516" y="402499"/>
            <a:ext cx="10578968" cy="6053001"/>
          </a:xfrm>
          <a:prstGeom prst="rect">
            <a:avLst/>
          </a:prstGeom>
        </p:spPr>
      </p:pic>
    </p:spTree>
    <p:extLst>
      <p:ext uri="{BB962C8B-B14F-4D97-AF65-F5344CB8AC3E}">
        <p14:creationId xmlns:p14="http://schemas.microsoft.com/office/powerpoint/2010/main" val="1655189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0D94A9-8488-9122-972F-F4770951D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749" y="436702"/>
            <a:ext cx="10594502" cy="5984596"/>
          </a:xfrm>
          <a:prstGeom prst="rect">
            <a:avLst/>
          </a:prstGeom>
        </p:spPr>
      </p:pic>
    </p:spTree>
    <p:extLst>
      <p:ext uri="{BB962C8B-B14F-4D97-AF65-F5344CB8AC3E}">
        <p14:creationId xmlns:p14="http://schemas.microsoft.com/office/powerpoint/2010/main" val="21094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AAEA20-45C0-D1F8-7EE0-EE6043471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718" y="291321"/>
            <a:ext cx="10462563" cy="6275357"/>
          </a:xfrm>
          <a:prstGeom prst="rect">
            <a:avLst/>
          </a:prstGeom>
        </p:spPr>
      </p:pic>
    </p:spTree>
    <p:extLst>
      <p:ext uri="{BB962C8B-B14F-4D97-AF65-F5344CB8AC3E}">
        <p14:creationId xmlns:p14="http://schemas.microsoft.com/office/powerpoint/2010/main" val="3184884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63FDA2-A07B-92F7-EE78-E09D9DDD1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152" y="337904"/>
            <a:ext cx="10558877" cy="6036002"/>
          </a:xfrm>
          <a:prstGeom prst="rect">
            <a:avLst/>
          </a:prstGeom>
        </p:spPr>
      </p:pic>
    </p:spTree>
    <p:extLst>
      <p:ext uri="{BB962C8B-B14F-4D97-AF65-F5344CB8AC3E}">
        <p14:creationId xmlns:p14="http://schemas.microsoft.com/office/powerpoint/2010/main" val="3775875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E97B50-C790-579D-A1FE-3C5AC961E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755" y="352891"/>
            <a:ext cx="10690489" cy="6022105"/>
          </a:xfrm>
          <a:prstGeom prst="rect">
            <a:avLst/>
          </a:prstGeom>
        </p:spPr>
      </p:pic>
    </p:spTree>
    <p:extLst>
      <p:ext uri="{BB962C8B-B14F-4D97-AF65-F5344CB8AC3E}">
        <p14:creationId xmlns:p14="http://schemas.microsoft.com/office/powerpoint/2010/main" val="22456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89DDAB-1164-3090-75FD-E4632AA0F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93" y="596152"/>
            <a:ext cx="10039214" cy="5665695"/>
          </a:xfrm>
          <a:prstGeom prst="rect">
            <a:avLst/>
          </a:prstGeom>
        </p:spPr>
      </p:pic>
    </p:spTree>
    <p:extLst>
      <p:ext uri="{BB962C8B-B14F-4D97-AF65-F5344CB8AC3E}">
        <p14:creationId xmlns:p14="http://schemas.microsoft.com/office/powerpoint/2010/main" val="2133720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0DFE09-862A-C9E9-3494-15CA5E7FC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64" y="547345"/>
            <a:ext cx="10269071" cy="5763309"/>
          </a:xfrm>
          <a:prstGeom prst="rect">
            <a:avLst/>
          </a:prstGeom>
        </p:spPr>
      </p:pic>
    </p:spTree>
    <p:extLst>
      <p:ext uri="{BB962C8B-B14F-4D97-AF65-F5344CB8AC3E}">
        <p14:creationId xmlns:p14="http://schemas.microsoft.com/office/powerpoint/2010/main" val="1450271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6A63B0-2999-5968-93ED-352BF89D4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467" y="537880"/>
            <a:ext cx="10421065" cy="5919208"/>
          </a:xfrm>
          <a:prstGeom prst="rect">
            <a:avLst/>
          </a:prstGeom>
        </p:spPr>
      </p:pic>
    </p:spTree>
    <p:extLst>
      <p:ext uri="{BB962C8B-B14F-4D97-AF65-F5344CB8AC3E}">
        <p14:creationId xmlns:p14="http://schemas.microsoft.com/office/powerpoint/2010/main" val="15678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C5B9-AFAF-66D2-269C-4BA8C320DA6C}"/>
              </a:ext>
            </a:extLst>
          </p:cNvPr>
          <p:cNvSpPr>
            <a:spLocks noGrp="1"/>
          </p:cNvSpPr>
          <p:nvPr>
            <p:ph type="title"/>
          </p:nvPr>
        </p:nvSpPr>
        <p:spPr>
          <a:xfrm>
            <a:off x="3630706" y="609600"/>
            <a:ext cx="3173506" cy="770965"/>
          </a:xfrm>
          <a:solidFill>
            <a:schemeClr val="accent1">
              <a:lumMod val="50000"/>
            </a:schemeClr>
          </a:solidFill>
        </p:spPr>
        <p:txBody>
          <a:bodyPr/>
          <a:lstStyle/>
          <a:p>
            <a:r>
              <a:rPr lang="en-US" b="1" dirty="0">
                <a:solidFill>
                  <a:srgbClr val="002060"/>
                </a:solidFill>
                <a:latin typeface="Arial" panose="020B0604020202020204" pitchFamily="34" charset="0"/>
                <a:cs typeface="Arial" panose="020B0604020202020204" pitchFamily="34" charset="0"/>
              </a:rPr>
              <a:t>    </a:t>
            </a:r>
            <a:r>
              <a:rPr lang="en-US" b="1" dirty="0">
                <a:solidFill>
                  <a:schemeClr val="bg2"/>
                </a:solidFill>
                <a:effectLst>
                  <a:outerShdw blurRad="38100" dist="38100" dir="2700000" algn="tl">
                    <a:srgbClr val="000000">
                      <a:alpha val="43137"/>
                    </a:srgbClr>
                  </a:outerShdw>
                </a:effectLst>
                <a:latin typeface="Algerian" panose="04020705040A02060702" pitchFamily="82" charset="0"/>
                <a:cs typeface="Arial" panose="020B0604020202020204" pitchFamily="34" charset="0"/>
              </a:rPr>
              <a:t>OUTLINE</a:t>
            </a:r>
            <a:endParaRPr lang="en-US" dirty="0">
              <a:solidFill>
                <a:schemeClr val="bg2"/>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C3CF5B00-06A3-A14A-A037-C824C6DDD401}"/>
              </a:ext>
            </a:extLst>
          </p:cNvPr>
          <p:cNvSpPr>
            <a:spLocks noGrp="1"/>
          </p:cNvSpPr>
          <p:nvPr>
            <p:ph idx="1"/>
          </p:nvPr>
        </p:nvSpPr>
        <p:spPr>
          <a:xfrm>
            <a:off x="1260040" y="2124731"/>
            <a:ext cx="8596668" cy="3765082"/>
          </a:xfrm>
        </p:spPr>
        <p:txBody>
          <a:bodyPr>
            <a:normAutofit lnSpcReduction="10000"/>
          </a:bodyPr>
          <a:lstStyle/>
          <a:p>
            <a:pPr marL="305435" indent="-305435"/>
            <a:r>
              <a:rPr lang="en-US" sz="2400" b="1" dirty="0">
                <a:solidFill>
                  <a:schemeClr val="tx1"/>
                </a:solidFill>
                <a:latin typeface="Arial Rounded MT Bold" panose="020F0704030504030204" pitchFamily="34" charset="0"/>
                <a:ea typeface="+mn-lt"/>
                <a:cs typeface="Arial"/>
              </a:rPr>
              <a:t>Problem Statement </a:t>
            </a:r>
          </a:p>
          <a:p>
            <a:pPr marL="305435" indent="-305435"/>
            <a:r>
              <a:rPr lang="en-US" sz="2400" b="1" dirty="0">
                <a:solidFill>
                  <a:schemeClr val="tx1"/>
                </a:solidFill>
                <a:latin typeface="Arial Rounded MT Bold" panose="020F0704030504030204" pitchFamily="34" charset="0"/>
                <a:ea typeface="+mn-lt"/>
                <a:cs typeface="Arial"/>
              </a:rPr>
              <a:t>Proposed System/Solution</a:t>
            </a:r>
            <a:endParaRPr lang="en-US" sz="2400" dirty="0">
              <a:solidFill>
                <a:schemeClr val="tx1"/>
              </a:solidFill>
              <a:latin typeface="Arial Rounded MT Bold" panose="020F0704030504030204" pitchFamily="34" charset="0"/>
              <a:cs typeface="Arial"/>
            </a:endParaRPr>
          </a:p>
          <a:p>
            <a:pPr marL="305435" indent="-305435"/>
            <a:r>
              <a:rPr lang="en-US" sz="2400" b="1" dirty="0">
                <a:solidFill>
                  <a:schemeClr val="tx1"/>
                </a:solidFill>
                <a:latin typeface="Arial Rounded MT Bold" panose="020F0704030504030204" pitchFamily="34" charset="0"/>
                <a:ea typeface="+mn-lt"/>
                <a:cs typeface="Calibri"/>
              </a:rPr>
              <a:t>System </a:t>
            </a:r>
            <a:r>
              <a:rPr lang="en-US" sz="2400" b="1" dirty="0">
                <a:solidFill>
                  <a:schemeClr val="tx1"/>
                </a:solidFill>
                <a:latin typeface="Arial Rounded MT Bold" panose="020F0704030504030204" pitchFamily="34" charset="0"/>
                <a:ea typeface="+mn-lt"/>
                <a:cs typeface="+mn-lt"/>
              </a:rPr>
              <a:t>Development Approach </a:t>
            </a:r>
          </a:p>
          <a:p>
            <a:pPr marL="305435" indent="-305435"/>
            <a:r>
              <a:rPr lang="en-US" sz="2400" b="1" dirty="0">
                <a:solidFill>
                  <a:schemeClr val="tx1"/>
                </a:solidFill>
                <a:latin typeface="Arial Rounded MT Bold" panose="020F0704030504030204" pitchFamily="34" charset="0"/>
                <a:ea typeface="+mn-lt"/>
                <a:cs typeface="+mn-lt"/>
              </a:rPr>
              <a:t>Algorithm &amp; Deployment  </a:t>
            </a:r>
            <a:endParaRPr lang="en-US" sz="2400" dirty="0">
              <a:solidFill>
                <a:schemeClr val="tx1"/>
              </a:solidFill>
              <a:latin typeface="Arial Rounded MT Bold" panose="020F0704030504030204" pitchFamily="34" charset="0"/>
              <a:cs typeface="Calibri"/>
            </a:endParaRPr>
          </a:p>
          <a:p>
            <a:pPr marL="305435" indent="-305435"/>
            <a:r>
              <a:rPr lang="en-US" sz="2400" b="1" dirty="0">
                <a:solidFill>
                  <a:schemeClr val="tx1"/>
                </a:solidFill>
                <a:latin typeface="Arial Rounded MT Bold" panose="020F0704030504030204" pitchFamily="34" charset="0"/>
                <a:ea typeface="+mn-lt"/>
                <a:cs typeface="Arial"/>
              </a:rPr>
              <a:t>Result (Output Image)</a:t>
            </a:r>
          </a:p>
          <a:p>
            <a:pPr marL="305435" indent="-305435"/>
            <a:r>
              <a:rPr lang="en-US" sz="2400" b="1" dirty="0">
                <a:solidFill>
                  <a:schemeClr val="tx1"/>
                </a:solidFill>
                <a:latin typeface="Arial Rounded MT Bold" panose="020F0704030504030204" pitchFamily="34" charset="0"/>
                <a:ea typeface="+mn-lt"/>
                <a:cs typeface="Arial"/>
              </a:rPr>
              <a:t>Conclusion</a:t>
            </a:r>
            <a:endParaRPr lang="en-US" sz="2400" dirty="0">
              <a:solidFill>
                <a:schemeClr val="tx1"/>
              </a:solidFill>
              <a:latin typeface="Arial Rounded MT Bold" panose="020F0704030504030204" pitchFamily="34" charset="0"/>
              <a:cs typeface="Arial"/>
            </a:endParaRPr>
          </a:p>
          <a:p>
            <a:pPr marL="305435" indent="-305435"/>
            <a:r>
              <a:rPr lang="en-US" sz="2400" b="1" dirty="0">
                <a:solidFill>
                  <a:schemeClr val="tx1"/>
                </a:solidFill>
                <a:latin typeface="Arial Rounded MT Bold" panose="020F0704030504030204" pitchFamily="34" charset="0"/>
                <a:ea typeface="+mn-lt"/>
                <a:cs typeface="Arial"/>
              </a:rPr>
              <a:t>Future Scope</a:t>
            </a:r>
          </a:p>
          <a:p>
            <a:pPr marL="305435" indent="-305435"/>
            <a:r>
              <a:rPr lang="en-US" sz="2400" b="1" dirty="0">
                <a:solidFill>
                  <a:schemeClr val="tx1"/>
                </a:solidFill>
                <a:latin typeface="Arial Rounded MT Bold" panose="020F0704030504030204" pitchFamily="34" charset="0"/>
                <a:ea typeface="+mn-lt"/>
                <a:cs typeface="Arial"/>
              </a:rPr>
              <a:t>References</a:t>
            </a:r>
            <a:endParaRPr lang="en-US" sz="2400" dirty="0">
              <a:solidFill>
                <a:schemeClr val="tx1"/>
              </a:solidFill>
              <a:latin typeface="Arial Rounded MT Bold" panose="020F0704030504030204" pitchFamily="34" charset="0"/>
              <a:cs typeface="Arial"/>
            </a:endParaRPr>
          </a:p>
          <a:p>
            <a:endParaRPr lang="en-US" dirty="0"/>
          </a:p>
        </p:txBody>
      </p:sp>
    </p:spTree>
    <p:extLst>
      <p:ext uri="{BB962C8B-B14F-4D97-AF65-F5344CB8AC3E}">
        <p14:creationId xmlns:p14="http://schemas.microsoft.com/office/powerpoint/2010/main" val="1554912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BE2E40-0864-66B7-57EB-E0E833CFA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18" y="232562"/>
            <a:ext cx="11234364" cy="6392875"/>
          </a:xfrm>
          <a:prstGeom prst="rect">
            <a:avLst/>
          </a:prstGeom>
        </p:spPr>
      </p:pic>
    </p:spTree>
    <p:extLst>
      <p:ext uri="{BB962C8B-B14F-4D97-AF65-F5344CB8AC3E}">
        <p14:creationId xmlns:p14="http://schemas.microsoft.com/office/powerpoint/2010/main" val="3696842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73F966-4D9F-46FC-673E-BD42CCA6A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623" y="346910"/>
            <a:ext cx="10647218" cy="6164179"/>
          </a:xfrm>
          <a:prstGeom prst="rect">
            <a:avLst/>
          </a:prstGeom>
        </p:spPr>
      </p:pic>
    </p:spTree>
    <p:extLst>
      <p:ext uri="{BB962C8B-B14F-4D97-AF65-F5344CB8AC3E}">
        <p14:creationId xmlns:p14="http://schemas.microsoft.com/office/powerpoint/2010/main" val="411762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6F593A-B17B-6B54-36C0-F6A696C11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446206"/>
            <a:ext cx="10712361" cy="6106994"/>
          </a:xfrm>
          <a:prstGeom prst="rect">
            <a:avLst/>
          </a:prstGeom>
        </p:spPr>
      </p:pic>
    </p:spTree>
    <p:extLst>
      <p:ext uri="{BB962C8B-B14F-4D97-AF65-F5344CB8AC3E}">
        <p14:creationId xmlns:p14="http://schemas.microsoft.com/office/powerpoint/2010/main" val="2917229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DBEC-50A8-78F1-19A6-0EE5DA338DBF}"/>
              </a:ext>
            </a:extLst>
          </p:cNvPr>
          <p:cNvSpPr>
            <a:spLocks noGrp="1"/>
          </p:cNvSpPr>
          <p:nvPr>
            <p:ph type="title"/>
          </p:nvPr>
        </p:nvSpPr>
        <p:spPr>
          <a:xfrm>
            <a:off x="2689412" y="609599"/>
            <a:ext cx="5351929" cy="645459"/>
          </a:xfrm>
          <a:solidFill>
            <a:schemeClr val="accent1">
              <a:lumMod val="50000"/>
            </a:schemeClr>
          </a:solidFill>
        </p:spPr>
        <p:txBody>
          <a:bodyPr>
            <a:normAutofit/>
          </a:bodyPr>
          <a:lstStyle/>
          <a:p>
            <a:r>
              <a:rPr lang="en-US" dirty="0">
                <a:solidFill>
                  <a:schemeClr val="bg1"/>
                </a:solidFill>
                <a:latin typeface="Algerian" panose="04020705040A02060702" pitchFamily="82" charset="0"/>
                <a:ea typeface="+mj-lt"/>
                <a:cs typeface="Arial"/>
              </a:rPr>
              <a:t>           </a:t>
            </a:r>
            <a:r>
              <a:rPr lang="en-US" b="1" dirty="0">
                <a:solidFill>
                  <a:schemeClr val="bg1"/>
                </a:solidFill>
                <a:latin typeface="Algerian" panose="04020705040A02060702" pitchFamily="82" charset="0"/>
                <a:ea typeface="+mj-lt"/>
                <a:cs typeface="Arial"/>
              </a:rPr>
              <a:t>Conclusion</a:t>
            </a:r>
            <a:endParaRPr lang="en-US" b="1"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8E74B1FE-16B1-BE91-0591-FDADC326EBCB}"/>
              </a:ext>
            </a:extLst>
          </p:cNvPr>
          <p:cNvSpPr>
            <a:spLocks noGrp="1"/>
          </p:cNvSpPr>
          <p:nvPr>
            <p:ph idx="1"/>
          </p:nvPr>
        </p:nvSpPr>
        <p:spPr>
          <a:xfrm>
            <a:off x="806824" y="1631576"/>
            <a:ext cx="9287435" cy="4823011"/>
          </a:xfrm>
        </p:spPr>
        <p:txBody>
          <a:bodyPr/>
          <a:lstStyle/>
          <a:p>
            <a:r>
              <a:rPr lang="en-US" dirty="0">
                <a:latin typeface="Bahnschrift SemiBold" panose="020B0502040204020203" pitchFamily="34" charset="0"/>
              </a:rPr>
              <a:t>Predictive maintenance models are essential for minimizing unexpected machine breakdowns .</a:t>
            </a:r>
          </a:p>
          <a:p>
            <a:r>
              <a:rPr lang="en-US" dirty="0">
                <a:latin typeface="Bahnschrift SemiBold" panose="020B0502040204020203" pitchFamily="34" charset="0"/>
              </a:rPr>
              <a:t>Use of machine learning and IBM Cloud services ensures scalability and real-time analysis.</a:t>
            </a:r>
          </a:p>
          <a:p>
            <a:r>
              <a:rPr lang="en-US" dirty="0">
                <a:latin typeface="Bahnschrift SemiBold" panose="020B0502040204020203" pitchFamily="34" charset="0"/>
              </a:rPr>
              <a:t>Reduces operational costs, increases machine lifespan, and improves production efficiency.</a:t>
            </a:r>
          </a:p>
        </p:txBody>
      </p:sp>
    </p:spTree>
    <p:extLst>
      <p:ext uri="{BB962C8B-B14F-4D97-AF65-F5344CB8AC3E}">
        <p14:creationId xmlns:p14="http://schemas.microsoft.com/office/powerpoint/2010/main" val="3083703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8BF8-61D8-7952-5AE7-0BCC57398C94}"/>
              </a:ext>
            </a:extLst>
          </p:cNvPr>
          <p:cNvSpPr>
            <a:spLocks noGrp="1"/>
          </p:cNvSpPr>
          <p:nvPr>
            <p:ph type="title"/>
          </p:nvPr>
        </p:nvSpPr>
        <p:spPr>
          <a:xfrm>
            <a:off x="3065930" y="573741"/>
            <a:ext cx="4661647" cy="788894"/>
          </a:xfrm>
          <a:solidFill>
            <a:schemeClr val="accent1">
              <a:lumMod val="50000"/>
            </a:schemeClr>
          </a:solidFill>
        </p:spPr>
        <p:txBody>
          <a:bodyPr>
            <a:normAutofit fontScale="90000"/>
          </a:bodyPr>
          <a:lstStyle/>
          <a:p>
            <a:r>
              <a:rPr lang="en-US" b="1" dirty="0">
                <a:latin typeface="Arial"/>
                <a:cs typeface="Arial"/>
              </a:rPr>
              <a:t>        </a:t>
            </a:r>
            <a:r>
              <a:rPr lang="en-US" b="1" dirty="0">
                <a:solidFill>
                  <a:schemeClr val="bg1"/>
                </a:solidFill>
                <a:latin typeface="Algerian" panose="04020705040A02060702" pitchFamily="82" charset="0"/>
                <a:cs typeface="Arial"/>
              </a:rPr>
              <a:t>Future scope</a:t>
            </a:r>
            <a:br>
              <a:rPr lang="en-US" b="1" dirty="0">
                <a:latin typeface="Arial"/>
                <a:cs typeface="Arial"/>
              </a:rPr>
            </a:br>
            <a:endParaRPr lang="en-US" dirty="0"/>
          </a:p>
        </p:txBody>
      </p:sp>
      <p:sp>
        <p:nvSpPr>
          <p:cNvPr id="3" name="Content Placeholder 2">
            <a:extLst>
              <a:ext uri="{FF2B5EF4-FFF2-40B4-BE49-F238E27FC236}">
                <a16:creationId xmlns:a16="http://schemas.microsoft.com/office/drawing/2014/main" id="{245116E5-287F-EC84-4A34-DDA699A379C3}"/>
              </a:ext>
            </a:extLst>
          </p:cNvPr>
          <p:cNvSpPr>
            <a:spLocks noGrp="1"/>
          </p:cNvSpPr>
          <p:nvPr>
            <p:ph idx="1"/>
          </p:nvPr>
        </p:nvSpPr>
        <p:spPr>
          <a:xfrm>
            <a:off x="677333" y="2160589"/>
            <a:ext cx="9390031" cy="4329858"/>
          </a:xfrm>
        </p:spPr>
        <p:txBody>
          <a:bodyPr/>
          <a:lstStyle/>
          <a:p>
            <a:r>
              <a:rPr lang="en-US" dirty="0">
                <a:latin typeface="Bahnschrift SemiBold" panose="020B0502040204020203" pitchFamily="34" charset="0"/>
              </a:rPr>
              <a:t>Integration with IoT sensors for real-time data streaming.</a:t>
            </a:r>
          </a:p>
          <a:p>
            <a:r>
              <a:rPr lang="en-US" dirty="0">
                <a:latin typeface="Bahnschrift SemiBold" panose="020B0502040204020203" pitchFamily="34" charset="0"/>
              </a:rPr>
              <a:t>Use of Deep Learning models for more accurate failure prediction.</a:t>
            </a:r>
          </a:p>
          <a:p>
            <a:r>
              <a:rPr lang="en-US" dirty="0">
                <a:latin typeface="Bahnschrift SemiBold" panose="020B0502040204020203" pitchFamily="34" charset="0"/>
              </a:rPr>
              <a:t>Expansion to multiple industrial sectors like manufacturing, automotive, aerospace.</a:t>
            </a:r>
          </a:p>
        </p:txBody>
      </p:sp>
    </p:spTree>
    <p:extLst>
      <p:ext uri="{BB962C8B-B14F-4D97-AF65-F5344CB8AC3E}">
        <p14:creationId xmlns:p14="http://schemas.microsoft.com/office/powerpoint/2010/main" val="198766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C400-B2CD-7C6D-7816-68F434FF355C}"/>
              </a:ext>
            </a:extLst>
          </p:cNvPr>
          <p:cNvSpPr>
            <a:spLocks noGrp="1"/>
          </p:cNvSpPr>
          <p:nvPr>
            <p:ph type="title"/>
          </p:nvPr>
        </p:nvSpPr>
        <p:spPr>
          <a:xfrm>
            <a:off x="2949388" y="609600"/>
            <a:ext cx="5163671" cy="806824"/>
          </a:xfrm>
          <a:solidFill>
            <a:schemeClr val="accent1">
              <a:lumMod val="50000"/>
            </a:schemeClr>
          </a:solidFill>
        </p:spPr>
        <p:txBody>
          <a:bodyPr/>
          <a:lstStyle/>
          <a:p>
            <a:r>
              <a:rPr lang="en-US" b="1" dirty="0">
                <a:solidFill>
                  <a:schemeClr val="bg1"/>
                </a:solidFill>
                <a:latin typeface="Algerian" panose="04020705040A02060702" pitchFamily="82" charset="0"/>
                <a:ea typeface="+mj-lt"/>
                <a:cs typeface="Arial"/>
              </a:rPr>
              <a:t>          References</a:t>
            </a:r>
            <a:endParaRPr lang="en-US"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E3C02C39-D594-731F-EAA8-127CA116D9F2}"/>
              </a:ext>
            </a:extLst>
          </p:cNvPr>
          <p:cNvSpPr>
            <a:spLocks noGrp="1"/>
          </p:cNvSpPr>
          <p:nvPr>
            <p:ph idx="1"/>
          </p:nvPr>
        </p:nvSpPr>
        <p:spPr/>
        <p:txBody>
          <a:bodyPr/>
          <a:lstStyle/>
          <a:p>
            <a:r>
              <a:rPr lang="en-US" dirty="0">
                <a:latin typeface="Bahnschrift SemiBold" panose="020B0502040204020203" pitchFamily="34" charset="0"/>
              </a:rPr>
              <a:t>Kaggle Dataset – Machine Predictive Maintenance Classification: </a:t>
            </a:r>
            <a:r>
              <a:rPr lang="en-US" dirty="0">
                <a:latin typeface="Bahnschrift SemiBold" panose="020B0502040204020203" pitchFamily="34" charset="0"/>
                <a:hlinkClick r:id="rId2"/>
              </a:rPr>
              <a:t>https://www.kaggle.com/datasets/shivamb/machinepredictive-maintenance-classification</a:t>
            </a:r>
            <a:r>
              <a:rPr lang="en-US" dirty="0">
                <a:latin typeface="Bahnschrift SemiBold" panose="020B0502040204020203" pitchFamily="34" charset="0"/>
              </a:rPr>
              <a:t> </a:t>
            </a:r>
          </a:p>
          <a:p>
            <a:r>
              <a:rPr lang="en-US" dirty="0" err="1">
                <a:latin typeface="Bahnschrift SemiBold" panose="020B0502040204020203" pitchFamily="34" charset="0"/>
              </a:rPr>
              <a:t>Watsonx.ai.Studio</a:t>
            </a:r>
            <a:r>
              <a:rPr lang="en-US" dirty="0">
                <a:latin typeface="Bahnschrift SemiBold" panose="020B0502040204020203" pitchFamily="34" charset="0"/>
              </a:rPr>
              <a:t> Service of  IBM Cloud Lite.</a:t>
            </a:r>
          </a:p>
          <a:p>
            <a:r>
              <a:rPr lang="en-US" dirty="0">
                <a:latin typeface="Bahnschrift SemiBold" panose="020B0502040204020203" pitchFamily="34" charset="0"/>
              </a:rPr>
              <a:t>Python libraries – Scikit-learn, Pandas, Matplotlib, Seaborn.</a:t>
            </a:r>
          </a:p>
        </p:txBody>
      </p:sp>
    </p:spTree>
    <p:extLst>
      <p:ext uri="{BB962C8B-B14F-4D97-AF65-F5344CB8AC3E}">
        <p14:creationId xmlns:p14="http://schemas.microsoft.com/office/powerpoint/2010/main" val="530323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6110C-5448-6D0F-6828-787330DA2313}"/>
              </a:ext>
            </a:extLst>
          </p:cNvPr>
          <p:cNvSpPr>
            <a:spLocks noGrp="1"/>
          </p:cNvSpPr>
          <p:nvPr>
            <p:ph type="title"/>
          </p:nvPr>
        </p:nvSpPr>
        <p:spPr>
          <a:xfrm>
            <a:off x="2770094" y="609600"/>
            <a:ext cx="5836024" cy="735106"/>
          </a:xfrm>
          <a:solidFill>
            <a:schemeClr val="accent1">
              <a:lumMod val="50000"/>
            </a:schemeClr>
          </a:solidFill>
        </p:spPr>
        <p:txBody>
          <a:bodyPr/>
          <a:lstStyle/>
          <a:p>
            <a:r>
              <a:rPr lang="en-IN" dirty="0">
                <a:solidFill>
                  <a:schemeClr val="bg1"/>
                </a:solidFill>
                <a:latin typeface="Algerian" panose="04020705040A02060702" pitchFamily="82" charset="0"/>
              </a:rPr>
              <a:t>      IBM Certifications</a:t>
            </a:r>
            <a:endParaRPr lang="en-US"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E721ABFB-AF1D-2C7B-1EED-A81D8C0D6138}"/>
              </a:ext>
            </a:extLst>
          </p:cNvPr>
          <p:cNvSpPr>
            <a:spLocks noGrp="1"/>
          </p:cNvSpPr>
          <p:nvPr>
            <p:ph idx="1"/>
          </p:nvPr>
        </p:nvSpPr>
        <p:spPr>
          <a:xfrm>
            <a:off x="677334" y="1577789"/>
            <a:ext cx="8596668" cy="4463574"/>
          </a:xfrm>
        </p:spPr>
        <p:txBody>
          <a:bodyPr/>
          <a:lstStyle/>
          <a:p>
            <a:r>
              <a:rPr lang="en-IN" dirty="0">
                <a:latin typeface="Bahnschrift SemiBold" panose="020B0502040204020203" pitchFamily="34" charset="0"/>
              </a:rPr>
              <a:t>Screenshot/ </a:t>
            </a:r>
            <a:r>
              <a:rPr lang="en-IN" dirty="0" err="1">
                <a:latin typeface="Bahnschrift SemiBold" panose="020B0502040204020203" pitchFamily="34" charset="0"/>
              </a:rPr>
              <a:t>credly</a:t>
            </a:r>
            <a:r>
              <a:rPr lang="en-IN" dirty="0">
                <a:latin typeface="Bahnschrift SemiBold" panose="020B0502040204020203" pitchFamily="34" charset="0"/>
              </a:rPr>
              <a:t> certificate( getting started with AI)</a:t>
            </a:r>
          </a:p>
          <a:p>
            <a:endParaRPr lang="en-US" dirty="0"/>
          </a:p>
        </p:txBody>
      </p:sp>
      <p:pic>
        <p:nvPicPr>
          <p:cNvPr id="5" name="Picture 4">
            <a:extLst>
              <a:ext uri="{FF2B5EF4-FFF2-40B4-BE49-F238E27FC236}">
                <a16:creationId xmlns:a16="http://schemas.microsoft.com/office/drawing/2014/main" id="{063016FB-F4F1-180A-DF08-B204C699E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52" y="1998281"/>
            <a:ext cx="5519550" cy="4276165"/>
          </a:xfrm>
          <a:prstGeom prst="rect">
            <a:avLst/>
          </a:prstGeom>
        </p:spPr>
      </p:pic>
    </p:spTree>
    <p:extLst>
      <p:ext uri="{BB962C8B-B14F-4D97-AF65-F5344CB8AC3E}">
        <p14:creationId xmlns:p14="http://schemas.microsoft.com/office/powerpoint/2010/main" val="186877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7A55-5A6C-3504-F636-ED7935427CD5}"/>
              </a:ext>
            </a:extLst>
          </p:cNvPr>
          <p:cNvSpPr>
            <a:spLocks noGrp="1"/>
          </p:cNvSpPr>
          <p:nvPr>
            <p:ph type="title"/>
          </p:nvPr>
        </p:nvSpPr>
        <p:spPr>
          <a:xfrm>
            <a:off x="677333" y="609600"/>
            <a:ext cx="9856195" cy="5889812"/>
          </a:xfrm>
        </p:spPr>
        <p:txBody>
          <a:bodyPr>
            <a:normAutofit/>
          </a:bodyPr>
          <a:lstStyle/>
          <a:p>
            <a:r>
              <a:rPr lang="en-IN" sz="1600" dirty="0">
                <a:solidFill>
                  <a:schemeClr val="tx1"/>
                </a:solidFill>
                <a:latin typeface="Bahnschrift SemiBold" panose="020B0502040204020203" pitchFamily="34" charset="0"/>
              </a:rPr>
              <a:t>Screenshot/ </a:t>
            </a:r>
            <a:r>
              <a:rPr lang="en-IN" sz="1600" dirty="0" err="1">
                <a:solidFill>
                  <a:schemeClr val="tx1"/>
                </a:solidFill>
                <a:latin typeface="Bahnschrift SemiBold" panose="020B0502040204020203" pitchFamily="34" charset="0"/>
              </a:rPr>
              <a:t>credly</a:t>
            </a:r>
            <a:r>
              <a:rPr lang="en-IN" sz="1600" dirty="0">
                <a:solidFill>
                  <a:schemeClr val="tx1"/>
                </a:solidFill>
                <a:latin typeface="Bahnschrift SemiBold" panose="020B0502040204020203" pitchFamily="34" charset="0"/>
              </a:rPr>
              <a:t> certificate (Journey to Cloud)</a:t>
            </a:r>
            <a:endParaRPr lang="en-US" sz="1600" dirty="0">
              <a:solidFill>
                <a:schemeClr val="tx1"/>
              </a:solidFill>
              <a:latin typeface="Bahnschrift SemiBold" panose="020B0502040204020203" pitchFamily="34" charset="0"/>
            </a:endParaRPr>
          </a:p>
        </p:txBody>
      </p:sp>
      <p:pic>
        <p:nvPicPr>
          <p:cNvPr id="4" name="Picture 3">
            <a:extLst>
              <a:ext uri="{FF2B5EF4-FFF2-40B4-BE49-F238E27FC236}">
                <a16:creationId xmlns:a16="http://schemas.microsoft.com/office/drawing/2014/main" id="{9D4439F3-BB63-45AD-23D5-0A15F78FF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12" y="1120588"/>
            <a:ext cx="7003392" cy="5378824"/>
          </a:xfrm>
          <a:prstGeom prst="rect">
            <a:avLst/>
          </a:prstGeom>
        </p:spPr>
      </p:pic>
    </p:spTree>
    <p:extLst>
      <p:ext uri="{BB962C8B-B14F-4D97-AF65-F5344CB8AC3E}">
        <p14:creationId xmlns:p14="http://schemas.microsoft.com/office/powerpoint/2010/main" val="4171323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DBA8-6EB1-75A0-49A1-C64B946432BC}"/>
              </a:ext>
            </a:extLst>
          </p:cNvPr>
          <p:cNvSpPr>
            <a:spLocks noGrp="1"/>
          </p:cNvSpPr>
          <p:nvPr>
            <p:ph type="title"/>
          </p:nvPr>
        </p:nvSpPr>
        <p:spPr>
          <a:xfrm>
            <a:off x="677333" y="609599"/>
            <a:ext cx="9416925" cy="6006353"/>
          </a:xfrm>
        </p:spPr>
        <p:txBody>
          <a:bodyPr>
            <a:normAutofit/>
          </a:bodyPr>
          <a:lstStyle/>
          <a:p>
            <a:r>
              <a:rPr lang="en-IN" sz="1600" dirty="0">
                <a:solidFill>
                  <a:schemeClr val="tx1"/>
                </a:solidFill>
                <a:latin typeface="Bahnschrift SemiBold" panose="020B0502040204020203" pitchFamily="34" charset="0"/>
              </a:rPr>
              <a:t>Screenshot/ </a:t>
            </a:r>
            <a:r>
              <a:rPr lang="en-IN" sz="1600" dirty="0" err="1">
                <a:solidFill>
                  <a:schemeClr val="tx1"/>
                </a:solidFill>
                <a:latin typeface="Bahnschrift SemiBold" panose="020B0502040204020203" pitchFamily="34" charset="0"/>
              </a:rPr>
              <a:t>credly</a:t>
            </a:r>
            <a:r>
              <a:rPr lang="en-IN" sz="1600" dirty="0">
                <a:solidFill>
                  <a:schemeClr val="tx1"/>
                </a:solidFill>
                <a:latin typeface="Bahnschrift SemiBold" panose="020B0502040204020203" pitchFamily="34" charset="0"/>
              </a:rPr>
              <a:t> certificate( RAG Lab)</a:t>
            </a:r>
            <a:br>
              <a:rPr lang="en-IN" sz="1600" dirty="0">
                <a:solidFill>
                  <a:schemeClr val="tx1"/>
                </a:solidFill>
                <a:latin typeface="Bahnschrift SemiBold" panose="020B0502040204020203" pitchFamily="34" charset="0"/>
              </a:rPr>
            </a:br>
            <a:endParaRPr lang="en-US" sz="1600" dirty="0">
              <a:solidFill>
                <a:schemeClr val="tx1"/>
              </a:solidFill>
              <a:latin typeface="Bahnschrift SemiBold" panose="020B0502040204020203" pitchFamily="34" charset="0"/>
            </a:endParaRPr>
          </a:p>
        </p:txBody>
      </p:sp>
      <p:pic>
        <p:nvPicPr>
          <p:cNvPr id="6" name="Picture 5">
            <a:extLst>
              <a:ext uri="{FF2B5EF4-FFF2-40B4-BE49-F238E27FC236}">
                <a16:creationId xmlns:a16="http://schemas.microsoft.com/office/drawing/2014/main" id="{AAAD691F-E95B-6714-AB55-F03DDBA5A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31681"/>
            <a:ext cx="8376857" cy="5146321"/>
          </a:xfrm>
          <a:prstGeom prst="rect">
            <a:avLst/>
          </a:prstGeom>
        </p:spPr>
      </p:pic>
    </p:spTree>
    <p:extLst>
      <p:ext uri="{BB962C8B-B14F-4D97-AF65-F5344CB8AC3E}">
        <p14:creationId xmlns:p14="http://schemas.microsoft.com/office/powerpoint/2010/main" val="3933217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D585-6318-ABF0-B6A7-D1C8417E57BD}"/>
              </a:ext>
            </a:extLst>
          </p:cNvPr>
          <p:cNvSpPr>
            <a:spLocks noGrp="1"/>
          </p:cNvSpPr>
          <p:nvPr>
            <p:ph type="title"/>
          </p:nvPr>
        </p:nvSpPr>
        <p:spPr>
          <a:xfrm>
            <a:off x="2133599" y="2483224"/>
            <a:ext cx="6723531" cy="1123576"/>
          </a:xfrm>
          <a:solidFill>
            <a:schemeClr val="accent1">
              <a:lumMod val="50000"/>
            </a:schemeClr>
          </a:solidFill>
        </p:spPr>
        <p:txBody>
          <a:bodyPr/>
          <a:lstStyle/>
          <a:p>
            <a:r>
              <a:rPr lang="en-US" dirty="0">
                <a:solidFill>
                  <a:schemeClr val="bg1"/>
                </a:solidFill>
                <a:latin typeface="Algerian" panose="04020705040A02060702" pitchFamily="82" charset="0"/>
              </a:rPr>
              <a:t>                Thank You</a:t>
            </a:r>
          </a:p>
        </p:txBody>
      </p:sp>
    </p:spTree>
    <p:extLst>
      <p:ext uri="{BB962C8B-B14F-4D97-AF65-F5344CB8AC3E}">
        <p14:creationId xmlns:p14="http://schemas.microsoft.com/office/powerpoint/2010/main" val="263496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DC4D-B2C2-85BA-9927-5C84C5FF75E7}"/>
              </a:ext>
            </a:extLst>
          </p:cNvPr>
          <p:cNvSpPr>
            <a:spLocks noGrp="1"/>
          </p:cNvSpPr>
          <p:nvPr>
            <p:ph type="title"/>
          </p:nvPr>
        </p:nvSpPr>
        <p:spPr>
          <a:xfrm>
            <a:off x="2770094" y="609600"/>
            <a:ext cx="5992920" cy="1021976"/>
          </a:xfrm>
          <a:solidFill>
            <a:schemeClr val="accent1">
              <a:lumMod val="50000"/>
            </a:schemeClr>
          </a:solidFill>
        </p:spPr>
        <p:txBody>
          <a:bodyPr/>
          <a:lstStyle/>
          <a:p>
            <a:r>
              <a:rPr lang="en-US" b="1">
                <a:latin typeface="Arial" panose="020B0604020202020204" pitchFamily="34" charset="0"/>
                <a:cs typeface="Arial" panose="020B0604020202020204" pitchFamily="34" charset="0"/>
              </a:rPr>
              <a:t>     </a:t>
            </a:r>
            <a:r>
              <a:rPr lang="en-US" b="1">
                <a:solidFill>
                  <a:schemeClr val="bg1"/>
                </a:solidFill>
                <a:latin typeface="Algerian" panose="04020705040A02060702" pitchFamily="82" charset="0"/>
                <a:cs typeface="Arial" panose="020B0604020202020204" pitchFamily="34" charset="0"/>
              </a:rPr>
              <a:t>Problem </a:t>
            </a:r>
            <a:r>
              <a:rPr lang="en-US" b="1" dirty="0">
                <a:solidFill>
                  <a:schemeClr val="bg1"/>
                </a:solidFill>
                <a:latin typeface="Algerian" panose="04020705040A02060702" pitchFamily="82" charset="0"/>
                <a:cs typeface="Arial" panose="020B0604020202020204" pitchFamily="34" charset="0"/>
              </a:rPr>
              <a:t>Statement</a:t>
            </a:r>
            <a:endParaRPr lang="en-US"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2B478E9-77AD-C73B-50F2-DA9A61BAE51D}"/>
              </a:ext>
            </a:extLst>
          </p:cNvPr>
          <p:cNvSpPr>
            <a:spLocks noGrp="1"/>
          </p:cNvSpPr>
          <p:nvPr>
            <p:ph idx="1"/>
          </p:nvPr>
        </p:nvSpPr>
        <p:spPr>
          <a:xfrm>
            <a:off x="1107640" y="2357813"/>
            <a:ext cx="9165913" cy="4150564"/>
          </a:xfrm>
        </p:spPr>
        <p:txBody>
          <a:bodyPr>
            <a:normAutofit/>
          </a:bodyPr>
          <a:lstStyle/>
          <a:p>
            <a:r>
              <a:rPr lang="en-US" sz="2400" dirty="0">
                <a:solidFill>
                  <a:schemeClr val="tx1"/>
                </a:solidFill>
                <a:latin typeface="Arial Rounded MT Bold" panose="020F0704030504030204" pitchFamily="34" charset="0"/>
              </a:rPr>
              <a:t>Industrial machines are prone to unexpected failures such as tool wear, heat dissipation issues, and power failures. These failures cause unplanned downtime, leading to production delays and increased maintenance costs. Traditional maintenance schedules are reactive or time-based, lacking real-time failure prediction capabilities. There is a need to predict failures before they occur using sensor data and machine learning to enable proactive maintenance</a:t>
            </a:r>
            <a:r>
              <a:rPr lang="en-US" sz="2000" dirty="0">
                <a:solidFill>
                  <a:schemeClr val="tx1"/>
                </a:solidFill>
                <a:latin typeface="Arial Rounded MT Bold" panose="020F0704030504030204" pitchFamily="34" charset="0"/>
              </a:rPr>
              <a:t>.</a:t>
            </a:r>
          </a:p>
        </p:txBody>
      </p:sp>
    </p:spTree>
    <p:extLst>
      <p:ext uri="{BB962C8B-B14F-4D97-AF65-F5344CB8AC3E}">
        <p14:creationId xmlns:p14="http://schemas.microsoft.com/office/powerpoint/2010/main" val="358991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6CF8-5AE2-75B6-6413-D75D6A6ADFA2}"/>
              </a:ext>
            </a:extLst>
          </p:cNvPr>
          <p:cNvSpPr>
            <a:spLocks noGrp="1"/>
          </p:cNvSpPr>
          <p:nvPr>
            <p:ph type="title"/>
          </p:nvPr>
        </p:nvSpPr>
        <p:spPr>
          <a:xfrm>
            <a:off x="3092823" y="537882"/>
            <a:ext cx="5432611" cy="869577"/>
          </a:xfrm>
          <a:solidFill>
            <a:schemeClr val="accent1">
              <a:lumMod val="50000"/>
            </a:schemeClr>
          </a:solidFill>
        </p:spPr>
        <p:txBody>
          <a:bodyPr/>
          <a:lstStyle/>
          <a:p>
            <a:r>
              <a:rPr lang="en-US" b="1" dirty="0">
                <a:latin typeface="Arial" panose="020B0604020202020204" pitchFamily="34" charset="0"/>
                <a:cs typeface="Arial" panose="020B0604020202020204" pitchFamily="34" charset="0"/>
              </a:rPr>
              <a:t>    </a:t>
            </a:r>
            <a:r>
              <a:rPr lang="en-US" b="1" dirty="0">
                <a:solidFill>
                  <a:schemeClr val="bg1"/>
                </a:solidFill>
                <a:latin typeface="Algerian" panose="04020705040A02060702" pitchFamily="82" charset="0"/>
                <a:cs typeface="Arial" panose="020B0604020202020204" pitchFamily="34" charset="0"/>
              </a:rPr>
              <a:t>Proposed Solution</a:t>
            </a:r>
            <a:endParaRPr lang="en-US"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7507EC6-73AC-6BFD-A037-1B646531C65C}"/>
              </a:ext>
            </a:extLst>
          </p:cNvPr>
          <p:cNvSpPr>
            <a:spLocks noGrp="1"/>
          </p:cNvSpPr>
          <p:nvPr>
            <p:ph idx="1"/>
          </p:nvPr>
        </p:nvSpPr>
        <p:spPr>
          <a:xfrm>
            <a:off x="677333" y="1783977"/>
            <a:ext cx="9802408" cy="4742330"/>
          </a:xfrm>
        </p:spPr>
        <p:txBody>
          <a:bodyPr>
            <a:normAutofit/>
          </a:bodyPr>
          <a:lstStyle/>
          <a:p>
            <a:r>
              <a:rPr lang="en-US" sz="1600" b="1" dirty="0">
                <a:latin typeface="Arial Rounded MT Bold" panose="020F0704030504030204" pitchFamily="34" charset="0"/>
              </a:rPr>
              <a:t>The solution to the problem of unexpected machine failures is a Machine Learning-based predictive maintenance model built and deployed using IBM Watson.ai Studio. Objective of the Solution:-</a:t>
            </a:r>
          </a:p>
          <a:p>
            <a:r>
              <a:rPr lang="en-US" sz="1600" b="1" dirty="0">
                <a:latin typeface="Arial Rounded MT Bold" panose="020F0704030504030204" pitchFamily="34" charset="0"/>
              </a:rPr>
              <a:t> Goal: Predict machine failure type in advance to enable preventive actions.</a:t>
            </a:r>
          </a:p>
          <a:p>
            <a:r>
              <a:rPr lang="en-US" sz="1600" b="1" dirty="0">
                <a:latin typeface="Arial Rounded MT Bold" panose="020F0704030504030204" pitchFamily="34" charset="0"/>
              </a:rPr>
              <a:t>Outcome: Reduce unplanned downtime, optimize maintenance schedules, and lower operational costs. Below is the step-by-step explanation</a:t>
            </a:r>
          </a:p>
          <a:p>
            <a:r>
              <a:rPr lang="en-US" sz="1600" b="1" dirty="0">
                <a:latin typeface="Arial Rounded MT Bold" panose="020F0704030504030204" pitchFamily="34" charset="0"/>
              </a:rPr>
              <a:t>1) Data Collection</a:t>
            </a:r>
            <a:r>
              <a:rPr lang="en-US" sz="1600" dirty="0">
                <a:latin typeface="Bahnschrift SemiLight" panose="020B0502040204020203" pitchFamily="34" charset="0"/>
              </a:rPr>
              <a:t>: Utilize Kaggle’s predictive maintenance dataset containing real sensor data from machines.</a:t>
            </a:r>
          </a:p>
          <a:p>
            <a:r>
              <a:rPr lang="en-US" sz="1600" dirty="0">
                <a:latin typeface="Bahnschrift SemiLight" panose="020B0502040204020203" pitchFamily="34" charset="0"/>
              </a:rPr>
              <a:t>Features include:  Air temperature, process temperature , Rotational speed, torque ,Tool wear time , Machine type and quality metrics. This data acts as input for the predictive model.</a:t>
            </a:r>
          </a:p>
          <a:p>
            <a:r>
              <a:rPr lang="en-US" sz="1600" b="1" dirty="0">
                <a:latin typeface="Arial Rounded MT Bold" panose="020F0704030504030204" pitchFamily="34" charset="0"/>
              </a:rPr>
              <a:t>2) Data Preprocessing </a:t>
            </a:r>
            <a:r>
              <a:rPr lang="en-US" sz="1600" dirty="0"/>
              <a:t>:  </a:t>
            </a:r>
            <a:r>
              <a:rPr lang="en-US" sz="1600" dirty="0">
                <a:latin typeface="Bahnschrift SemiLight" panose="020B0502040204020203" pitchFamily="34" charset="0"/>
              </a:rPr>
              <a:t>Data cleaning to remove missing and duplicate entries.</a:t>
            </a:r>
          </a:p>
          <a:p>
            <a:r>
              <a:rPr lang="en-US" sz="1600" dirty="0">
                <a:latin typeface="Bahnschrift SemiLight" panose="020B0502040204020203" pitchFamily="34" charset="0"/>
              </a:rPr>
              <a:t> Detect outliers that may affect predictions.</a:t>
            </a:r>
          </a:p>
          <a:p>
            <a:r>
              <a:rPr lang="en-US" sz="1600" dirty="0">
                <a:latin typeface="Bahnschrift SemiLight" panose="020B0502040204020203" pitchFamily="34" charset="0"/>
              </a:rPr>
              <a:t>Normalize features for consistent model training.</a:t>
            </a:r>
          </a:p>
          <a:p>
            <a:r>
              <a:rPr lang="en-US" sz="1600" dirty="0">
                <a:latin typeface="Bahnschrift SemiLight" panose="020B0502040204020203" pitchFamily="34" charset="0"/>
              </a:rPr>
              <a:t> Feature selection to identify variables influencing failures most strongly.</a:t>
            </a:r>
          </a:p>
        </p:txBody>
      </p:sp>
    </p:spTree>
    <p:extLst>
      <p:ext uri="{BB962C8B-B14F-4D97-AF65-F5344CB8AC3E}">
        <p14:creationId xmlns:p14="http://schemas.microsoft.com/office/powerpoint/2010/main" val="284546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0B4AA-34DA-1BC5-69ED-4A9136CCC8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6D5BF7-4459-EC3C-1336-6E87EAA49F47}"/>
              </a:ext>
            </a:extLst>
          </p:cNvPr>
          <p:cNvSpPr>
            <a:spLocks noGrp="1"/>
          </p:cNvSpPr>
          <p:nvPr>
            <p:ph type="title"/>
          </p:nvPr>
        </p:nvSpPr>
        <p:spPr>
          <a:xfrm>
            <a:off x="3092823" y="537882"/>
            <a:ext cx="5432611" cy="869577"/>
          </a:xfrm>
          <a:solidFill>
            <a:schemeClr val="accent1">
              <a:lumMod val="50000"/>
            </a:schemeClr>
          </a:solidFill>
        </p:spPr>
        <p:txBody>
          <a:bodyPr/>
          <a:lstStyle/>
          <a:p>
            <a:r>
              <a:rPr lang="en-US" b="1" dirty="0">
                <a:latin typeface="Arial" panose="020B0604020202020204" pitchFamily="34" charset="0"/>
                <a:cs typeface="Arial" panose="020B0604020202020204" pitchFamily="34" charset="0"/>
              </a:rPr>
              <a:t>    </a:t>
            </a:r>
            <a:r>
              <a:rPr lang="en-US" b="1" dirty="0">
                <a:solidFill>
                  <a:schemeClr val="bg1"/>
                </a:solidFill>
                <a:latin typeface="Algerian" panose="04020705040A02060702" pitchFamily="82" charset="0"/>
                <a:cs typeface="Arial" panose="020B0604020202020204" pitchFamily="34" charset="0"/>
              </a:rPr>
              <a:t>Proposed Solution</a:t>
            </a:r>
            <a:endParaRPr lang="en-US"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D275779-DDD9-8286-9A1A-2B9D17A3ECE6}"/>
              </a:ext>
            </a:extLst>
          </p:cNvPr>
          <p:cNvSpPr>
            <a:spLocks noGrp="1"/>
          </p:cNvSpPr>
          <p:nvPr>
            <p:ph idx="1"/>
          </p:nvPr>
        </p:nvSpPr>
        <p:spPr>
          <a:xfrm>
            <a:off x="340660" y="1783976"/>
            <a:ext cx="10255622" cy="4948517"/>
          </a:xfrm>
        </p:spPr>
        <p:txBody>
          <a:bodyPr>
            <a:normAutofit/>
          </a:bodyPr>
          <a:lstStyle/>
          <a:p>
            <a:r>
              <a:rPr lang="en-US" sz="1600" b="1" dirty="0">
                <a:solidFill>
                  <a:schemeClr val="tx1"/>
                </a:solidFill>
                <a:latin typeface="Arial Rounded MT Bold" panose="020F0704030504030204" pitchFamily="34" charset="0"/>
              </a:rPr>
              <a:t>3)Model Development in Watson.ai Studio: </a:t>
            </a:r>
            <a:r>
              <a:rPr lang="en-US" sz="1600" dirty="0">
                <a:solidFill>
                  <a:schemeClr val="tx1"/>
                </a:solidFill>
                <a:latin typeface="Bahnschrift SemiLight" panose="020B0502040204020203" pitchFamily="34" charset="0"/>
              </a:rPr>
              <a:t>Use Watson.ai Studio’s environment for uploading and preparing data.</a:t>
            </a:r>
          </a:p>
          <a:p>
            <a:r>
              <a:rPr lang="en-US" sz="1600" dirty="0">
                <a:solidFill>
                  <a:schemeClr val="tx1"/>
                </a:solidFill>
                <a:latin typeface="Bahnschrift SemiLight" panose="020B0502040204020203" pitchFamily="34" charset="0"/>
              </a:rPr>
              <a:t>Configure </a:t>
            </a:r>
            <a:r>
              <a:rPr lang="en-US" sz="1600" dirty="0" err="1">
                <a:solidFill>
                  <a:schemeClr val="tx1"/>
                </a:solidFill>
                <a:latin typeface="Bahnschrift SemiLight" panose="020B0502040204020203" pitchFamily="34" charset="0"/>
              </a:rPr>
              <a:t>AutoAI</a:t>
            </a:r>
            <a:r>
              <a:rPr lang="en-US" sz="1600" dirty="0">
                <a:solidFill>
                  <a:schemeClr val="tx1"/>
                </a:solidFill>
                <a:latin typeface="Bahnschrift SemiLight" panose="020B0502040204020203" pitchFamily="34" charset="0"/>
              </a:rPr>
              <a:t> pipelines to automatically select the best performing algorithm based on the dataset.</a:t>
            </a:r>
          </a:p>
          <a:p>
            <a:r>
              <a:rPr lang="en-US" sz="1600" dirty="0">
                <a:solidFill>
                  <a:schemeClr val="tx1"/>
                </a:solidFill>
                <a:latin typeface="Bahnschrift SemiLight" panose="020B0502040204020203" pitchFamily="34" charset="0"/>
              </a:rPr>
              <a:t>Train the model to classify machine conditions: Tool wear failure ,Heat dissipation failure , Power failure , Normal condition (no failure).</a:t>
            </a:r>
          </a:p>
          <a:p>
            <a:r>
              <a:rPr lang="en-US" sz="1600" b="1" dirty="0">
                <a:latin typeface="Arial Rounded MT Bold" panose="020F0704030504030204" pitchFamily="34" charset="0"/>
              </a:rPr>
              <a:t>4)Deployment on Watson.ai Studio</a:t>
            </a:r>
            <a:r>
              <a:rPr lang="en-US" sz="1600" dirty="0">
                <a:latin typeface="Bahnschrift SemiLight" panose="020B0502040204020203" pitchFamily="34" charset="0"/>
              </a:rPr>
              <a:t>: Deploy the trained model directly as a web service API from Watson.ai Studio.</a:t>
            </a:r>
          </a:p>
          <a:p>
            <a:r>
              <a:rPr lang="en-US" sz="1600" b="1" dirty="0">
                <a:latin typeface="Arial Rounded MT Bold" panose="020F0704030504030204" pitchFamily="34" charset="0"/>
              </a:rPr>
              <a:t>5)Real-Time Prediction Process</a:t>
            </a:r>
            <a:r>
              <a:rPr lang="en-US" sz="1600" dirty="0">
                <a:latin typeface="Bahnschrift SemiLight" panose="020B0502040204020203" pitchFamily="34" charset="0"/>
              </a:rPr>
              <a:t>:  Live machine sensor data is sent to the deployed Watson.ai Studio API endpoint.</a:t>
            </a:r>
          </a:p>
          <a:p>
            <a:r>
              <a:rPr lang="en-US" sz="1600" dirty="0">
                <a:latin typeface="Bahnschrift SemiLight" panose="020B0502040204020203" pitchFamily="34" charset="0"/>
              </a:rPr>
              <a:t> The model returns a predicted failure category with associated probabilities. Alerts and recommendations are triggered automatically to maintenance teams.</a:t>
            </a:r>
          </a:p>
          <a:p>
            <a:r>
              <a:rPr lang="en-US" sz="1600" b="1" dirty="0">
                <a:solidFill>
                  <a:schemeClr val="tx1"/>
                </a:solidFill>
                <a:latin typeface="Arial Rounded MT Bold" panose="020F0704030504030204" pitchFamily="34" charset="0"/>
              </a:rPr>
              <a:t>6) Benefits of the Solution:  </a:t>
            </a:r>
            <a:r>
              <a:rPr lang="en-US" sz="1600" dirty="0">
                <a:solidFill>
                  <a:schemeClr val="tx1"/>
                </a:solidFill>
                <a:latin typeface="Bahnschrift SemiLight" panose="020B0502040204020203" pitchFamily="34" charset="0"/>
              </a:rPr>
              <a:t>Proactive Maintenance: Early detection of failures using AI predictions.</a:t>
            </a:r>
          </a:p>
          <a:p>
            <a:r>
              <a:rPr lang="en-US" sz="1600" dirty="0">
                <a:solidFill>
                  <a:schemeClr val="tx1"/>
                </a:solidFill>
                <a:latin typeface="Bahnschrift SemiLight" panose="020B0502040204020203" pitchFamily="34" charset="0"/>
              </a:rPr>
              <a:t>Cost Efficiency:  Minimized downtime and reduced emergency repair costs.</a:t>
            </a:r>
          </a:p>
          <a:p>
            <a:r>
              <a:rPr lang="en-US" sz="1600" dirty="0">
                <a:solidFill>
                  <a:schemeClr val="tx1"/>
                </a:solidFill>
                <a:latin typeface="Bahnschrift SemiLight" panose="020B0502040204020203" pitchFamily="34" charset="0"/>
              </a:rPr>
              <a:t>Scalable Solution: Can be applied to multiple factories or machine types with minimal adjustments</a:t>
            </a:r>
            <a:r>
              <a:rPr lang="en-US" sz="1600" dirty="0">
                <a:solidFill>
                  <a:schemeClr val="tx1"/>
                </a:solidFill>
                <a:latin typeface="Arial Rounded MT Bold" panose="020F0704030504030204" pitchFamily="34" charset="0"/>
              </a:rPr>
              <a:t>.</a:t>
            </a:r>
            <a:endParaRPr lang="en-US" sz="1600" dirty="0">
              <a:latin typeface="Bahnschrift SemiLight" panose="020B0502040204020203" pitchFamily="34" charset="0"/>
            </a:endParaRPr>
          </a:p>
          <a:p>
            <a:endParaRPr lang="en-US" sz="1600" dirty="0">
              <a:latin typeface="Bahnschrift SemiLight" panose="020B0502040204020203" pitchFamily="34" charset="0"/>
            </a:endParaRPr>
          </a:p>
        </p:txBody>
      </p:sp>
    </p:spTree>
    <p:extLst>
      <p:ext uri="{BB962C8B-B14F-4D97-AF65-F5344CB8AC3E}">
        <p14:creationId xmlns:p14="http://schemas.microsoft.com/office/powerpoint/2010/main" val="16793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990A-6CB9-DBAA-49EE-D43F71239F22}"/>
              </a:ext>
            </a:extLst>
          </p:cNvPr>
          <p:cNvSpPr>
            <a:spLocks noGrp="1"/>
          </p:cNvSpPr>
          <p:nvPr>
            <p:ph type="title"/>
          </p:nvPr>
        </p:nvSpPr>
        <p:spPr>
          <a:xfrm>
            <a:off x="3065930" y="413226"/>
            <a:ext cx="5127812" cy="806824"/>
          </a:xfrm>
          <a:solidFill>
            <a:schemeClr val="accent1">
              <a:lumMod val="50000"/>
            </a:schemeClr>
          </a:solidFill>
        </p:spPr>
        <p:txBody>
          <a:bodyPr/>
          <a:lstStyle/>
          <a:p>
            <a:r>
              <a:rPr lang="en-US" b="1" dirty="0">
                <a:solidFill>
                  <a:schemeClr val="bg1"/>
                </a:solidFill>
                <a:latin typeface="Algerian" panose="04020705040A02060702" pitchFamily="82" charset="0"/>
                <a:ea typeface="+mj-lt"/>
                <a:cs typeface="Arial"/>
              </a:rPr>
              <a:t>   System  Approach</a:t>
            </a:r>
            <a:endParaRPr lang="en-US"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CAA460C-B8CF-FD37-8D0F-A88CDB24EBAA}"/>
              </a:ext>
            </a:extLst>
          </p:cNvPr>
          <p:cNvSpPr>
            <a:spLocks noGrp="1"/>
          </p:cNvSpPr>
          <p:nvPr>
            <p:ph idx="1"/>
          </p:nvPr>
        </p:nvSpPr>
        <p:spPr>
          <a:xfrm>
            <a:off x="322729" y="1748118"/>
            <a:ext cx="10004612" cy="4858870"/>
          </a:xfrm>
        </p:spPr>
        <p:txBody>
          <a:bodyPr>
            <a:normAutofit/>
          </a:bodyPr>
          <a:lstStyle/>
          <a:p>
            <a:r>
              <a:rPr lang="en-US" sz="1600" b="1" dirty="0">
                <a:latin typeface="Arial Rounded MT Bold" panose="020F0704030504030204" pitchFamily="34" charset="0"/>
              </a:rPr>
              <a:t>The System Approach defines the methodology, resources, and processes followed to develop and deploy the predictive maintenance model.</a:t>
            </a:r>
          </a:p>
          <a:p>
            <a:r>
              <a:rPr lang="en-US" sz="1600" b="1" dirty="0">
                <a:latin typeface="Arial Rounded MT Bold" panose="020F0704030504030204" pitchFamily="34" charset="0"/>
              </a:rPr>
              <a:t>1)System Requirements</a:t>
            </a:r>
            <a:r>
              <a:rPr lang="en-US" b="1" dirty="0">
                <a:latin typeface="Arial Rounded MT Bold" panose="020F0704030504030204" pitchFamily="34" charset="0"/>
              </a:rPr>
              <a:t>: </a:t>
            </a:r>
            <a:r>
              <a:rPr lang="en-US" sz="1600" b="1" dirty="0">
                <a:latin typeface="Bahnschrift SemiBold" panose="020B0502040204020203" pitchFamily="34" charset="0"/>
              </a:rPr>
              <a:t>Software</a:t>
            </a:r>
            <a:r>
              <a:rPr lang="en-US" sz="1600" b="1" dirty="0">
                <a:latin typeface="Arial Rounded MT Bold" panose="020F0704030504030204" pitchFamily="34" charset="0"/>
              </a:rPr>
              <a:t>: </a:t>
            </a:r>
            <a:r>
              <a:rPr lang="en-US" sz="1600" b="1" dirty="0">
                <a:latin typeface="Bahnschrift SemiBold" panose="020B0502040204020203" pitchFamily="34" charset="0"/>
              </a:rPr>
              <a:t>IBM Watson.ai Studio, Python libraries (Pandas, Scikit-learn, Matplotlib), IBM Watson Machine Learning service.</a:t>
            </a:r>
          </a:p>
          <a:p>
            <a:r>
              <a:rPr lang="en-US" sz="1600" b="1" dirty="0">
                <a:latin typeface="Bahnschrift SemiBold" panose="020B0502040204020203" pitchFamily="34" charset="0"/>
              </a:rPr>
              <a:t>Dataset: Kaggle predictive maintenance dataset with sensor readings.</a:t>
            </a:r>
          </a:p>
          <a:p>
            <a:r>
              <a:rPr lang="en-US" sz="1600" b="1" dirty="0">
                <a:latin typeface="Bahnschrift SemiBold" panose="020B0502040204020203" pitchFamily="34" charset="0"/>
              </a:rPr>
              <a:t>Cloud Platform: IBM Cloud Lite account for hosting and deployment</a:t>
            </a:r>
            <a:r>
              <a:rPr lang="en-US" sz="1600" b="1" dirty="0">
                <a:latin typeface="Arial Rounded MT Bold" panose="020F0704030504030204" pitchFamily="34" charset="0"/>
              </a:rPr>
              <a:t>.</a:t>
            </a:r>
          </a:p>
          <a:p>
            <a:r>
              <a:rPr lang="en-US" sz="1600" b="1" dirty="0">
                <a:latin typeface="Arial Rounded MT Bold" panose="020F0704030504030204" pitchFamily="34" charset="0"/>
              </a:rPr>
              <a:t>2) Data Flow Architecture: </a:t>
            </a:r>
            <a:r>
              <a:rPr lang="en-US" sz="1600" b="1" dirty="0">
                <a:latin typeface="Bahnschrift SemiBold" panose="020B0502040204020203" pitchFamily="34" charset="0"/>
              </a:rPr>
              <a:t>Data Acquisition: Sensor data collected from machines or historical datasets.</a:t>
            </a:r>
          </a:p>
          <a:p>
            <a:r>
              <a:rPr lang="en-US" sz="1600" b="1" dirty="0">
                <a:latin typeface="Bahnschrift SemiBold" panose="020B0502040204020203" pitchFamily="34" charset="0"/>
              </a:rPr>
              <a:t>Data Storage: Data uploaded to IBM Cloud Object Storage or Watson.ai Studio environment.</a:t>
            </a:r>
          </a:p>
          <a:p>
            <a:r>
              <a:rPr lang="en-US" sz="1600" b="1" dirty="0">
                <a:latin typeface="Bahnschrift SemiBold" panose="020B0502040204020203" pitchFamily="34" charset="0"/>
              </a:rPr>
              <a:t>Data Preprocessing: Cleaning, transformation, and feature engineering of raw data.</a:t>
            </a:r>
          </a:p>
          <a:p>
            <a:r>
              <a:rPr lang="en-US" sz="1600" b="1" dirty="0">
                <a:latin typeface="Bahnschrift SemiBold" panose="020B0502040204020203" pitchFamily="34" charset="0"/>
              </a:rPr>
              <a:t>Model Training: AI models developed in Watson.ai Studio using </a:t>
            </a:r>
            <a:r>
              <a:rPr lang="en-US" sz="1600" b="1" dirty="0" err="1">
                <a:latin typeface="Bahnschrift SemiBold" panose="020B0502040204020203" pitchFamily="34" charset="0"/>
              </a:rPr>
              <a:t>AutoAI</a:t>
            </a:r>
            <a:r>
              <a:rPr lang="en-US" sz="1600" b="1" dirty="0">
                <a:latin typeface="Bahnschrift SemiBold" panose="020B0502040204020203" pitchFamily="34" charset="0"/>
              </a:rPr>
              <a:t>.</a:t>
            </a:r>
          </a:p>
          <a:p>
            <a:r>
              <a:rPr lang="en-US" sz="1600" b="1" dirty="0">
                <a:latin typeface="Bahnschrift SemiBold" panose="020B0502040204020203" pitchFamily="34" charset="0"/>
              </a:rPr>
              <a:t>Model Deployment: Trained model deployed as a REST API service on IBM Watson Machine Learning.</a:t>
            </a:r>
          </a:p>
          <a:p>
            <a:r>
              <a:rPr lang="en-US" sz="1600" b="1" dirty="0">
                <a:latin typeface="Bahnschrift SemiBold" panose="020B0502040204020203" pitchFamily="34" charset="0"/>
              </a:rPr>
              <a:t>Real-Time Prediction: Live data fed to the deployed model, predicting failure types.</a:t>
            </a:r>
          </a:p>
          <a:p>
            <a:r>
              <a:rPr lang="en-US" sz="1600" b="1" dirty="0">
                <a:latin typeface="Bahnschrift SemiBold" panose="020B0502040204020203" pitchFamily="34" charset="0"/>
              </a:rPr>
              <a:t>Alert System: Automated notifications sent to maintenance teams for early action.</a:t>
            </a:r>
          </a:p>
        </p:txBody>
      </p:sp>
    </p:spTree>
    <p:extLst>
      <p:ext uri="{BB962C8B-B14F-4D97-AF65-F5344CB8AC3E}">
        <p14:creationId xmlns:p14="http://schemas.microsoft.com/office/powerpoint/2010/main" val="764021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C66ED-41F3-74DB-7AC6-EF202AC218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070FC-D978-B439-F2B9-33A7D02873C7}"/>
              </a:ext>
            </a:extLst>
          </p:cNvPr>
          <p:cNvSpPr>
            <a:spLocks noGrp="1"/>
          </p:cNvSpPr>
          <p:nvPr>
            <p:ph type="title"/>
          </p:nvPr>
        </p:nvSpPr>
        <p:spPr>
          <a:xfrm>
            <a:off x="2115671" y="322729"/>
            <a:ext cx="6176682" cy="824753"/>
          </a:xfrm>
          <a:solidFill>
            <a:schemeClr val="accent1">
              <a:lumMod val="50000"/>
            </a:schemeClr>
          </a:solidFill>
        </p:spPr>
        <p:txBody>
          <a:bodyPr>
            <a:normAutofit fontScale="90000"/>
          </a:bodyPr>
          <a:lstStyle/>
          <a:p>
            <a:r>
              <a:rPr lang="en-US" b="1" dirty="0">
                <a:solidFill>
                  <a:schemeClr val="bg1"/>
                </a:solidFill>
                <a:latin typeface="Algerian" panose="04020705040A02060702" pitchFamily="82" charset="0"/>
                <a:ea typeface="+mj-lt"/>
                <a:cs typeface="Arial"/>
              </a:rPr>
              <a:t>    Algorithm &amp; Deployment</a:t>
            </a:r>
            <a:endParaRPr lang="en-US"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39F597C8-78B9-FEB5-1E74-519C8E772D67}"/>
              </a:ext>
            </a:extLst>
          </p:cNvPr>
          <p:cNvSpPr>
            <a:spLocks noGrp="1"/>
          </p:cNvSpPr>
          <p:nvPr>
            <p:ph idx="1"/>
          </p:nvPr>
        </p:nvSpPr>
        <p:spPr>
          <a:xfrm>
            <a:off x="322729" y="1748118"/>
            <a:ext cx="10004612" cy="4858870"/>
          </a:xfrm>
        </p:spPr>
        <p:txBody>
          <a:bodyPr>
            <a:normAutofit/>
          </a:bodyPr>
          <a:lstStyle/>
          <a:p>
            <a:r>
              <a:rPr lang="en-US" sz="1600" dirty="0">
                <a:latin typeface="Arial Rounded MT Bold" panose="020F0704030504030204" pitchFamily="34" charset="0"/>
              </a:rPr>
              <a:t>Algorithm and deployment framework ensures a robust, scalable, and automated predictive maintenance system that can efficiently prevent unexpected machinery failures</a:t>
            </a:r>
            <a:r>
              <a:rPr lang="en-US" sz="1600" dirty="0"/>
              <a:t>.</a:t>
            </a:r>
          </a:p>
          <a:p>
            <a:r>
              <a:rPr lang="en-US" sz="1600" b="1" dirty="0">
                <a:latin typeface="Arial Rounded MT Bold" panose="020F0704030504030204" pitchFamily="34" charset="0"/>
              </a:rPr>
              <a:t>Algorithm Selection</a:t>
            </a:r>
            <a:r>
              <a:rPr lang="en-US" sz="1600" dirty="0"/>
              <a:t>: </a:t>
            </a:r>
            <a:r>
              <a:rPr lang="en-US" sz="1600" dirty="0">
                <a:latin typeface="Bahnschrift SemiBold" panose="020B0502040204020203" pitchFamily="34" charset="0"/>
              </a:rPr>
              <a:t>Random Forest Classifier for multi-class classification of failure types.</a:t>
            </a:r>
          </a:p>
          <a:p>
            <a:r>
              <a:rPr lang="en-US" sz="1600" dirty="0">
                <a:latin typeface="Bahnschrift SemiBold" panose="020B0502040204020203" pitchFamily="34" charset="0"/>
              </a:rPr>
              <a:t>Input Features: Air temperature, process temperature, rotational speed, torque, tool wear time, and quality measures.</a:t>
            </a:r>
          </a:p>
          <a:p>
            <a:r>
              <a:rPr lang="en-US" sz="1600" dirty="0">
                <a:latin typeface="Bahnschrift SemiBold" panose="020B0502040204020203" pitchFamily="34" charset="0"/>
              </a:rPr>
              <a:t>Training: Model trained on historical failure data, optimizing accuracy and precision.</a:t>
            </a:r>
          </a:p>
          <a:p>
            <a:r>
              <a:rPr lang="en-US" sz="1600" dirty="0">
                <a:latin typeface="Bahnschrift SemiBold" panose="020B0502040204020203" pitchFamily="34" charset="0"/>
              </a:rPr>
              <a:t>Prediction: Real-time sensor data fed into the model to predict failure type</a:t>
            </a:r>
            <a:r>
              <a:rPr lang="en-US" sz="1600" dirty="0"/>
              <a:t>.</a:t>
            </a:r>
          </a:p>
          <a:p>
            <a:r>
              <a:rPr lang="en-US" sz="1600" b="1" dirty="0">
                <a:latin typeface="Arial Rounded MT Bold" panose="020F0704030504030204" pitchFamily="34" charset="0"/>
              </a:rPr>
              <a:t>Deployment:</a:t>
            </a:r>
            <a:r>
              <a:rPr lang="en-US" sz="1600" b="1" dirty="0"/>
              <a:t> </a:t>
            </a:r>
            <a:r>
              <a:rPr lang="en-US" sz="1600" b="1" dirty="0">
                <a:latin typeface="Bahnschrift SemiBold" panose="020B0502040204020203" pitchFamily="34" charset="0"/>
              </a:rPr>
              <a:t>Model deployed on IBM Watson Machine Learning service, accessible via API for integration into factory systems.</a:t>
            </a:r>
          </a:p>
          <a:p>
            <a:endParaRPr lang="en-US" sz="1600" b="1" dirty="0">
              <a:latin typeface="Bahnschrift SemiBold" panose="020B0502040204020203" pitchFamily="34" charset="0"/>
            </a:endParaRPr>
          </a:p>
        </p:txBody>
      </p:sp>
    </p:spTree>
    <p:extLst>
      <p:ext uri="{BB962C8B-B14F-4D97-AF65-F5344CB8AC3E}">
        <p14:creationId xmlns:p14="http://schemas.microsoft.com/office/powerpoint/2010/main" val="4142059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2967-5C3C-1FE3-1E75-DD2F52D45205}"/>
              </a:ext>
            </a:extLst>
          </p:cNvPr>
          <p:cNvSpPr>
            <a:spLocks noGrp="1"/>
          </p:cNvSpPr>
          <p:nvPr>
            <p:ph type="title"/>
          </p:nvPr>
        </p:nvSpPr>
        <p:spPr>
          <a:xfrm>
            <a:off x="4554070" y="224118"/>
            <a:ext cx="2178425" cy="694676"/>
          </a:xfrm>
          <a:solidFill>
            <a:schemeClr val="accent1">
              <a:lumMod val="50000"/>
            </a:schemeClr>
          </a:solidFill>
        </p:spPr>
        <p:txBody>
          <a:bodyPr>
            <a:normAutofit fontScale="90000"/>
          </a:bodyPr>
          <a:lstStyle/>
          <a:p>
            <a:r>
              <a:rPr lang="en-US" dirty="0"/>
              <a:t>    </a:t>
            </a:r>
            <a:r>
              <a:rPr lang="en-US" b="1" dirty="0">
                <a:solidFill>
                  <a:schemeClr val="bg1"/>
                </a:solidFill>
                <a:latin typeface="Algerian" panose="04020705040A02060702" pitchFamily="82" charset="0"/>
              </a:rPr>
              <a:t>Result</a:t>
            </a:r>
          </a:p>
        </p:txBody>
      </p:sp>
      <p:pic>
        <p:nvPicPr>
          <p:cNvPr id="4" name="Picture 3">
            <a:extLst>
              <a:ext uri="{FF2B5EF4-FFF2-40B4-BE49-F238E27FC236}">
                <a16:creationId xmlns:a16="http://schemas.microsoft.com/office/drawing/2014/main" id="{E22BA717-8E39-F4D2-38A1-7D251D338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454" y="1055709"/>
            <a:ext cx="8741092" cy="5578173"/>
          </a:xfrm>
          <a:prstGeom prst="rect">
            <a:avLst/>
          </a:prstGeom>
        </p:spPr>
      </p:pic>
    </p:spTree>
    <p:extLst>
      <p:ext uri="{BB962C8B-B14F-4D97-AF65-F5344CB8AC3E}">
        <p14:creationId xmlns:p14="http://schemas.microsoft.com/office/powerpoint/2010/main" val="1877289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DA2702-416F-EA6D-6DCE-6C79FFDEC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487" y="452717"/>
            <a:ext cx="10451026" cy="5952565"/>
          </a:xfrm>
          <a:prstGeom prst="rect">
            <a:avLst/>
          </a:prstGeom>
        </p:spPr>
      </p:pic>
    </p:spTree>
    <p:extLst>
      <p:ext uri="{BB962C8B-B14F-4D97-AF65-F5344CB8AC3E}">
        <p14:creationId xmlns:p14="http://schemas.microsoft.com/office/powerpoint/2010/main" val="34942565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389</TotalTime>
  <Words>921</Words>
  <Application>Microsoft Office PowerPoint</Application>
  <PresentationFormat>Widescreen</PresentationFormat>
  <Paragraphs>75</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Algerian</vt:lpstr>
      <vt:lpstr>Arial</vt:lpstr>
      <vt:lpstr>Arial Rounded MT Bold</vt:lpstr>
      <vt:lpstr>Bahnschrift SemiBold</vt:lpstr>
      <vt:lpstr>Bahnschrift SemiLight</vt:lpstr>
      <vt:lpstr>Footlight MT Light</vt:lpstr>
      <vt:lpstr>Times New Roman</vt:lpstr>
      <vt:lpstr>Wingdings 3</vt:lpstr>
      <vt:lpstr>Facet</vt:lpstr>
      <vt:lpstr>           IBM PROJECT </vt:lpstr>
      <vt:lpstr>    OUTLINE</vt:lpstr>
      <vt:lpstr>     Problem Statement</vt:lpstr>
      <vt:lpstr>    Proposed Solution</vt:lpstr>
      <vt:lpstr>    Proposed Solution</vt:lpstr>
      <vt:lpstr>   System  Approach</vt:lpstr>
      <vt:lpstr>    Algorithm &amp; Deployment</vt:lpstr>
      <vt:lpstr>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        Future scope </vt:lpstr>
      <vt:lpstr>          References</vt:lpstr>
      <vt:lpstr>      IBM Certifications</vt:lpstr>
      <vt:lpstr>Screenshot/ credly certificate (Journey to Cloud)</vt:lpstr>
      <vt:lpstr>Screenshot/ credly certificate( RAG Lab)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Chaitrali Kamble</dc:creator>
  <cp:lastModifiedBy>Chaitrali Kamble</cp:lastModifiedBy>
  <cp:revision>1</cp:revision>
  <dcterms:created xsi:type="dcterms:W3CDTF">2025-07-30T16:25:02Z</dcterms:created>
  <dcterms:modified xsi:type="dcterms:W3CDTF">2025-08-03T17:22:28Z</dcterms:modified>
</cp:coreProperties>
</file>