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43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B12D49-231C-4DF4-A050-A47BAF91E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DC1F46-3099-401B-8A02-99161E126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30062C-59E0-4372-BA63-0A65E9A6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01C2-3023-4AD9-BAFC-CC0864F01676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9DE1E5-9B67-42FD-B61F-95FC8010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579C8E-DFCD-4A4E-8378-601CA644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499B-98C7-42A3-A6D8-4DABFE795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77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662ADC-B9A8-455A-A339-BAF60A6D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035E64-3622-4F59-8C1D-97A47AFE5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52DA65-0204-4D6F-ABFD-5AEF9C8F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01C2-3023-4AD9-BAFC-CC0864F01676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208E3A-E295-46EA-A7BD-0D6D6ED2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500041-DCD8-4A98-AE32-FF153A22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499B-98C7-42A3-A6D8-4DABFE795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57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DD9F47-21CA-47D7-BD82-8CA1137B5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2EC0F1-2FF2-4EAD-8772-CB1B76A9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5FBCFB-5CD7-4EC1-AEE4-86D27A36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01C2-3023-4AD9-BAFC-CC0864F01676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63DA7E-8B22-4D59-802B-A06CB045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D80FE8-4667-47DE-8D90-08156283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499B-98C7-42A3-A6D8-4DABFE795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39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7E5AE-F21C-4D52-A6CD-15238F33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A083FB-BBD1-4E59-ADB8-71C1A69F5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45F3B6-25BD-4EFB-9E9F-282C49AF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01C2-3023-4AD9-BAFC-CC0864F01676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BE852F-AE6D-4DCA-B363-076D537A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14B5EC-E3FB-4E77-AE33-30CCF648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499B-98C7-42A3-A6D8-4DABFE795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92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930177-49F6-4E09-BCE1-FA475354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2924EC-B1E9-469D-8364-BB017D164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C958A5-6132-42AC-AF12-493FF607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01C2-3023-4AD9-BAFC-CC0864F01676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ECD7EF-1DE2-40DA-8433-32E90C37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A1987A-EB42-49BC-8BA2-75A77FD9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499B-98C7-42A3-A6D8-4DABFE795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84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A34C1-5DB4-41E8-A654-D67AAE2E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3EE6D9-17AC-4B0A-ACB4-915D22176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1E3C5F-23D9-4FEC-A164-D2FDD31BB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C3FEB8-4F31-40E5-86A1-2492D978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01C2-3023-4AD9-BAFC-CC0864F01676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6FC777-95D4-4156-8ECE-5B1A0D0C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5AE966-D4D0-4BE7-AD69-71EDF95F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499B-98C7-42A3-A6D8-4DABFE795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97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3317D6-3768-4F99-B571-D4318171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725947-855E-42E5-83FB-70F35E80A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76C526-7FF1-4CD6-9254-B03E359AB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311E900-3221-42CE-BF10-29470EA27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B9FB1E1-3B47-4BE5-B0BE-24732E997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46EE88-E0A1-4907-BBDC-32CE1252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01C2-3023-4AD9-BAFC-CC0864F01676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5FF1D0-72BB-4D6E-B4D2-7974E590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2A5BC65-7498-4FE6-B4D0-AB31BFD8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499B-98C7-42A3-A6D8-4DABFE795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81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4F753C-8838-422C-ACDE-52879C3B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123AFE-2FAB-4890-B8B5-3F1CAB93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01C2-3023-4AD9-BAFC-CC0864F01676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AAED34-7A77-4FE1-8DC4-C6AF112D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37FCC2-27E6-411B-9582-E36880E3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499B-98C7-42A3-A6D8-4DABFE795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96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CB64B1-4C56-4AA0-AED2-0292DA80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01C2-3023-4AD9-BAFC-CC0864F01676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5928814-8BAA-4921-9893-6D41B8D0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E8D9AE-F905-4D9F-BD9C-2C1B9844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499B-98C7-42A3-A6D8-4DABFE795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90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893A8-2FC6-41C0-833E-EB1281F5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A14ECE-3600-41C2-87CE-49EA8E4F4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D63337-BE31-4463-90D3-7FC2B8E0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1BCC1F-195C-4B37-91B6-6ADC56EB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01C2-3023-4AD9-BAFC-CC0864F01676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CFD30A-4A2D-414E-9448-E5F9AAC5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3CACC3-C8F2-4CB1-AD5D-FB5B1FF2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499B-98C7-42A3-A6D8-4DABFE795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03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90032-B516-42A8-9CC6-FDF34E97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435B4A9-93CC-434D-A5C4-33EC82C7C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301C36-3CFF-4703-BD95-5130D1E68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C68AC1-064E-4389-B317-5C292F3D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01C2-3023-4AD9-BAFC-CC0864F01676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9A8E3-221E-4713-B470-DE25CC69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7FDABB-8EE2-4BF4-8A20-C8ED7D6D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F499B-98C7-42A3-A6D8-4DABFE795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43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A87648F-1766-40F4-96B7-757F4BCA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56CDC0-4982-4D44-9D33-F419FC0E4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70ABAF-F40E-411E-B7A7-747795B5D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D01C2-3023-4AD9-BAFC-CC0864F01676}" type="datetimeFigureOut">
              <a:rPr kumimoji="1" lang="ja-JP" altLang="en-US" smtClean="0"/>
              <a:t>2019/2/7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E160DB-6D96-4C08-BF11-7D43BF596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57F8E5-0571-4D9C-AE57-B85929C36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F499B-98C7-42A3-A6D8-4DABFE795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30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847B43F-9384-4AE4-8E83-5551D44EC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053" y="0"/>
            <a:ext cx="3193894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02874F-5D48-48F8-95CD-BC4CEF651C88}"/>
              </a:ext>
            </a:extLst>
          </p:cNvPr>
          <p:cNvSpPr txBox="1"/>
          <p:nvPr/>
        </p:nvSpPr>
        <p:spPr>
          <a:xfrm>
            <a:off x="118643" y="2872835"/>
            <a:ext cx="4450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(Upper Left 1)</a:t>
            </a:r>
          </a:p>
          <a:p>
            <a:r>
              <a:rPr lang="en-US" altLang="ja-JP" sz="1200" dirty="0"/>
              <a:t>https://www.osaka-baytower.com/zh-tw/?promo=CTBC10</a:t>
            </a:r>
            <a:endParaRPr kumimoji="1" lang="ja-JP" altLang="en-US" sz="1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23A365-ACED-4186-ABCD-DE5886B9BE87}"/>
              </a:ext>
            </a:extLst>
          </p:cNvPr>
          <p:cNvSpPr txBox="1"/>
          <p:nvPr/>
        </p:nvSpPr>
        <p:spPr>
          <a:xfrm>
            <a:off x="118643" y="4614755"/>
            <a:ext cx="4450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(Upper Right 1)</a:t>
            </a:r>
          </a:p>
          <a:p>
            <a:r>
              <a:rPr lang="en-US" altLang="ja-JP" sz="1200" dirty="0"/>
              <a:t>https://www.mystays.com/zh-tw/hotel-mystays-gotanda-tokyo/?promo=ctbc10</a:t>
            </a:r>
            <a:endParaRPr kumimoji="1" lang="ja-JP" altLang="en-US" sz="1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EE74A7-6702-4435-AF90-69F44D9B386A}"/>
              </a:ext>
            </a:extLst>
          </p:cNvPr>
          <p:cNvSpPr txBox="1"/>
          <p:nvPr/>
        </p:nvSpPr>
        <p:spPr>
          <a:xfrm>
            <a:off x="157493" y="3660101"/>
            <a:ext cx="4450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(Upper Left 2</a:t>
            </a:r>
          </a:p>
          <a:p>
            <a:r>
              <a:rPr lang="en-US" altLang="ja-JP" sz="1200" dirty="0"/>
              <a:t>https://www.mystays.com/zh-tw/hotel-mystays-kyoto-shijo-kyoto/?promo=CTBC10</a:t>
            </a:r>
            <a:endParaRPr kumimoji="1" lang="ja-JP" altLang="en-US" sz="12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354733B-F6D5-44B3-AA9C-156E200251AA}"/>
              </a:ext>
            </a:extLst>
          </p:cNvPr>
          <p:cNvSpPr/>
          <p:nvPr/>
        </p:nvSpPr>
        <p:spPr>
          <a:xfrm>
            <a:off x="113860" y="2792187"/>
            <a:ext cx="4259755" cy="25146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D6C538-EC80-41AA-A95A-A46CE50DD664}"/>
              </a:ext>
            </a:extLst>
          </p:cNvPr>
          <p:cNvSpPr txBox="1"/>
          <p:nvPr/>
        </p:nvSpPr>
        <p:spPr>
          <a:xfrm>
            <a:off x="7749574" y="2774864"/>
            <a:ext cx="4450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(Bottom Left 1)</a:t>
            </a:r>
          </a:p>
          <a:p>
            <a:r>
              <a:rPr lang="en-US" altLang="ja-JP" sz="1200" dirty="0"/>
              <a:t>https://www.mystays.com/zh-tw/hotel-mystays-premier-kanazawa-ishikawa/?promo=CTBC10</a:t>
            </a:r>
            <a:endParaRPr lang="ja-JP" altLang="en-US" sz="1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020D584-8E23-4648-B041-BF7F9D0CA4D5}"/>
              </a:ext>
            </a:extLst>
          </p:cNvPr>
          <p:cNvSpPr txBox="1"/>
          <p:nvPr/>
        </p:nvSpPr>
        <p:spPr>
          <a:xfrm>
            <a:off x="7749574" y="4516784"/>
            <a:ext cx="4450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(Bottom Right 1)</a:t>
            </a:r>
          </a:p>
          <a:p>
            <a:r>
              <a:rPr lang="en-US" altLang="ja-JP" sz="1200" dirty="0"/>
              <a:t>https://www.mystays.com/zh-tw/hotel-mystays-gotanda-tokyo/?promo=ctbc10</a:t>
            </a:r>
            <a:endParaRPr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6B5C2A1-F977-4479-AE0F-BF2CAB41B968}"/>
              </a:ext>
            </a:extLst>
          </p:cNvPr>
          <p:cNvSpPr txBox="1"/>
          <p:nvPr/>
        </p:nvSpPr>
        <p:spPr>
          <a:xfrm>
            <a:off x="7788424" y="3562130"/>
            <a:ext cx="4450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(Bottom Left 2</a:t>
            </a:r>
          </a:p>
          <a:p>
            <a:r>
              <a:rPr lang="en-US" altLang="ja-JP" sz="1200" dirty="0"/>
              <a:t>https://www.mystays.com/zh-tw/hotel-art-hotel-hirosaki-city-aomori/?promo=ctbc10</a:t>
            </a:r>
            <a:endParaRPr lang="ja-JP" altLang="en-US" sz="12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C994944-C273-4AF2-8610-22FF0DA7F3F4}"/>
              </a:ext>
            </a:extLst>
          </p:cNvPr>
          <p:cNvSpPr/>
          <p:nvPr/>
        </p:nvSpPr>
        <p:spPr>
          <a:xfrm>
            <a:off x="7761126" y="2678676"/>
            <a:ext cx="4259755" cy="25246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D9F9CE7-FDF0-435A-8E1B-D3B6DB24CE29}"/>
              </a:ext>
            </a:extLst>
          </p:cNvPr>
          <p:cNvSpPr/>
          <p:nvPr/>
        </p:nvSpPr>
        <p:spPr>
          <a:xfrm>
            <a:off x="4444372" y="221111"/>
            <a:ext cx="3066771" cy="219200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646860C-213A-44D5-AA1D-4073EE0D83A6}"/>
              </a:ext>
            </a:extLst>
          </p:cNvPr>
          <p:cNvSpPr txBox="1"/>
          <p:nvPr/>
        </p:nvSpPr>
        <p:spPr>
          <a:xfrm>
            <a:off x="7919358" y="1249875"/>
            <a:ext cx="410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https://www.mystays.com/zh-tw/partners/ctbc/</a:t>
            </a:r>
            <a:endParaRPr kumimoji="1" lang="ja-JP" altLang="en-US" sz="1200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EF8C1B8-812A-46F8-BC84-EF94D4D658EF}"/>
              </a:ext>
            </a:extLst>
          </p:cNvPr>
          <p:cNvSpPr/>
          <p:nvPr/>
        </p:nvSpPr>
        <p:spPr>
          <a:xfrm>
            <a:off x="4549828" y="2834372"/>
            <a:ext cx="3193894" cy="115966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4658CB7-7945-45C6-AE52-4A0789B30ADC}"/>
              </a:ext>
            </a:extLst>
          </p:cNvPr>
          <p:cNvSpPr/>
          <p:nvPr/>
        </p:nvSpPr>
        <p:spPr>
          <a:xfrm>
            <a:off x="4555269" y="4010030"/>
            <a:ext cx="3193894" cy="107825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560E803-0426-475E-A5F5-8C3C84FA3464}"/>
              </a:ext>
            </a:extLst>
          </p:cNvPr>
          <p:cNvSpPr/>
          <p:nvPr/>
        </p:nvSpPr>
        <p:spPr>
          <a:xfrm>
            <a:off x="4528055" y="5109492"/>
            <a:ext cx="3193894" cy="28711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26D8B95-44A9-4392-B80B-C284D803C42D}"/>
              </a:ext>
            </a:extLst>
          </p:cNvPr>
          <p:cNvSpPr txBox="1"/>
          <p:nvPr/>
        </p:nvSpPr>
        <p:spPr>
          <a:xfrm>
            <a:off x="7750951" y="5392870"/>
            <a:ext cx="4101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https://www.mystays.com/zh-tw/partners/ctbc/</a:t>
            </a:r>
            <a:endParaRPr kumimoji="1" lang="ja-JP" altLang="en-US" sz="12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7B3C37BD-BD7A-4438-916D-C476E91E70D9}"/>
              </a:ext>
            </a:extLst>
          </p:cNvPr>
          <p:cNvSpPr/>
          <p:nvPr/>
        </p:nvSpPr>
        <p:spPr>
          <a:xfrm>
            <a:off x="7291873" y="2413117"/>
            <a:ext cx="401074" cy="2211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04C468-9323-4E51-9017-7276F65B0A58}"/>
              </a:ext>
            </a:extLst>
          </p:cNvPr>
          <p:cNvSpPr txBox="1"/>
          <p:nvPr/>
        </p:nvSpPr>
        <p:spPr>
          <a:xfrm>
            <a:off x="7788424" y="2337318"/>
            <a:ext cx="3725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https://sakura.weathermap.jp/zh-tw.php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5373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155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MHM</dc:creator>
  <cp:lastModifiedBy>MHM</cp:lastModifiedBy>
  <cp:revision>6</cp:revision>
  <dcterms:created xsi:type="dcterms:W3CDTF">2019-02-06T07:59:04Z</dcterms:created>
  <dcterms:modified xsi:type="dcterms:W3CDTF">2019-02-07T05:39:18Z</dcterms:modified>
</cp:coreProperties>
</file>