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9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7800-DE32-B255-8307-83B03911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A6718-C356-334D-2167-056E573C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85" y="2180326"/>
            <a:ext cx="8374582" cy="901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dirty="0"/>
              <a:t>NAME :                               ROLL NO:</a:t>
            </a:r>
          </a:p>
          <a:p>
            <a:pPr marL="0" indent="0">
              <a:buNone/>
            </a:pPr>
            <a:r>
              <a:rPr lang="en-IN" sz="2400"/>
              <a:t> K.Chaitanya</a:t>
            </a:r>
            <a:r>
              <a:rPr lang="en-IN" sz="2400" dirty="0"/>
              <a:t>                         23BFA02L22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Library Management System | Library Management Software in India">
            <a:extLst>
              <a:ext uri="{FF2B5EF4-FFF2-40B4-BE49-F238E27FC236}">
                <a16:creationId xmlns:a16="http://schemas.microsoft.com/office/drawing/2014/main" id="{A15B9E14-5838-4D69-437D-83F771B44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53754"/>
            <a:ext cx="6095998" cy="427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1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90C8B-E35F-DF9E-81B3-CE7A2A15A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218363"/>
            <a:ext cx="5715798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0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3B8A95-F568-A0D9-D07E-68D60E6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16" y="1337733"/>
            <a:ext cx="4296375" cy="4441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4F8859-A0CE-94BD-ED62-1D9EC9AD3F73}"/>
              </a:ext>
            </a:extLst>
          </p:cNvPr>
          <p:cNvSpPr txBox="1"/>
          <p:nvPr/>
        </p:nvSpPr>
        <p:spPr>
          <a:xfrm>
            <a:off x="3901016" y="582454"/>
            <a:ext cx="438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PROGRAM OUTPUT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2232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9ACA4-5A38-3683-9488-6BB32D6CA84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63712" y="360892"/>
            <a:ext cx="8664575" cy="5370513"/>
          </a:xfrm>
        </p:spPr>
      </p:pic>
    </p:spTree>
    <p:extLst>
      <p:ext uri="{BB962C8B-B14F-4D97-AF65-F5344CB8AC3E}">
        <p14:creationId xmlns:p14="http://schemas.microsoft.com/office/powerpoint/2010/main" val="249460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ersal | Vijay's much-loved trademark mannerisms">
            <a:extLst>
              <a:ext uri="{FF2B5EF4-FFF2-40B4-BE49-F238E27FC236}">
                <a16:creationId xmlns:a16="http://schemas.microsoft.com/office/drawing/2014/main" id="{122DB797-1433-0B59-4E6B-830E7AEE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80" y="533822"/>
            <a:ext cx="523875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ECDCE-C4BB-A822-0D30-9FEFF169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708" y="3429000"/>
            <a:ext cx="1046692" cy="561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E27097-7DD5-BC5B-551C-1F45AEBC9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737" y="1904673"/>
            <a:ext cx="3813493" cy="152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8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B3BE-0F25-74D3-BCE2-A9255F23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BDF0-752C-4441-D340-D2FC3BDC887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145" y="1965325"/>
            <a:ext cx="9604375" cy="34496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1. To build a library management which contains two login :- </a:t>
            </a:r>
          </a:p>
          <a:p>
            <a:pPr marL="0" indent="0">
              <a:buNone/>
            </a:pPr>
            <a:r>
              <a:rPr lang="en-US"/>
              <a:t>       student and admin(librarian).</a:t>
            </a:r>
          </a:p>
          <a:p>
            <a:r>
              <a:rPr lang="en-US"/>
              <a:t>2. There will be various features like</a:t>
            </a:r>
          </a:p>
          <a:p>
            <a:pPr marL="0" indent="0">
              <a:buNone/>
            </a:pPr>
            <a:r>
              <a:rPr lang="en-US"/>
              <a:t> • Searching of books</a:t>
            </a:r>
          </a:p>
          <a:p>
            <a:pPr marL="0" indent="0">
              <a:buNone/>
            </a:pPr>
            <a:r>
              <a:rPr lang="en-US"/>
              <a:t> • Issuing and returning books </a:t>
            </a:r>
          </a:p>
          <a:p>
            <a:pPr marL="0" indent="0">
              <a:buNone/>
            </a:pPr>
            <a:r>
              <a:rPr lang="en-US"/>
              <a:t> • Paying fine(if any) online </a:t>
            </a:r>
          </a:p>
          <a:p>
            <a:pPr marL="0" indent="0">
              <a:buNone/>
            </a:pPr>
            <a:r>
              <a:rPr lang="en-US"/>
              <a:t> • Librarian can read information about any member</a:t>
            </a:r>
          </a:p>
          <a:p>
            <a:pPr marL="0" indent="0">
              <a:buNone/>
            </a:pPr>
            <a:r>
              <a:rPr lang="en-US"/>
              <a:t> • Librarian can track the books issued by a particular student.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A1E6C-6B59-B43F-0F13-B4A8D12B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290" y="1965325"/>
            <a:ext cx="2439230" cy="38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9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71F-40F7-430E-8465-17592FBA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Module 1 - Student Login / Admin Login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0097-39F4-754A-C27F-C9DB8A80A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of the user will be there.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• Username and password will be matched from our database. Once both username and password matches, then only a user is allowed to enter into the system.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US" dirty="0"/>
              <a:t>• Similarly for admin there will be a authentication system.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CDED9-3499-1ACE-04C0-341C8569D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160" y="3341151"/>
            <a:ext cx="2999694" cy="26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6939-510F-DF68-547B-11633739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2 - Signup For New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6F65-6CB5-0097-EC61-60155837D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new users there will be sign up option </a:t>
            </a:r>
          </a:p>
          <a:p>
            <a:r>
              <a:rPr lang="en-US"/>
              <a:t> Various details like registration number , username , password etc. will be taken from the user and then it will be updated in our database. </a:t>
            </a:r>
          </a:p>
          <a:p>
            <a:r>
              <a:rPr lang="en-US"/>
              <a:t> After this , the user will be redirected to the login page.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2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00D9-FF6B-5346-1109-CEEFD053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3 - Student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ABA9-48AE-A4C9-B419-383E3D932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163" y="2038554"/>
            <a:ext cx="9603275" cy="3450613"/>
          </a:xfrm>
        </p:spPr>
        <p:txBody>
          <a:bodyPr/>
          <a:lstStyle/>
          <a:p>
            <a:r>
              <a:rPr lang="en-US"/>
              <a:t>After successful login into system, user can see its details.</a:t>
            </a:r>
          </a:p>
          <a:p>
            <a:r>
              <a:rPr lang="en-US"/>
              <a:t>Various details which will be shown are:-</a:t>
            </a:r>
          </a:p>
          <a:p>
            <a:pPr marL="0" indent="0">
              <a:buNone/>
            </a:pPr>
            <a:r>
              <a:rPr lang="en-US"/>
              <a:t>    • Issued books</a:t>
            </a:r>
          </a:p>
          <a:p>
            <a:pPr marL="0" indent="0">
              <a:buNone/>
            </a:pPr>
            <a:r>
              <a:rPr lang="en-US"/>
              <a:t>    • Date of issue</a:t>
            </a:r>
          </a:p>
          <a:p>
            <a:pPr marL="0" indent="0">
              <a:buNone/>
            </a:pPr>
            <a:r>
              <a:rPr lang="en-US"/>
              <a:t>    • When to return</a:t>
            </a:r>
          </a:p>
          <a:p>
            <a:pPr marL="0" indent="0">
              <a:buNone/>
            </a:pPr>
            <a:r>
              <a:rPr lang="en-US"/>
              <a:t>    • Current fine the user has to pay</a:t>
            </a:r>
          </a:p>
          <a:p>
            <a:pPr marL="0" indent="0">
              <a:buNone/>
            </a:pPr>
            <a:r>
              <a:rPr lang="en-US"/>
              <a:t>    • Searching book in the library.</a:t>
            </a:r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BA7D2-525A-81B2-561F-50CFCB65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35" y="3008736"/>
            <a:ext cx="5106907" cy="28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80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0A3D-695F-DD11-B971-BB6CB9F8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4 - Admin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5ECF-4A1C-81F6-8920-BA272CF62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11" y="2209155"/>
            <a:ext cx="6746148" cy="3450613"/>
          </a:xfrm>
        </p:spPr>
        <p:txBody>
          <a:bodyPr/>
          <a:lstStyle/>
          <a:p>
            <a:r>
              <a:rPr lang="en-US" dirty="0"/>
              <a:t>After successful login admin can keep track of the books issued </a:t>
            </a:r>
          </a:p>
          <a:p>
            <a:r>
              <a:rPr lang="en-US" dirty="0"/>
              <a:t> It can also track various other details such as</a:t>
            </a:r>
          </a:p>
          <a:p>
            <a:pPr marL="0" indent="0">
              <a:buNone/>
            </a:pPr>
            <a:r>
              <a:rPr lang="en-US" dirty="0"/>
              <a:t> • Fine of all students. </a:t>
            </a:r>
          </a:p>
          <a:p>
            <a:pPr marL="0" indent="0">
              <a:buNone/>
            </a:pPr>
            <a:r>
              <a:rPr lang="en-US" dirty="0"/>
              <a:t> • Which book is issued by the student</a:t>
            </a:r>
          </a:p>
          <a:p>
            <a:pPr marL="0" indent="0">
              <a:buNone/>
            </a:pPr>
            <a:r>
              <a:rPr lang="en-US" dirty="0"/>
              <a:t> • The number of copies of book which can help the librarian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to know which book to order.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8B369-5CDA-05A6-E692-7D054E59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921" y="2209154"/>
            <a:ext cx="4174928" cy="35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3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A98E-C7F0-6C00-AA7F-F4492B544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5 – Book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5928-728C-C967-239C-CE72884B8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55" y="2015732"/>
            <a:ext cx="7232801" cy="403774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Books present in the library can be searched.</a:t>
            </a:r>
          </a:p>
          <a:p>
            <a:pPr algn="just"/>
            <a:r>
              <a:rPr lang="en-US" dirty="0"/>
              <a:t>The books can be searched on various parameters such as </a:t>
            </a:r>
          </a:p>
          <a:p>
            <a:pPr marL="0" indent="0" algn="just">
              <a:buNone/>
            </a:pPr>
            <a:r>
              <a:rPr lang="en-US" dirty="0"/>
              <a:t>• Subject wise Search- If a student wants a book related to open source programming</a:t>
            </a:r>
            <a:r>
              <a:rPr lang="en-IN" dirty="0"/>
              <a:t> </a:t>
            </a:r>
            <a:r>
              <a:rPr lang="en-US" dirty="0"/>
              <a:t>then system will show all the books related to  present in the library</a:t>
            </a:r>
            <a:r>
              <a:rPr lang="en-IN" dirty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• Author Wise Search- Can search a book on particular author. The system will show all the books on that author available in the library </a:t>
            </a:r>
          </a:p>
          <a:p>
            <a:pPr marL="0" indent="0" algn="just">
              <a:buNone/>
            </a:pPr>
            <a:r>
              <a:rPr lang="en-US" dirty="0"/>
              <a:t>• Year Wise Search- Searching a book based on particular edition will be available.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9142C2-03AE-2F1E-07FE-0447E4DD0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856" y="2503389"/>
            <a:ext cx="4114110" cy="30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8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6A1E3-F665-E2A7-8077-FF44B279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Module 6 - Book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BCF99-BD3B-CF76-7DC7-9560F682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this , user will be allowed to recommend any book he/she require .</a:t>
            </a:r>
          </a:p>
          <a:p>
            <a:r>
              <a:rPr lang="en-US"/>
              <a:t> This information will go into the admin login where he can inform the higher authorities for supply of the books.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3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0A7B8C-DC82-FADA-4EF5-6457018AB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" y="1306134"/>
            <a:ext cx="5212081" cy="4820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9FB0D-F0D1-FD95-6385-E89148EA8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385" y="1295973"/>
            <a:ext cx="6677176" cy="48305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B6F664-06D1-05C3-EAA2-5F05F4AB5C72}"/>
              </a:ext>
            </a:extLst>
          </p:cNvPr>
          <p:cNvSpPr txBox="1"/>
          <p:nvPr/>
        </p:nvSpPr>
        <p:spPr>
          <a:xfrm>
            <a:off x="4511040" y="721360"/>
            <a:ext cx="2999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SOURCE CODE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188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57</TotalTime>
  <Words>460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Library management system</vt:lpstr>
      <vt:lpstr>overview</vt:lpstr>
      <vt:lpstr>Module 1 - Student Login / Admin Login</vt:lpstr>
      <vt:lpstr>Module 2 - Signup For New users</vt:lpstr>
      <vt:lpstr>Module 3 - Student Profile</vt:lpstr>
      <vt:lpstr>Module 4 - Admin Panel</vt:lpstr>
      <vt:lpstr>Module 5 – Book Search</vt:lpstr>
      <vt:lpstr>Module 6 - Book Recommendation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kanupuruchaitanya123@outlook.com</dc:creator>
  <cp:lastModifiedBy>kanupuruchaitanya123@outlook.com</cp:lastModifiedBy>
  <cp:revision>6</cp:revision>
  <dcterms:created xsi:type="dcterms:W3CDTF">2025-03-13T04:58:05Z</dcterms:created>
  <dcterms:modified xsi:type="dcterms:W3CDTF">2025-03-13T10:39:31Z</dcterms:modified>
</cp:coreProperties>
</file>