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Velivela" userId="9c9177f3312ab499" providerId="LiveId" clId="{EF8F77F0-6BF1-4E03-BA4D-085EEF4F762C}"/>
    <pc:docChg chg="modSld">
      <pc:chgData name="Chaitanya Velivela" userId="9c9177f3312ab499" providerId="LiveId" clId="{EF8F77F0-6BF1-4E03-BA4D-085EEF4F762C}" dt="2021-12-29T13:37:26.090" v="0"/>
      <pc:docMkLst>
        <pc:docMk/>
      </pc:docMkLst>
      <pc:sldChg chg="modTransition">
        <pc:chgData name="Chaitanya Velivela" userId="9c9177f3312ab499" providerId="LiveId" clId="{EF8F77F0-6BF1-4E03-BA4D-085EEF4F762C}" dt="2021-12-29T13:37:26.090" v="0"/>
        <pc:sldMkLst>
          <pc:docMk/>
          <pc:sldMk cId="0" sldId="256"/>
        </pc:sldMkLst>
      </pc:sldChg>
      <pc:sldChg chg="modTransition">
        <pc:chgData name="Chaitanya Velivela" userId="9c9177f3312ab499" providerId="LiveId" clId="{EF8F77F0-6BF1-4E03-BA4D-085EEF4F762C}" dt="2021-12-29T13:37:26.090" v="0"/>
        <pc:sldMkLst>
          <pc:docMk/>
          <pc:sldMk cId="0" sldId="257"/>
        </pc:sldMkLst>
      </pc:sldChg>
      <pc:sldChg chg="modTransition">
        <pc:chgData name="Chaitanya Velivela" userId="9c9177f3312ab499" providerId="LiveId" clId="{EF8F77F0-6BF1-4E03-BA4D-085EEF4F762C}" dt="2021-12-29T13:37:26.090" v="0"/>
        <pc:sldMkLst>
          <pc:docMk/>
          <pc:sldMk cId="0" sldId="258"/>
        </pc:sldMkLst>
      </pc:sldChg>
      <pc:sldChg chg="modTransition">
        <pc:chgData name="Chaitanya Velivela" userId="9c9177f3312ab499" providerId="LiveId" clId="{EF8F77F0-6BF1-4E03-BA4D-085EEF4F762C}" dt="2021-12-29T13:37:26.090" v="0"/>
        <pc:sldMkLst>
          <pc:docMk/>
          <pc:sldMk cId="0" sldId="259"/>
        </pc:sldMkLst>
      </pc:sldChg>
      <pc:sldChg chg="modTransition">
        <pc:chgData name="Chaitanya Velivela" userId="9c9177f3312ab499" providerId="LiveId" clId="{EF8F77F0-6BF1-4E03-BA4D-085EEF4F762C}" dt="2021-12-29T13:37:26.090" v="0"/>
        <pc:sldMkLst>
          <pc:docMk/>
          <pc:sldMk cId="0" sldId="260"/>
        </pc:sldMkLst>
      </pc:sldChg>
      <pc:sldChg chg="modTransition">
        <pc:chgData name="Chaitanya Velivela" userId="9c9177f3312ab499" providerId="LiveId" clId="{EF8F77F0-6BF1-4E03-BA4D-085EEF4F762C}" dt="2021-12-29T13:37:26.090" v="0"/>
        <pc:sldMkLst>
          <pc:docMk/>
          <pc:sldMk cId="3661826557"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27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37794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34281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39695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06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6317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2597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8771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85201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1641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49466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656E50D-E917-46D1-B465-316F9954020D}"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4579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643050"/>
            <a:ext cx="7851648" cy="1643074"/>
          </a:xfrm>
        </p:spPr>
        <p:txBody>
          <a:bodyPr>
            <a:noAutofit/>
          </a:bodyPr>
          <a:lstStyle/>
          <a:p>
            <a:r>
              <a:rPr lang="en-US" sz="6000" dirty="0">
                <a:solidFill>
                  <a:schemeClr val="tx1"/>
                </a:solidFill>
              </a:rPr>
              <a:t>BANK MANAGEMENT SYSTEM</a:t>
            </a:r>
            <a:endParaRPr lang="en-US" sz="6000" dirty="0">
              <a:solidFill>
                <a:schemeClr val="tx1"/>
              </a:solidFill>
              <a:latin typeface="Arial Black" pitchFamily="34" charset="0"/>
            </a:endParaRPr>
          </a:p>
        </p:txBody>
      </p:sp>
      <p:sp>
        <p:nvSpPr>
          <p:cNvPr id="3" name="Subtitle 2"/>
          <p:cNvSpPr>
            <a:spLocks noGrp="1"/>
          </p:cNvSpPr>
          <p:nvPr>
            <p:ph type="subTitle" idx="1"/>
          </p:nvPr>
        </p:nvSpPr>
        <p:spPr>
          <a:xfrm>
            <a:off x="0" y="4500570"/>
            <a:ext cx="8858280" cy="2143140"/>
          </a:xfrm>
        </p:spPr>
        <p:txBody>
          <a:bodyPr>
            <a:normAutofit/>
          </a:bodyPr>
          <a:lstStyle/>
          <a:p>
            <a:r>
              <a:rPr lang="en-US" b="1" dirty="0"/>
              <a:t>Presented by </a:t>
            </a:r>
            <a:endParaRPr lang="en-US" dirty="0"/>
          </a:p>
          <a:p>
            <a:r>
              <a:rPr lang="en-US" dirty="0"/>
              <a:t>Name: Krishna Chaitanya                                            </a:t>
            </a:r>
            <a:r>
              <a:rPr lang="en-US" b="1" dirty="0"/>
              <a:t>Enrollment Number :</a:t>
            </a:r>
            <a:r>
              <a:rPr lang="en-US" b="1" dirty="0">
                <a:latin typeface="Calibri" pitchFamily="34" charset="0"/>
                <a:cs typeface="Calibri" pitchFamily="34" charset="0"/>
              </a:rPr>
              <a:t>EBEON1021459219</a:t>
            </a:r>
          </a:p>
          <a:p>
            <a:endParaRPr lang="en-US" dirty="0"/>
          </a:p>
        </p:txBody>
      </p:sp>
    </p:spTree>
  </p:cSld>
  <p:clrMapOvr>
    <a:masterClrMapping/>
  </p:clrMapOvr>
  <p:transition spd="slow" advTm="5819">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1472" y="857232"/>
            <a:ext cx="8229600" cy="510334"/>
          </a:xfrm>
        </p:spPr>
        <p:txBody>
          <a:bodyPr>
            <a:normAutofit fontScale="90000"/>
          </a:bodyPr>
          <a:lstStyle/>
          <a:p>
            <a:r>
              <a:rPr lang="en-US" sz="4000" b="1" dirty="0">
                <a:latin typeface="Arial Black" pitchFamily="34" charset="0"/>
              </a:rPr>
              <a:t>                 Abstract </a:t>
            </a:r>
          </a:p>
        </p:txBody>
      </p:sp>
      <p:sp>
        <p:nvSpPr>
          <p:cNvPr id="5" name="Content Placeholder 4"/>
          <p:cNvSpPr>
            <a:spLocks noGrp="1"/>
          </p:cNvSpPr>
          <p:nvPr>
            <p:ph idx="1"/>
          </p:nvPr>
        </p:nvSpPr>
        <p:spPr>
          <a:xfrm>
            <a:off x="179512" y="1772816"/>
            <a:ext cx="8507288" cy="4870894"/>
          </a:xfrm>
        </p:spPr>
        <p:txBody>
          <a:bodyPr>
            <a:normAutofit lnSpcReduction="10000"/>
          </a:bodyPr>
          <a:lstStyle/>
          <a:p>
            <a:pPr>
              <a:buFont typeface="Wingdings" pitchFamily="2" charset="2"/>
              <a:buChar char="Ø"/>
            </a:pPr>
            <a:r>
              <a:rPr lang="en-US" sz="2200" dirty="0">
                <a:latin typeface="Baskerville Old Face" pitchFamily="18" charset="0"/>
              </a:rPr>
              <a:t>In this project, we will learn how to create a mini-application for a banking system in Java. In this program we will add some basic features of a bank account like  deposit ,withdrawal etc.</a:t>
            </a:r>
          </a:p>
          <a:p>
            <a:pPr>
              <a:buFont typeface="Wingdings" pitchFamily="2" charset="2"/>
              <a:buChar char="Ø"/>
            </a:pPr>
            <a:r>
              <a:rPr lang="en-US" sz="2200" dirty="0">
                <a:latin typeface="Baskerville Old Face" pitchFamily="18" charset="0"/>
              </a:rPr>
              <a:t>Initially, the program accepts the number of customers we need to add and then adds the customer and account details accordingly. Further, it displays the series of choices to operate over the accounts.</a:t>
            </a:r>
          </a:p>
          <a:p>
            <a:pPr>
              <a:buFont typeface="Wingdings" pitchFamily="2" charset="2"/>
              <a:buChar char="Ø"/>
            </a:pPr>
            <a:r>
              <a:rPr lang="en-US" sz="2200" dirty="0">
                <a:latin typeface="Baskerville Old Face" pitchFamily="18" charset="0"/>
              </a:rPr>
              <a:t>The series of Choices displayed are as follows:</a:t>
            </a:r>
          </a:p>
          <a:p>
            <a:pPr>
              <a:buFont typeface="Wingdings" pitchFamily="2" charset="2"/>
              <a:buChar char="Ø"/>
            </a:pPr>
            <a:r>
              <a:rPr lang="en-US" sz="2200" b="1" dirty="0">
                <a:latin typeface="Baskerville Old Face" pitchFamily="18" charset="0"/>
              </a:rPr>
              <a:t>Display all account details</a:t>
            </a:r>
          </a:p>
          <a:p>
            <a:pPr>
              <a:buFont typeface="Wingdings" pitchFamily="2" charset="2"/>
              <a:buChar char="Ø"/>
            </a:pPr>
            <a:r>
              <a:rPr lang="en-US" sz="2200" b="1" dirty="0">
                <a:latin typeface="Baskerville Old Face" pitchFamily="18" charset="0"/>
              </a:rPr>
              <a:t>Search by account number</a:t>
            </a:r>
          </a:p>
          <a:p>
            <a:pPr>
              <a:buFont typeface="Wingdings" pitchFamily="2" charset="2"/>
              <a:buChar char="Ø"/>
            </a:pPr>
            <a:r>
              <a:rPr lang="en-US" sz="2200" b="1" dirty="0">
                <a:latin typeface="Baskerville Old Face" pitchFamily="18" charset="0"/>
              </a:rPr>
              <a:t>Deposit the amount</a:t>
            </a:r>
          </a:p>
          <a:p>
            <a:pPr>
              <a:buFont typeface="Wingdings" pitchFamily="2" charset="2"/>
              <a:buChar char="Ø"/>
            </a:pPr>
            <a:r>
              <a:rPr lang="en-US" sz="2200" b="1" dirty="0">
                <a:latin typeface="Baskerville Old Face" pitchFamily="18" charset="0"/>
              </a:rPr>
              <a:t>Withdraw the amount</a:t>
            </a:r>
          </a:p>
          <a:p>
            <a:pPr>
              <a:buFont typeface="Wingdings" pitchFamily="2" charset="2"/>
              <a:buChar char="Ø"/>
            </a:pPr>
            <a:r>
              <a:rPr lang="en-US" sz="2200" b="1" dirty="0">
                <a:latin typeface="Baskerville Old Face" pitchFamily="18" charset="0"/>
              </a:rPr>
              <a:t>Exit</a:t>
            </a:r>
            <a:endParaRPr lang="en-US" sz="2200" b="1" i="1" dirty="0">
              <a:latin typeface="Baskerville Old Face" pitchFamily="18" charset="0"/>
            </a:endParaRPr>
          </a:p>
          <a:p>
            <a:pPr>
              <a:buNone/>
            </a:pPr>
            <a:endParaRPr lang="en-US" dirty="0"/>
          </a:p>
        </p:txBody>
      </p:sp>
      <p:sp>
        <p:nvSpPr>
          <p:cNvPr id="6" name="TextBox 5">
            <a:extLst>
              <a:ext uri="{FF2B5EF4-FFF2-40B4-BE49-F238E27FC236}">
                <a16:creationId xmlns:a16="http://schemas.microsoft.com/office/drawing/2014/main" id="{D1DA3B92-359A-4F41-81C3-94F35AFF236A}"/>
              </a:ext>
            </a:extLst>
          </p:cNvPr>
          <p:cNvSpPr txBox="1"/>
          <p:nvPr/>
        </p:nvSpPr>
        <p:spPr>
          <a:xfrm>
            <a:off x="2286000" y="3244334"/>
            <a:ext cx="4572000" cy="369332"/>
          </a:xfrm>
          <a:prstGeom prst="rect">
            <a:avLst/>
          </a:prstGeom>
          <a:noFill/>
        </p:spPr>
        <p:txBody>
          <a:bodyPr wrap="square">
            <a:spAutoFit/>
          </a:bodyPr>
          <a:lstStyle/>
          <a:p>
            <a:r>
              <a:rPr lang="en-US" sz="1800" b="1" dirty="0">
                <a:latin typeface="Arial Black" pitchFamily="34" charset="0"/>
              </a:rPr>
              <a:t> </a:t>
            </a:r>
            <a:endParaRPr lang="en-IN" dirty="0"/>
          </a:p>
        </p:txBody>
      </p:sp>
    </p:spTree>
  </p:cSld>
  <p:clrMapOvr>
    <a:masterClrMapping/>
  </p:clrMapOvr>
  <p:transition spd="slow" advTm="13835">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704088"/>
            <a:ext cx="8151440" cy="564672"/>
          </a:xfrm>
        </p:spPr>
        <p:txBody>
          <a:bodyPr>
            <a:normAutofit fontScale="90000"/>
          </a:bodyPr>
          <a:lstStyle/>
          <a:p>
            <a:r>
              <a:rPr lang="en-US" b="1" dirty="0"/>
              <a:t>                    Output 1:</a:t>
            </a:r>
          </a:p>
        </p:txBody>
      </p:sp>
      <p:pic>
        <p:nvPicPr>
          <p:cNvPr id="2" name="Picture 1">
            <a:extLst>
              <a:ext uri="{FF2B5EF4-FFF2-40B4-BE49-F238E27FC236}">
                <a16:creationId xmlns:a16="http://schemas.microsoft.com/office/drawing/2014/main" id="{1E2AD9EE-5FA1-4101-9B4B-E70B4827C0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7504" y="1242892"/>
            <a:ext cx="8737328" cy="489654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4704">
        <p15:prstTrans prst="peelOff"/>
      </p:transition>
    </mc:Choice>
    <mc:Fallback>
      <p:transition spd="slow" advTm="2470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a:t>                    Output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404332"/>
            <a:ext cx="8856984" cy="4952888"/>
          </a:xfrm>
        </p:spPr>
      </p:pic>
    </p:spTree>
  </p:cSld>
  <p:clrMapOvr>
    <a:masterClrMapping/>
  </p:clrMapOvr>
  <mc:AlternateContent xmlns:mc="http://schemas.openxmlformats.org/markup-compatibility/2006">
    <mc:Choice xmlns:p14="http://schemas.microsoft.com/office/powerpoint/2010/main" Requires="p14">
      <p:transition spd="slow" p14:dur="1250" advTm="10108">
        <p14:flip dir="r"/>
      </p:transition>
    </mc:Choice>
    <mc:Fallback>
      <p:transition spd="slow" advTm="101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ADBB-29C9-4448-A2F1-3917E7172776}"/>
              </a:ext>
            </a:extLst>
          </p:cNvPr>
          <p:cNvSpPr>
            <a:spLocks noGrp="1"/>
          </p:cNvSpPr>
          <p:nvPr>
            <p:ph type="title"/>
          </p:nvPr>
        </p:nvSpPr>
        <p:spPr>
          <a:xfrm>
            <a:off x="457200" y="704088"/>
            <a:ext cx="8229600" cy="708688"/>
          </a:xfrm>
        </p:spPr>
        <p:txBody>
          <a:bodyPr>
            <a:normAutofit fontScale="90000"/>
          </a:bodyPr>
          <a:lstStyle/>
          <a:p>
            <a:pPr algn="ctr"/>
            <a:r>
              <a:rPr lang="en-US" b="1" dirty="0"/>
              <a:t>Output 3:</a:t>
            </a:r>
            <a:endParaRPr lang="en-IN" dirty="0"/>
          </a:p>
        </p:txBody>
      </p:sp>
      <p:pic>
        <p:nvPicPr>
          <p:cNvPr id="5" name="Content Placeholder 4">
            <a:extLst>
              <a:ext uri="{FF2B5EF4-FFF2-40B4-BE49-F238E27FC236}">
                <a16:creationId xmlns:a16="http://schemas.microsoft.com/office/drawing/2014/main" id="{4D2606FF-764B-48A7-B5FF-CD5F217B7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52" y="1412776"/>
            <a:ext cx="8579296" cy="4589030"/>
          </a:xfrm>
        </p:spPr>
      </p:pic>
    </p:spTree>
    <p:extLst>
      <p:ext uri="{BB962C8B-B14F-4D97-AF65-F5344CB8AC3E}">
        <p14:creationId xmlns:p14="http://schemas.microsoft.com/office/powerpoint/2010/main" val="3661826557"/>
      </p:ext>
    </p:extLst>
  </p:cSld>
  <p:clrMapOvr>
    <a:masterClrMapping/>
  </p:clrMapOvr>
  <mc:AlternateContent xmlns:mc="http://schemas.openxmlformats.org/markup-compatibility/2006">
    <mc:Choice xmlns:p14="http://schemas.microsoft.com/office/powerpoint/2010/main" Requires="p14">
      <p:transition spd="slow" p14:dur="1250" advTm="630">
        <p14:switch dir="r"/>
      </p:transition>
    </mc:Choice>
    <mc:Fallback>
      <p:transition spd="slow" advTm="63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530352" y="1316736"/>
            <a:ext cx="7772400" cy="2255140"/>
          </a:xfrm>
        </p:spPr>
        <p:txBody>
          <a:bodyPr>
            <a:normAutofit fontScale="90000"/>
          </a:bodyPr>
          <a:lstStyle/>
          <a:p>
            <a:r>
              <a:rPr>
                <a:latin typeface="Arial Black" pitchFamily="34" charset="0"/>
              </a:rPr>
              <a:t>      </a:t>
            </a:r>
            <a:br>
              <a:rPr>
                <a:latin typeface="Arial Black" pitchFamily="34" charset="0"/>
              </a:rPr>
            </a:br>
            <a:br>
              <a:rPr>
                <a:latin typeface="Arial Black" pitchFamily="34" charset="0"/>
              </a:rPr>
            </a:br>
            <a:br>
              <a:rPr>
                <a:latin typeface="Arial Black" pitchFamily="34" charset="0"/>
              </a:rPr>
            </a:br>
            <a:r>
              <a:rPr>
                <a:latin typeface="Arial Black" pitchFamily="34" charset="0"/>
              </a:rPr>
              <a:t>    </a:t>
            </a:r>
            <a:r>
              <a:rPr lang="en-US" sz="6600" dirty="0">
                <a:solidFill>
                  <a:schemeClr val="tx1"/>
                </a:solidFill>
                <a:latin typeface="Arial Black" pitchFamily="34" charset="0"/>
              </a:rPr>
              <a:t>THANK YOU </a:t>
            </a:r>
          </a:p>
        </p:txBody>
      </p:sp>
    </p:spTree>
  </p:cSld>
  <p:clrMapOvr>
    <a:masterClrMapping/>
  </p:clrMapOvr>
  <mc:AlternateContent xmlns:mc="http://schemas.openxmlformats.org/markup-compatibility/2006">
    <mc:Choice xmlns:p14="http://schemas.microsoft.com/office/powerpoint/2010/main" Requires="p14">
      <p:transition spd="slow" p14:dur="3400" advTm="4718">
        <p14:reveal/>
      </p:transition>
    </mc:Choice>
    <mc:Fallback>
      <p:transition spd="slow" advTm="4718">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94</TotalTime>
  <Words>133</Words>
  <Application>Microsoft Office PowerPoint</Application>
  <PresentationFormat>On-screen Show (4:3)</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 Black</vt:lpstr>
      <vt:lpstr>Baskerville Old Face</vt:lpstr>
      <vt:lpstr>Calibri</vt:lpstr>
      <vt:lpstr>Calibri Light</vt:lpstr>
      <vt:lpstr>Wingdings</vt:lpstr>
      <vt:lpstr>Retrospect</vt:lpstr>
      <vt:lpstr>BANK MANAGEMENT SYSTEM</vt:lpstr>
      <vt:lpstr>                 Abstract </vt:lpstr>
      <vt:lpstr>                    Output 1:</vt:lpstr>
      <vt:lpstr>                    Output 2:</vt:lpstr>
      <vt:lpstr>Output 3:</vt:lpstr>
      <vt:lpstr>             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HP</dc:creator>
  <cp:lastModifiedBy>Chaitanya Velivela</cp:lastModifiedBy>
  <cp:revision>10</cp:revision>
  <dcterms:created xsi:type="dcterms:W3CDTF">2021-12-28T12:33:59Z</dcterms:created>
  <dcterms:modified xsi:type="dcterms:W3CDTF">2021-12-29T13:38:24Z</dcterms:modified>
</cp:coreProperties>
</file>