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Velivela" userId="9c9177f3312ab499" providerId="LiveId" clId="{42B4FC64-C410-4AB3-B056-83190DF03626}"/>
    <pc:docChg chg="custSel modSld">
      <pc:chgData name="Chaitanya Velivela" userId="9c9177f3312ab499" providerId="LiveId" clId="{42B4FC64-C410-4AB3-B056-83190DF03626}" dt="2022-02-18T03:44:30.487" v="40"/>
      <pc:docMkLst>
        <pc:docMk/>
      </pc:docMkLst>
      <pc:sldChg chg="modSp mod modTransition">
        <pc:chgData name="Chaitanya Velivela" userId="9c9177f3312ab499" providerId="LiveId" clId="{42B4FC64-C410-4AB3-B056-83190DF03626}" dt="2022-02-18T03:42:42.130" v="29"/>
        <pc:sldMkLst>
          <pc:docMk/>
          <pc:sldMk cId="0" sldId="256"/>
        </pc:sldMkLst>
        <pc:spChg chg="mod">
          <ac:chgData name="Chaitanya Velivela" userId="9c9177f3312ab499" providerId="LiveId" clId="{42B4FC64-C410-4AB3-B056-83190DF03626}" dt="2022-02-18T03:40:44.922" v="28" actId="313"/>
          <ac:spMkLst>
            <pc:docMk/>
            <pc:sldMk cId="0" sldId="256"/>
            <ac:spMk id="5" creationId="{00000000-0000-0000-0000-000000000000}"/>
          </ac:spMkLst>
        </pc:spChg>
      </pc:sldChg>
      <pc:sldChg chg="modSp mod modTransition">
        <pc:chgData name="Chaitanya Velivela" userId="9c9177f3312ab499" providerId="LiveId" clId="{42B4FC64-C410-4AB3-B056-83190DF03626}" dt="2022-02-18T03:43:04.518" v="30"/>
        <pc:sldMkLst>
          <pc:docMk/>
          <pc:sldMk cId="0" sldId="257"/>
        </pc:sldMkLst>
        <pc:spChg chg="mod">
          <ac:chgData name="Chaitanya Velivela" userId="9c9177f3312ab499" providerId="LiveId" clId="{42B4FC64-C410-4AB3-B056-83190DF03626}" dt="2022-02-18T03:38:47.761" v="1" actId="27636"/>
          <ac:spMkLst>
            <pc:docMk/>
            <pc:sldMk cId="0" sldId="257"/>
            <ac:spMk id="10" creationId="{00000000-0000-0000-0000-000000000000}"/>
          </ac:spMkLst>
        </pc:spChg>
      </pc:sldChg>
      <pc:sldChg chg="modSp modTransition">
        <pc:chgData name="Chaitanya Velivela" userId="9c9177f3312ab499" providerId="LiveId" clId="{42B4FC64-C410-4AB3-B056-83190DF03626}" dt="2022-02-18T03:43:10.497" v="31"/>
        <pc:sldMkLst>
          <pc:docMk/>
          <pc:sldMk cId="0" sldId="258"/>
        </pc:sldMkLst>
        <pc:spChg chg="mod">
          <ac:chgData name="Chaitanya Velivela" userId="9c9177f3312ab499" providerId="LiveId" clId="{42B4FC64-C410-4AB3-B056-83190DF03626}" dt="2022-02-18T03:38:47.594" v="0"/>
          <ac:spMkLst>
            <pc:docMk/>
            <pc:sldMk cId="0" sldId="258"/>
            <ac:spMk id="4" creationId="{00000000-0000-0000-0000-000000000000}"/>
          </ac:spMkLst>
        </pc:spChg>
        <pc:spChg chg="mod">
          <ac:chgData name="Chaitanya Velivela" userId="9c9177f3312ab499" providerId="LiveId" clId="{42B4FC64-C410-4AB3-B056-83190DF03626}" dt="2022-02-18T03:38:47.594" v="0"/>
          <ac:spMkLst>
            <pc:docMk/>
            <pc:sldMk cId="0" sldId="258"/>
            <ac:spMk id="5" creationId="{00000000-0000-0000-0000-000000000000}"/>
          </ac:spMkLst>
        </pc:spChg>
      </pc:sldChg>
      <pc:sldChg chg="modTransition">
        <pc:chgData name="Chaitanya Velivela" userId="9c9177f3312ab499" providerId="LiveId" clId="{42B4FC64-C410-4AB3-B056-83190DF03626}" dt="2022-02-18T03:43:23.591" v="33"/>
        <pc:sldMkLst>
          <pc:docMk/>
          <pc:sldMk cId="0" sldId="259"/>
        </pc:sldMkLst>
      </pc:sldChg>
      <pc:sldChg chg="modTransition">
        <pc:chgData name="Chaitanya Velivela" userId="9c9177f3312ab499" providerId="LiveId" clId="{42B4FC64-C410-4AB3-B056-83190DF03626}" dt="2022-02-18T03:43:32.323" v="34"/>
        <pc:sldMkLst>
          <pc:docMk/>
          <pc:sldMk cId="0" sldId="260"/>
        </pc:sldMkLst>
      </pc:sldChg>
      <pc:sldChg chg="modSp mod modTransition">
        <pc:chgData name="Chaitanya Velivela" userId="9c9177f3312ab499" providerId="LiveId" clId="{42B4FC64-C410-4AB3-B056-83190DF03626}" dt="2022-02-18T03:43:38.544" v="35"/>
        <pc:sldMkLst>
          <pc:docMk/>
          <pc:sldMk cId="0" sldId="261"/>
        </pc:sldMkLst>
        <pc:spChg chg="mod">
          <ac:chgData name="Chaitanya Velivela" userId="9c9177f3312ab499" providerId="LiveId" clId="{42B4FC64-C410-4AB3-B056-83190DF03626}" dt="2022-02-18T03:38:47.783" v="2" actId="27636"/>
          <ac:spMkLst>
            <pc:docMk/>
            <pc:sldMk cId="0" sldId="261"/>
            <ac:spMk id="2" creationId="{00000000-0000-0000-0000-000000000000}"/>
          </ac:spMkLst>
        </pc:spChg>
        <pc:picChg chg="mod">
          <ac:chgData name="Chaitanya Velivela" userId="9c9177f3312ab499" providerId="LiveId" clId="{42B4FC64-C410-4AB3-B056-83190DF03626}" dt="2022-02-18T03:38:47.594" v="0"/>
          <ac:picMkLst>
            <pc:docMk/>
            <pc:sldMk cId="0" sldId="261"/>
            <ac:picMk id="4" creationId="{00000000-0000-0000-0000-000000000000}"/>
          </ac:picMkLst>
        </pc:picChg>
      </pc:sldChg>
      <pc:sldChg chg="modSp modTransition">
        <pc:chgData name="Chaitanya Velivela" userId="9c9177f3312ab499" providerId="LiveId" clId="{42B4FC64-C410-4AB3-B056-83190DF03626}" dt="2022-02-18T03:43:43.089" v="36"/>
        <pc:sldMkLst>
          <pc:docMk/>
          <pc:sldMk cId="0" sldId="262"/>
        </pc:sldMkLst>
        <pc:picChg chg="mod">
          <ac:chgData name="Chaitanya Velivela" userId="9c9177f3312ab499" providerId="LiveId" clId="{42B4FC64-C410-4AB3-B056-83190DF03626}" dt="2022-02-18T03:38:47.594" v="0"/>
          <ac:picMkLst>
            <pc:docMk/>
            <pc:sldMk cId="0" sldId="262"/>
            <ac:picMk id="4" creationId="{00000000-0000-0000-0000-000000000000}"/>
          </ac:picMkLst>
        </pc:picChg>
      </pc:sldChg>
      <pc:sldChg chg="modSp modTransition">
        <pc:chgData name="Chaitanya Velivela" userId="9c9177f3312ab499" providerId="LiveId" clId="{42B4FC64-C410-4AB3-B056-83190DF03626}" dt="2022-02-18T03:43:57.470" v="37"/>
        <pc:sldMkLst>
          <pc:docMk/>
          <pc:sldMk cId="0" sldId="263"/>
        </pc:sldMkLst>
        <pc:picChg chg="mod">
          <ac:chgData name="Chaitanya Velivela" userId="9c9177f3312ab499" providerId="LiveId" clId="{42B4FC64-C410-4AB3-B056-83190DF03626}" dt="2022-02-18T03:38:47.594" v="0"/>
          <ac:picMkLst>
            <pc:docMk/>
            <pc:sldMk cId="0" sldId="263"/>
            <ac:picMk id="4" creationId="{00000000-0000-0000-0000-000000000000}"/>
          </ac:picMkLst>
        </pc:picChg>
      </pc:sldChg>
      <pc:sldChg chg="modSp modTransition">
        <pc:chgData name="Chaitanya Velivela" userId="9c9177f3312ab499" providerId="LiveId" clId="{42B4FC64-C410-4AB3-B056-83190DF03626}" dt="2022-02-18T03:44:08.747" v="38"/>
        <pc:sldMkLst>
          <pc:docMk/>
          <pc:sldMk cId="0" sldId="264"/>
        </pc:sldMkLst>
        <pc:picChg chg="mod">
          <ac:chgData name="Chaitanya Velivela" userId="9c9177f3312ab499" providerId="LiveId" clId="{42B4FC64-C410-4AB3-B056-83190DF03626}" dt="2022-02-18T03:38:47.594" v="0"/>
          <ac:picMkLst>
            <pc:docMk/>
            <pc:sldMk cId="0" sldId="264"/>
            <ac:picMk id="4" creationId="{00000000-0000-0000-0000-000000000000}"/>
          </ac:picMkLst>
        </pc:picChg>
      </pc:sldChg>
      <pc:sldChg chg="modTransition">
        <pc:chgData name="Chaitanya Velivela" userId="9c9177f3312ab499" providerId="LiveId" clId="{42B4FC64-C410-4AB3-B056-83190DF03626}" dt="2022-02-18T03:44:21.244" v="39"/>
        <pc:sldMkLst>
          <pc:docMk/>
          <pc:sldMk cId="0" sldId="265"/>
        </pc:sldMkLst>
      </pc:sldChg>
      <pc:sldChg chg="modTransition">
        <pc:chgData name="Chaitanya Velivela" userId="9c9177f3312ab499" providerId="LiveId" clId="{42B4FC64-C410-4AB3-B056-83190DF03626}" dt="2022-02-18T03:44:30.487" v="40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18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7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73EC2C-8046-4981-B3B1-A98E5A4A487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853B-81BB-49A3-9C0D-38DA0AAA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0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76" y="1071546"/>
            <a:ext cx="7772400" cy="178595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latin typeface="Arial Black" pitchFamily="34" charset="0"/>
              </a:rPr>
              <a:t>PLACEMENT  MANAGEMENT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14744" y="4286256"/>
            <a:ext cx="5143535" cy="17145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j-lt"/>
              </a:rPr>
              <a:t>Presented by :</a:t>
            </a:r>
          </a:p>
          <a:p>
            <a:pPr algn="ctr"/>
            <a:r>
              <a:rPr lang="en-US" b="1" dirty="0">
                <a:latin typeface="+mj-lt"/>
              </a:rPr>
              <a:t>Name: </a:t>
            </a:r>
            <a:r>
              <a:rPr lang="en-US" b="1" dirty="0"/>
              <a:t>Krishna</a:t>
            </a:r>
            <a:r>
              <a:rPr lang="en-US" b="1" dirty="0">
                <a:latin typeface="+mj-lt"/>
              </a:rPr>
              <a:t>  Chaitanya</a:t>
            </a:r>
          </a:p>
          <a:p>
            <a:pPr algn="ctr"/>
            <a:r>
              <a:rPr lang="en-US" b="1" dirty="0">
                <a:latin typeface="+mj-lt"/>
              </a:rPr>
              <a:t>Enrollment Number :</a:t>
            </a:r>
            <a:r>
              <a:rPr lang="en-IN" b="0" i="0" dirty="0">
                <a:solidFill>
                  <a:srgbClr val="858585"/>
                </a:solidFill>
                <a:effectLst/>
                <a:latin typeface="Clear Sans"/>
              </a:rPr>
              <a:t>EBEON1021459219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Click edit and save.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 descr="C:\Users\Ruchita\Pictures\Screenshots\Screenshot (24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5"/>
            <a:ext cx="8047031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5720" y="5857892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Click home, it redirects to home page and click logout.It redirects to login Page.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969652"/>
          </a:xfrm>
        </p:spPr>
        <p:txBody>
          <a:bodyPr/>
          <a:lstStyle/>
          <a:p>
            <a:pPr algn="ctr"/>
            <a:r>
              <a:rPr sz="8800"/>
              <a:t>THANK YOU</a:t>
            </a:r>
            <a:br>
              <a:rPr sz="8800"/>
            </a:br>
            <a:endParaRPr lang="en-US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2214554"/>
            <a:ext cx="7772400" cy="2224092"/>
          </a:xfrm>
        </p:spPr>
        <p:txBody>
          <a:bodyPr/>
          <a:lstStyle/>
          <a:p>
            <a:r>
              <a:rPr lang="en-US" dirty="0"/>
              <a:t>  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Project Placement Management Application have   Admin, Student, Placement ,College  entity .</a:t>
            </a:r>
          </a:p>
          <a:p>
            <a:pPr lv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Admin entity is for login purpose and have a home page to connect with other entities.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Placement, college, student entities have CRUD operation for create, delete ,update and read the details.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Data’s were stored in MYSQL database.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Include: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College module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module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Placement module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  <a:cs typeface="Times New Roman" pitchFamily="18" charset="0"/>
              </a:rPr>
              <a:t>Software Requirements</a:t>
            </a:r>
            <a:br>
              <a:rPr lang="en-US" sz="3600" dirty="0"/>
            </a:b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Front end: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Java/J2EE technologies (Servlet, JSP), HTML, CSS, JavaScript, Bootstrap, Hibernate.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Back 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MySQL workbench 8.0.23CE.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Middleware/Server: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Apache Tomcat v8.5. IDE: Eclipse IDE for Java EE Developers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Browser: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Best result on Google Chrome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Window 10.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                                      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Output</a:t>
            </a:r>
            <a:br>
              <a:rPr lang="en-US" sz="3600" b="1" dirty="0"/>
            </a:br>
            <a:br>
              <a:rPr lang="en-US" sz="3200" dirty="0"/>
            </a:br>
            <a:r>
              <a:rPr lang="en-US" sz="3200" b="1" dirty="0"/>
              <a:t>Login page</a:t>
            </a:r>
            <a:endParaRPr lang="en-US" sz="3600" b="1" dirty="0"/>
          </a:p>
        </p:txBody>
      </p:sp>
      <p:pic>
        <p:nvPicPr>
          <p:cNvPr id="5" name="Content Placeholder 4" descr="C:\Users\Ruchita\Pictures\Screenshots\Screenshot (21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132" y="1714500"/>
            <a:ext cx="819973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000108"/>
            <a:ext cx="7901014" cy="50006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Enter login, it redirects to home page</a:t>
            </a:r>
            <a:endParaRPr lang="en-US" sz="3600" b="1" dirty="0"/>
          </a:p>
        </p:txBody>
      </p:sp>
      <p:pic>
        <p:nvPicPr>
          <p:cNvPr id="4" name="Content Placeholder 3" descr="C:\Users\Ruchita\Pictures\Screenshots\Screenshot (17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132" y="1714500"/>
            <a:ext cx="819973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500198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Click open button in Placement details.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63704"/>
            <a:ext cx="6711950" cy="37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Click Edit,change the details ,save  it and  updated.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 descr="C:\Users\Ruchita\Pictures\Screenshots\Screenshot (22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63704"/>
            <a:ext cx="6711950" cy="37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/>
          </a:bodyPr>
          <a:lstStyle/>
          <a:p>
            <a:r>
              <a:rPr lang="en-IN" sz="2800" dirty="0"/>
              <a:t>Click home it redirects to home page .click open on college details 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63704"/>
            <a:ext cx="6711950" cy="37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04"/>
          </a:xfrm>
        </p:spPr>
        <p:txBody>
          <a:bodyPr>
            <a:normAutofit/>
          </a:bodyPr>
          <a:lstStyle/>
          <a:p>
            <a:r>
              <a:rPr lang="en-IN" sz="3200" dirty="0"/>
              <a:t>Click home it redirects to home page .click open on student details 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 descr="C:\Users\Ruchita\Pictures\Screenshots\Screenshot (25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63704"/>
            <a:ext cx="6711950" cy="37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260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Century Gothic</vt:lpstr>
      <vt:lpstr>Clear Sans</vt:lpstr>
      <vt:lpstr>Times New Roman</vt:lpstr>
      <vt:lpstr>Wingdings 3</vt:lpstr>
      <vt:lpstr>Ion</vt:lpstr>
      <vt:lpstr>PLACEMENT  MANAGEMENT SYSTEM</vt:lpstr>
      <vt:lpstr>Introduction</vt:lpstr>
      <vt:lpstr>Software Requirements </vt:lpstr>
      <vt:lpstr>                                                  Output  Login page</vt:lpstr>
      <vt:lpstr>Enter login, it redirects to home page</vt:lpstr>
      <vt:lpstr>Click open button in Placement details. </vt:lpstr>
      <vt:lpstr>Click Edit,change the details ,save  it and  updated. </vt:lpstr>
      <vt:lpstr>Click home it redirects to home page .click open on college details . </vt:lpstr>
      <vt:lpstr>Click home it redirects to home page .click open on student details . </vt:lpstr>
      <vt:lpstr>Click edit and save. </vt:lpstr>
      <vt:lpstr>THANK YOU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HP</dc:creator>
  <cp:lastModifiedBy>Chaitanya Velivela</cp:lastModifiedBy>
  <cp:revision>6</cp:revision>
  <dcterms:created xsi:type="dcterms:W3CDTF">2022-01-22T06:20:49Z</dcterms:created>
  <dcterms:modified xsi:type="dcterms:W3CDTF">2022-02-18T03:45:34Z</dcterms:modified>
</cp:coreProperties>
</file>