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5"/>
    <p:sldMasterId id="2147483711" r:id="rId6"/>
  </p:sldMasterIdLst>
  <p:notesMasterIdLst>
    <p:notesMasterId r:id="rId13"/>
  </p:notesMasterIdLst>
  <p:sldIdLst>
    <p:sldId id="267" r:id="rId7"/>
    <p:sldId id="332" r:id="rId8"/>
    <p:sldId id="334" r:id="rId9"/>
    <p:sldId id="338" r:id="rId10"/>
    <p:sldId id="335" r:id="rId11"/>
    <p:sldId id="33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53F"/>
    <a:srgbClr val="E5EBD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autoAdjust="0"/>
    <p:restoredTop sz="88166" autoAdjust="0"/>
  </p:normalViewPr>
  <p:slideViewPr>
    <p:cSldViewPr snapToGrid="0">
      <p:cViewPr>
        <p:scale>
          <a:sx n="74" d="100"/>
          <a:sy n="74" d="100"/>
        </p:scale>
        <p:origin x="-101" y="7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FA0EA-4F95-4226-AD20-0D0225324B7D}" type="datetimeFigureOut">
              <a:rPr lang="en-US" smtClean="0"/>
              <a:pPr/>
              <a:t>9/23/2016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0A6FA-B759-4C3A-A01F-E09B04933620}" type="slidenum">
              <a:rPr lang="en-US" smtClean="0"/>
              <a:pPr/>
              <a:t>‹#›</a:t>
            </a:fld>
            <a:endParaRPr lang="en-US" dirty="0"/>
          </a:p>
        </p:txBody>
      </p:sp>
    </p:spTree>
    <p:extLst>
      <p:ext uri="{BB962C8B-B14F-4D97-AF65-F5344CB8AC3E}">
        <p14:creationId xmlns="" xmlns:p14="http://schemas.microsoft.com/office/powerpoint/2010/main" val="279641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 Tit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26720" y="2967185"/>
            <a:ext cx="11358880" cy="932563"/>
          </a:xfrm>
          <a:noFill/>
        </p:spPr>
        <p:txBody>
          <a:bodyPr wrap="square" lIns="137160" tIns="91440" bIns="91440" anchor="b" anchorCtr="0">
            <a:spAutoFit/>
          </a:bodyPr>
          <a:lstStyle>
            <a:lvl1pPr algn="l">
              <a:lnSpc>
                <a:spcPct val="90000"/>
              </a:lnSpc>
              <a:defRPr sz="5400" b="1">
                <a:solidFill>
                  <a:schemeClr val="bg1"/>
                </a:solidFill>
              </a:defRPr>
            </a:lvl1pPr>
          </a:lstStyle>
          <a:p>
            <a:r>
              <a:rPr lang="en-US" dirty="0" smtClean="0"/>
              <a:t>Title of presentation</a:t>
            </a:r>
            <a:endParaRPr lang="en-US" dirty="0"/>
          </a:p>
        </p:txBody>
      </p:sp>
      <p:sp>
        <p:nvSpPr>
          <p:cNvPr id="3" name="Subtitle 2"/>
          <p:cNvSpPr>
            <a:spLocks noGrp="1"/>
          </p:cNvSpPr>
          <p:nvPr>
            <p:ph type="subTitle" idx="1"/>
          </p:nvPr>
        </p:nvSpPr>
        <p:spPr>
          <a:xfrm>
            <a:off x="1" y="3899979"/>
            <a:ext cx="11808177" cy="397032"/>
          </a:xfrm>
          <a:gradFill>
            <a:gsLst>
              <a:gs pos="99583">
                <a:schemeClr val="bg1">
                  <a:lumMod val="85000"/>
                  <a:alpha val="1000"/>
                </a:schemeClr>
              </a:gs>
              <a:gs pos="0">
                <a:schemeClr val="bg1">
                  <a:lumMod val="95000"/>
                  <a:alpha val="0"/>
                </a:schemeClr>
              </a:gs>
              <a:gs pos="34000">
                <a:srgbClr val="015A9B">
                  <a:alpha val="40000"/>
                </a:srgbClr>
              </a:gs>
              <a:gs pos="89000">
                <a:srgbClr val="015A9B">
                  <a:alpha val="60000"/>
                </a:srgbClr>
              </a:gs>
            </a:gsLst>
            <a:lin ang="10800000" scaled="0"/>
          </a:gradFill>
          <a:ln w="9525" cap="flat" cmpd="sng" algn="ctr">
            <a:no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84632" tIns="109728" rIns="137160" bIns="91440" numCol="1" rtlCol="0" anchor="ctr" anchorCtr="0" compatLnSpc="1">
            <a:prstTxWarp prst="textNoShape">
              <a:avLst/>
            </a:prstTxWarp>
            <a:spAutoFit/>
          </a:bodyPr>
          <a:lstStyle>
            <a:lvl1pPr marL="285750" indent="-285750">
              <a:buFont typeface="Arial" pitchFamily="34" charset="0"/>
              <a:buNone/>
              <a:defRPr lang="en-US" sz="1400" b="1" dirty="0">
                <a:gradFill>
                  <a:gsLst>
                    <a:gs pos="100000">
                      <a:schemeClr val="bg1"/>
                    </a:gs>
                    <a:gs pos="4000">
                      <a:schemeClr val="bg1"/>
                    </a:gs>
                  </a:gsLst>
                  <a:lin ang="5400000" scaled="0"/>
                </a:gradFill>
              </a:defRPr>
            </a:lvl1pPr>
          </a:lstStyle>
          <a:p>
            <a:pPr marL="0" lvl="0" indent="0">
              <a:buClr>
                <a:schemeClr val="accent2"/>
              </a:buClr>
              <a:buSzPct val="120000"/>
            </a:pPr>
            <a:r>
              <a:rPr lang="en-US" smtClean="0"/>
              <a:t>Click to edit Master subtitle style</a:t>
            </a:r>
            <a:endParaRPr lang="en-US" dirty="0"/>
          </a:p>
        </p:txBody>
      </p:sp>
    </p:spTree>
    <p:extLst>
      <p:ext uri="{BB962C8B-B14F-4D97-AF65-F5344CB8AC3E}">
        <p14:creationId xmlns="" xmlns:p14="http://schemas.microsoft.com/office/powerpoint/2010/main" val="1880390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19328" y="1978319"/>
            <a:ext cx="5242560" cy="332399"/>
          </a:xfrm>
        </p:spPr>
        <p:txBody>
          <a:bodyPr anchor="b"/>
          <a:lstStyle>
            <a:lvl1pPr marL="0" indent="0">
              <a:buNone/>
              <a:defRPr lang="en-US" sz="2400" b="1" kern="1200" dirty="0" smtClean="0">
                <a:solidFill>
                  <a:schemeClr val="tx1"/>
                </a:solidFill>
                <a:latin typeface="+mn-lt"/>
                <a:ea typeface="ＭＳ Ｐゴシック" charset="0"/>
                <a:cs typeface="ＭＳ Ｐゴシック"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2813" rtl="0" eaLnBrk="1" fontAlgn="base" hangingPunct="1">
              <a:lnSpc>
                <a:spcPct val="90000"/>
              </a:lnSpc>
              <a:spcBef>
                <a:spcPts val="0"/>
              </a:spcBef>
              <a:spcAft>
                <a:spcPct val="0"/>
              </a:spcAft>
              <a:buClr>
                <a:schemeClr val="accent1"/>
              </a:buClr>
              <a:buSzPct val="9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719328" y="2359152"/>
            <a:ext cx="5242560" cy="1507079"/>
          </a:xfrm>
        </p:spPr>
        <p:txBody>
          <a:bodyPr>
            <a:sp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0112" y="1978319"/>
            <a:ext cx="5242560" cy="332399"/>
          </a:xfrm>
        </p:spPr>
        <p:txBody>
          <a:bodyPr anchor="b"/>
          <a:lstStyle>
            <a:lvl1pPr marL="0" indent="0">
              <a:buNone/>
              <a:defRPr lang="en-US" sz="2400" b="1" kern="1200" dirty="0" smtClean="0">
                <a:solidFill>
                  <a:schemeClr val="tx1"/>
                </a:solidFill>
                <a:latin typeface="+mn-lt"/>
                <a:ea typeface="ＭＳ Ｐゴシック" charset="0"/>
                <a:cs typeface="ＭＳ Ｐゴシック"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2813" rtl="0" eaLnBrk="1" fontAlgn="base" hangingPunct="1">
              <a:lnSpc>
                <a:spcPct val="90000"/>
              </a:lnSpc>
              <a:spcBef>
                <a:spcPts val="0"/>
              </a:spcBef>
              <a:spcAft>
                <a:spcPct val="0"/>
              </a:spcAft>
              <a:buClr>
                <a:schemeClr val="accent1"/>
              </a:buClr>
              <a:buSzPct val="90000"/>
              <a:buFont typeface="Wingdings" pitchFamily="2" charset="2"/>
              <a:buNone/>
            </a:pPr>
            <a:r>
              <a:rPr lang="en-US" smtClean="0"/>
              <a:t>Click to edit Master text styles</a:t>
            </a:r>
          </a:p>
        </p:txBody>
      </p:sp>
      <p:sp>
        <p:nvSpPr>
          <p:cNvPr id="6" name="Content Placeholder 5"/>
          <p:cNvSpPr>
            <a:spLocks noGrp="1"/>
          </p:cNvSpPr>
          <p:nvPr>
            <p:ph sz="quarter" idx="4"/>
          </p:nvPr>
        </p:nvSpPr>
        <p:spPr>
          <a:xfrm>
            <a:off x="6230112" y="2359152"/>
            <a:ext cx="5242560" cy="1507079"/>
          </a:xfrm>
        </p:spPr>
        <p:txBody>
          <a:bodyPr>
            <a:sp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dirty="0">
              <a:solidFill>
                <a:srgbClr val="838383"/>
              </a:solidFill>
            </a:endParaRPr>
          </a:p>
        </p:txBody>
      </p:sp>
      <p:sp>
        <p:nvSpPr>
          <p:cNvPr id="8" name="Footer Placeholder 7"/>
          <p:cNvSpPr>
            <a:spLocks noGrp="1"/>
          </p:cNvSpPr>
          <p:nvPr>
            <p:ph type="ftr" sz="quarter" idx="11"/>
          </p:nvPr>
        </p:nvSpPr>
        <p:spPr/>
        <p:txBody>
          <a:bodyPr/>
          <a:lstStyle/>
          <a:p>
            <a:endParaRPr lang="en-US" dirty="0">
              <a:solidFill>
                <a:srgbClr val="838383"/>
              </a:solidFill>
            </a:endParaRPr>
          </a:p>
        </p:txBody>
      </p:sp>
      <p:sp>
        <p:nvSpPr>
          <p:cNvPr id="9" name="Slide Number Placeholder 8"/>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317279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solidFill>
                <a:srgbClr val="838383"/>
              </a:solidFill>
            </a:endParaRPr>
          </a:p>
        </p:txBody>
      </p:sp>
      <p:sp>
        <p:nvSpPr>
          <p:cNvPr id="3" name="Footer Placeholder 2"/>
          <p:cNvSpPr>
            <a:spLocks noGrp="1"/>
          </p:cNvSpPr>
          <p:nvPr>
            <p:ph type="ftr" sz="quarter" idx="11"/>
          </p:nvPr>
        </p:nvSpPr>
        <p:spPr/>
        <p:txBody>
          <a:bodyPr/>
          <a:lstStyle/>
          <a:p>
            <a:endParaRPr lang="en-US" dirty="0">
              <a:solidFill>
                <a:srgbClr val="838383"/>
              </a:solidFill>
            </a:endParaRPr>
          </a:p>
        </p:txBody>
      </p:sp>
      <p:sp>
        <p:nvSpPr>
          <p:cNvPr id="4" name="Slide Number Placeholder 3"/>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386539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base">
    <p:bg bwMode="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solidFill>
                <a:srgbClr val="838383"/>
              </a:solidFill>
            </a:endParaRPr>
          </a:p>
        </p:txBody>
      </p:sp>
      <p:sp>
        <p:nvSpPr>
          <p:cNvPr id="4" name="Footer Placeholder 3"/>
          <p:cNvSpPr>
            <a:spLocks noGrp="1"/>
          </p:cNvSpPr>
          <p:nvPr>
            <p:ph type="ftr" sz="quarter" idx="11"/>
          </p:nvPr>
        </p:nvSpPr>
        <p:spPr/>
        <p:txBody>
          <a:bodyPr/>
          <a:lstStyle/>
          <a:p>
            <a:endParaRPr lang="en-US" dirty="0">
              <a:solidFill>
                <a:srgbClr val="838383"/>
              </a:solidFill>
            </a:endParaRPr>
          </a:p>
        </p:txBody>
      </p:sp>
      <p:sp>
        <p:nvSpPr>
          <p:cNvPr id="5" name="Slide Number Placeholder 4"/>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
        <p:nvSpPr>
          <p:cNvPr id="8" name="Title 5"/>
          <p:cNvSpPr>
            <a:spLocks noGrp="1"/>
          </p:cNvSpPr>
          <p:nvPr>
            <p:ph type="title"/>
          </p:nvPr>
        </p:nvSpPr>
        <p:spPr>
          <a:xfrm>
            <a:off x="475488" y="5621149"/>
            <a:ext cx="11241024" cy="498598"/>
          </a:xfrm>
          <a:noFill/>
        </p:spPr>
        <p:txBody>
          <a:bodyPr lIns="0" tIns="0" rIns="0" bIns="0" anchor="ctr" anchorCtr="0">
            <a:spAutoFit/>
          </a:bodyPr>
          <a:lstStyle>
            <a:lvl1pPr algn="ctr">
              <a:defRPr sz="3600">
                <a:solidFill>
                  <a:schemeClr val="accent1"/>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172802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ran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solidFill>
                <a:srgbClr val="838383"/>
              </a:solidFill>
            </a:endParaRPr>
          </a:p>
        </p:txBody>
      </p:sp>
      <p:sp>
        <p:nvSpPr>
          <p:cNvPr id="3" name="Footer Placeholder 2"/>
          <p:cNvSpPr>
            <a:spLocks noGrp="1"/>
          </p:cNvSpPr>
          <p:nvPr>
            <p:ph type="ftr" sz="quarter" idx="11"/>
          </p:nvPr>
        </p:nvSpPr>
        <p:spPr/>
        <p:txBody>
          <a:bodyPr/>
          <a:lstStyle/>
          <a:p>
            <a:endParaRPr lang="en-US" dirty="0">
              <a:solidFill>
                <a:srgbClr val="838383"/>
              </a:solidFill>
            </a:endParaRPr>
          </a:p>
        </p:txBody>
      </p:sp>
      <p:sp>
        <p:nvSpPr>
          <p:cNvPr id="4" name="Slide Number Placeholder 3"/>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
        <p:nvSpPr>
          <p:cNvPr id="5" name="Text Box 3"/>
          <p:cNvSpPr txBox="1">
            <a:spLocks noChangeArrowheads="1"/>
          </p:cNvSpPr>
          <p:nvPr userDrawn="1"/>
        </p:nvSpPr>
        <p:spPr bwMode="blackWhite">
          <a:xfrm>
            <a:off x="508000" y="6183133"/>
            <a:ext cx="11176000" cy="446269"/>
          </a:xfrm>
          <a:prstGeom prst="rect">
            <a:avLst/>
          </a:prstGeom>
          <a:noFill/>
          <a:ln w="12700">
            <a:noFill/>
            <a:miter lim="800000"/>
            <a:headEnd type="none" w="sm" len="sm"/>
            <a:tailEnd type="none" w="sm" len="sm"/>
          </a:ln>
          <a:effectLst/>
        </p:spPr>
        <p:txBody>
          <a:bodyPr lIns="91425" tIns="45713" rIns="91425" bIns="182880" anchor="b" anchorCtr="0">
            <a:spAutoFit/>
          </a:bodyPr>
          <a:lstStyle/>
          <a:p>
            <a:pPr algn="ctr" defTabSz="914099" eaLnBrk="0" hangingPunct="0">
              <a:defRPr/>
            </a:pPr>
            <a:r>
              <a:rPr lang="en-US" sz="700" dirty="0" smtClean="0">
                <a:solidFill>
                  <a:srgbClr val="525252"/>
                </a:solidFill>
                <a:ea typeface="ＭＳ Ｐゴシック" pitchFamily="34" charset="-128"/>
                <a:cs typeface="Arial" charset="0"/>
              </a:rPr>
              <a:t>© 2012 Slalom, LLC. All rights reserved. The information herein is for informational purposes only and represents the current view of Slalom, LLC. as of the date of this presentation.</a:t>
            </a:r>
            <a:br>
              <a:rPr lang="en-US" sz="700" dirty="0" smtClean="0">
                <a:solidFill>
                  <a:srgbClr val="525252"/>
                </a:solidFill>
                <a:ea typeface="ＭＳ Ｐゴシック" pitchFamily="34" charset="-128"/>
                <a:cs typeface="Arial" charset="0"/>
              </a:rPr>
            </a:br>
            <a:r>
              <a:rPr lang="en-US" sz="700" dirty="0" smtClean="0">
                <a:solidFill>
                  <a:srgbClr val="525252"/>
                </a:solidFill>
                <a:ea typeface="ＭＳ Ｐゴシック" pitchFamily="34" charset="-128"/>
                <a:cs typeface="Arial" charset="0"/>
              </a:rPr>
              <a:t>SLALOM MAKES NO WARRANTIES, EXPRESS, IMPLIED, OR STATUTORY, AS TO THE INFORMATION IN THIS PRESENTATION.</a:t>
            </a:r>
            <a:endParaRPr lang="en-US" sz="700" dirty="0">
              <a:solidFill>
                <a:srgbClr val="525252"/>
              </a:solidFill>
              <a:ea typeface="ＭＳ Ｐゴシック" pitchFamily="34" charset="-128"/>
              <a:cs typeface="Arial" charset="0"/>
            </a:endParaRPr>
          </a:p>
        </p:txBody>
      </p:sp>
      <p:pic>
        <p:nvPicPr>
          <p:cNvPr id="6" name="Picture 5"/>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252142" y="2818765"/>
            <a:ext cx="5687716" cy="9239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80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Infrastru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2721779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siness Intelligence">
    <p:bg bwMode="ltGray">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39328377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FO Advisory">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6370190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ud">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24562083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RM">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2112921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Developmen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5428790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Opt A">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26720" y="5201550"/>
            <a:ext cx="11358880" cy="738664"/>
          </a:xfrm>
          <a:noFill/>
        </p:spPr>
        <p:txBody>
          <a:bodyPr wrap="square" lIns="137160" tIns="91440" bIns="91440" anchor="b" anchorCtr="0">
            <a:spAutoFit/>
          </a:bodyPr>
          <a:lstStyle>
            <a:lvl1pPr algn="l">
              <a:lnSpc>
                <a:spcPct val="90000"/>
              </a:lnSpc>
              <a:defRPr sz="4000" b="1">
                <a:solidFill>
                  <a:schemeClr val="bg1"/>
                </a:solidFill>
              </a:defRPr>
            </a:lvl1pPr>
          </a:lstStyle>
          <a:p>
            <a:r>
              <a:rPr lang="en-US" dirty="0" smtClean="0"/>
              <a:t>Title of presentation</a:t>
            </a:r>
            <a:endParaRPr lang="en-US" dirty="0"/>
          </a:p>
        </p:txBody>
      </p:sp>
      <p:sp>
        <p:nvSpPr>
          <p:cNvPr id="3" name="Subtitle 2"/>
          <p:cNvSpPr>
            <a:spLocks noGrp="1"/>
          </p:cNvSpPr>
          <p:nvPr>
            <p:ph type="subTitle" idx="1"/>
          </p:nvPr>
        </p:nvSpPr>
        <p:spPr>
          <a:xfrm>
            <a:off x="1" y="5940446"/>
            <a:ext cx="11808177" cy="397032"/>
          </a:xfrm>
          <a:gradFill rotWithShape="1">
            <a:gsLst>
              <a:gs pos="99583">
                <a:schemeClr val="bg1">
                  <a:lumMod val="85000"/>
                  <a:alpha val="1000"/>
                </a:schemeClr>
              </a:gs>
              <a:gs pos="0">
                <a:schemeClr val="bg1">
                  <a:lumMod val="95000"/>
                  <a:alpha val="0"/>
                </a:schemeClr>
              </a:gs>
              <a:gs pos="34000">
                <a:srgbClr val="015A9B">
                  <a:alpha val="40000"/>
                </a:srgbClr>
              </a:gs>
              <a:gs pos="89000">
                <a:srgbClr val="015A9B">
                  <a:alpha val="60000"/>
                </a:srgbClr>
              </a:gs>
            </a:gsLst>
            <a:lin ang="10800000" scaled="0"/>
          </a:gradFill>
          <a:ln w="9525" cap="flat" cmpd="sng" algn="ctr">
            <a:no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84632" tIns="109728" rIns="137160" bIns="91440" numCol="1" rtlCol="0" anchor="ctr" anchorCtr="0" compatLnSpc="1">
            <a:prstTxWarp prst="textNoShape">
              <a:avLst/>
            </a:prstTxWarp>
            <a:spAutoFit/>
          </a:bodyPr>
          <a:lstStyle>
            <a:lvl1pPr marL="246063" indent="-246063">
              <a:buFont typeface="Arial" pitchFamily="34" charset="0"/>
              <a:buNone/>
              <a:defRPr lang="en-US" sz="1400" b="0" dirty="0">
                <a:gradFill>
                  <a:gsLst>
                    <a:gs pos="100000">
                      <a:schemeClr val="accent2">
                        <a:lumMod val="60000"/>
                        <a:lumOff val="40000"/>
                      </a:schemeClr>
                    </a:gs>
                    <a:gs pos="4000">
                      <a:schemeClr val="accent2">
                        <a:lumMod val="60000"/>
                        <a:lumOff val="40000"/>
                      </a:schemeClr>
                    </a:gs>
                  </a:gsLst>
                  <a:lin ang="5400000" scaled="0"/>
                </a:gradFill>
              </a:defRPr>
            </a:lvl1pPr>
          </a:lstStyle>
          <a:p>
            <a:pPr marL="0" lvl="0" indent="0">
              <a:buClr>
                <a:schemeClr val="accent2"/>
              </a:buClr>
              <a:buSzPct val="120000"/>
            </a:pPr>
            <a:r>
              <a:rPr lang="en-US" smtClean="0"/>
              <a:t>Click to edit Master subtitle style</a:t>
            </a:r>
            <a:endParaRPr lang="en-US" dirty="0"/>
          </a:p>
        </p:txBody>
      </p:sp>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3631269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ncial Servic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500462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lthca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107567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sof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42305769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obility">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7952892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al Effectivenes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42303943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als and Collaboratio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1770481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ject Managemen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5654589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ales and Marketing">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29498434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alom Virtual Servic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506500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Experienc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29523426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ction Opt B">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26720" y="5201550"/>
            <a:ext cx="11358880" cy="738664"/>
          </a:xfrm>
          <a:noFill/>
        </p:spPr>
        <p:txBody>
          <a:bodyPr wrap="square" lIns="137160" tIns="91440" bIns="91440" anchor="b" anchorCtr="0">
            <a:spAutoFit/>
          </a:bodyPr>
          <a:lstStyle>
            <a:lvl1pPr algn="l">
              <a:lnSpc>
                <a:spcPct val="90000"/>
              </a:lnSpc>
              <a:defRPr sz="4000" b="1">
                <a:solidFill>
                  <a:schemeClr val="bg1"/>
                </a:solidFill>
              </a:defRPr>
            </a:lvl1pPr>
          </a:lstStyle>
          <a:p>
            <a:r>
              <a:rPr lang="en-US" dirty="0" smtClean="0"/>
              <a:t>Title of presentation</a:t>
            </a:r>
            <a:endParaRPr lang="en-US" dirty="0"/>
          </a:p>
        </p:txBody>
      </p:sp>
      <p:sp>
        <p:nvSpPr>
          <p:cNvPr id="3" name="Subtitle 2"/>
          <p:cNvSpPr>
            <a:spLocks noGrp="1"/>
          </p:cNvSpPr>
          <p:nvPr>
            <p:ph type="subTitle" idx="1"/>
          </p:nvPr>
        </p:nvSpPr>
        <p:spPr>
          <a:xfrm>
            <a:off x="1" y="5940446"/>
            <a:ext cx="11808177" cy="397032"/>
          </a:xfrm>
          <a:gradFill rotWithShape="1">
            <a:gsLst>
              <a:gs pos="99583">
                <a:schemeClr val="bg1">
                  <a:lumMod val="85000"/>
                  <a:alpha val="1000"/>
                </a:schemeClr>
              </a:gs>
              <a:gs pos="0">
                <a:schemeClr val="bg1">
                  <a:lumMod val="95000"/>
                  <a:alpha val="0"/>
                </a:schemeClr>
              </a:gs>
              <a:gs pos="34000">
                <a:srgbClr val="015A9B">
                  <a:alpha val="40000"/>
                </a:srgbClr>
              </a:gs>
              <a:gs pos="89000">
                <a:srgbClr val="015A9B">
                  <a:alpha val="60000"/>
                </a:srgbClr>
              </a:gs>
            </a:gsLst>
            <a:lin ang="10800000" scaled="0"/>
          </a:gradFill>
          <a:ln w="9525" cap="flat" cmpd="sng" algn="ctr">
            <a:no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84632" tIns="109728" rIns="137160" bIns="91440" numCol="1" rtlCol="0" anchor="ctr" anchorCtr="0" compatLnSpc="1">
            <a:prstTxWarp prst="textNoShape">
              <a:avLst/>
            </a:prstTxWarp>
            <a:spAutoFit/>
          </a:bodyPr>
          <a:lstStyle>
            <a:lvl1pPr marL="285750" indent="-285750">
              <a:buFont typeface="Arial" pitchFamily="34" charset="0"/>
              <a:buNone/>
              <a:defRPr lang="en-US" sz="1400" b="0" dirty="0">
                <a:gradFill>
                  <a:gsLst>
                    <a:gs pos="100000">
                      <a:schemeClr val="accent2">
                        <a:lumMod val="60000"/>
                        <a:lumOff val="40000"/>
                      </a:schemeClr>
                    </a:gs>
                    <a:gs pos="4000">
                      <a:schemeClr val="accent2">
                        <a:lumMod val="60000"/>
                        <a:lumOff val="40000"/>
                      </a:schemeClr>
                    </a:gs>
                  </a:gsLst>
                  <a:lin ang="5400000" scaled="0"/>
                </a:gradFill>
              </a:defRPr>
            </a:lvl1pPr>
          </a:lstStyle>
          <a:p>
            <a:pPr marL="0" lvl="0" indent="0">
              <a:buClr>
                <a:schemeClr val="accent2"/>
              </a:buClr>
              <a:buSzPct val="120000"/>
            </a:pPr>
            <a:r>
              <a:rPr lang="en-US" smtClean="0"/>
              <a:t>Click to edit Master subtitle style</a:t>
            </a:r>
            <a:endParaRPr lang="en-US" dirty="0"/>
          </a:p>
        </p:txBody>
      </p:sp>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24012658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sentation Cover">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bwMode="black">
          <a:xfrm>
            <a:off x="520699" y="3290138"/>
            <a:ext cx="7558532" cy="1452705"/>
          </a:xfrm>
          <a:noFill/>
        </p:spPr>
        <p:txBody>
          <a:bodyPr wrap="square" lIns="182880" tIns="91440" rIns="91440" bIns="0" anchor="b" anchorCtr="0">
            <a:spAutoFit/>
          </a:bodyPr>
          <a:lstStyle>
            <a:lvl1pPr algn="l">
              <a:lnSpc>
                <a:spcPct val="90000"/>
              </a:lnSpc>
              <a:defRPr sz="4800" b="0" spc="-200" baseline="0">
                <a:gradFill>
                  <a:gsLst>
                    <a:gs pos="0">
                      <a:schemeClr val="bg1"/>
                    </a:gs>
                    <a:gs pos="98000">
                      <a:schemeClr val="bg1"/>
                    </a:gs>
                  </a:gsLst>
                  <a:lin ang="5400000" scaled="0"/>
                </a:gra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798788" y="4905146"/>
            <a:ext cx="5006235" cy="318100"/>
          </a:xfrm>
          <a:prstGeom prst="rect">
            <a:avLst/>
          </a:prstGeom>
        </p:spPr>
        <p:txBody>
          <a:bodyPr/>
          <a:lstStyle>
            <a:lvl1pPr marL="0" indent="0" algn="l" defTabSz="1219170" rtl="0" eaLnBrk="1" latinLnBrk="0" hangingPunct="1">
              <a:lnSpc>
                <a:spcPct val="100000"/>
              </a:lnSpc>
              <a:spcBef>
                <a:spcPct val="0"/>
              </a:spcBef>
              <a:buNone/>
              <a:defRPr lang="en-US" sz="1467" b="0" kern="1200" spc="-40" baseline="0" dirty="0">
                <a:gradFill>
                  <a:gsLst>
                    <a:gs pos="12389">
                      <a:schemeClr val="bg1"/>
                    </a:gs>
                    <a:gs pos="34000">
                      <a:schemeClr val="bg1"/>
                    </a:gs>
                  </a:gsLst>
                  <a:lin ang="5400000" scaled="0"/>
                </a:gradFill>
                <a:latin typeface="Segoe UI" panose="020B0502040204020203" pitchFamily="34" charset="0"/>
                <a:ea typeface="+mj-ea"/>
                <a:cs typeface="Segoe UI"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38850381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4294967295" orient="horz" pos="1620">
          <p15:clr>
            <a:srgbClr val="FBAE40"/>
          </p15:clr>
        </p15:guide>
        <p15:guide id="4294967295" pos="2880">
          <p15:clr>
            <a:srgbClr val="FBAE40"/>
          </p15:clr>
        </p15:guide>
        <p15:guide id="4294967295" pos="3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2 opt a">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748600" y="2690337"/>
            <a:ext cx="10694800" cy="1477328"/>
          </a:xfrm>
          <a:noFill/>
        </p:spPr>
        <p:txBody>
          <a:bodyPr vert="horz" wrap="square" lIns="0" tIns="0" rIns="0" bIns="0" rtlCol="0" anchor="b" anchorCtr="0">
            <a:spAutoFit/>
          </a:bodyPr>
          <a:lstStyle>
            <a:lvl1pPr algn="ctr">
              <a:lnSpc>
                <a:spcPct val="90000"/>
              </a:lnSpc>
              <a:defRPr lang="en-US" sz="4800" dirty="0">
                <a:gradFill>
                  <a:gsLst>
                    <a:gs pos="24583">
                      <a:schemeClr val="bg1"/>
                    </a:gs>
                    <a:gs pos="38000">
                      <a:schemeClr val="bg1"/>
                    </a:gs>
                  </a:gsLst>
                  <a:lin ang="5400000" scaled="0"/>
                </a:gradFill>
              </a:defRPr>
            </a:lvl1pPr>
          </a:lstStyle>
          <a:p>
            <a:pPr marL="0" lvl="0">
              <a:lnSpc>
                <a:spcPct val="10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 xmlns:p14="http://schemas.microsoft.com/office/powerpoint/2010/main" val="353207584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4294967295" orient="horz" pos="1620">
          <p15:clr>
            <a:srgbClr val="FBAE40"/>
          </p15:clr>
        </p15:guide>
        <p15:guide id="4294967295"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lgn="l" defTabSz="1219170" rtl="0" eaLnBrk="1" latinLnBrk="0" hangingPunct="1">
              <a:lnSpc>
                <a:spcPct val="90000"/>
              </a:lnSpc>
              <a:spcBef>
                <a:spcPct val="0"/>
              </a:spcBef>
              <a:buNone/>
              <a:defRPr lang="en-US" sz="3733" b="0" kern="1200" spc="-133" baseline="0" dirty="0">
                <a:gradFill>
                  <a:gsLst>
                    <a:gs pos="24583">
                      <a:srgbClr val="00853F"/>
                    </a:gs>
                    <a:gs pos="72000">
                      <a:srgbClr val="00853F"/>
                    </a:gs>
                  </a:gsLst>
                  <a:lin ang="5400000" scaled="0"/>
                </a:gradFill>
                <a:latin typeface="Segoe UI Semibold" panose="020B0702040204020203" pitchFamily="34" charset="0"/>
                <a:ea typeface="+mj-ea"/>
                <a:cs typeface="Segoe UI Semibold" panose="020B0702040204020203"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
        <p:nvSpPr>
          <p:cNvPr id="12" name="Text Placeholder 11"/>
          <p:cNvSpPr>
            <a:spLocks noGrp="1"/>
          </p:cNvSpPr>
          <p:nvPr>
            <p:ph type="body" sz="quarter" idx="13"/>
          </p:nvPr>
        </p:nvSpPr>
        <p:spPr>
          <a:xfrm>
            <a:off x="520700" y="1423633"/>
            <a:ext cx="11143488" cy="15436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8217480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lgn="l" defTabSz="1219170" rtl="0" eaLnBrk="1" latinLnBrk="0" hangingPunct="1">
              <a:lnSpc>
                <a:spcPct val="90000"/>
              </a:lnSpc>
              <a:spcBef>
                <a:spcPct val="0"/>
              </a:spcBef>
              <a:buNone/>
              <a:defRPr lang="en-US" sz="3733" b="0" kern="1200" spc="-133" baseline="0" dirty="0">
                <a:gradFill>
                  <a:gsLst>
                    <a:gs pos="24583">
                      <a:srgbClr val="00853F"/>
                    </a:gs>
                    <a:gs pos="72000">
                      <a:srgbClr val="00853F"/>
                    </a:gs>
                  </a:gsLst>
                  <a:lin ang="5400000" scaled="0"/>
                </a:gradFill>
                <a:latin typeface="Segoe UI Semibold" panose="020B0702040204020203" pitchFamily="34" charset="0"/>
                <a:ea typeface="+mj-ea"/>
                <a:cs typeface="Segoe UI Semibold" panose="020B0702040204020203"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
        <p:nvSpPr>
          <p:cNvPr id="12" name="Text Placeholder 11"/>
          <p:cNvSpPr>
            <a:spLocks noGrp="1"/>
          </p:cNvSpPr>
          <p:nvPr>
            <p:ph type="body" sz="quarter" idx="13"/>
          </p:nvPr>
        </p:nvSpPr>
        <p:spPr>
          <a:xfrm>
            <a:off x="520700" y="1423633"/>
            <a:ext cx="11143488" cy="15436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64261808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lgn="l" defTabSz="1219170" rtl="0" eaLnBrk="1" latinLnBrk="0" hangingPunct="1">
              <a:lnSpc>
                <a:spcPct val="90000"/>
              </a:lnSpc>
              <a:spcBef>
                <a:spcPct val="0"/>
              </a:spcBef>
              <a:buNone/>
              <a:defRPr lang="en-US" sz="3733" b="0" kern="1200" spc="-133" baseline="0" dirty="0">
                <a:gradFill>
                  <a:gsLst>
                    <a:gs pos="24583">
                      <a:srgbClr val="00853F"/>
                    </a:gs>
                    <a:gs pos="38000">
                      <a:srgbClr val="00853F"/>
                    </a:gs>
                  </a:gsLst>
                  <a:lin ang="5400000" scaled="0"/>
                </a:gradFill>
                <a:latin typeface="Segoe UI Semibold" panose="020B0702040204020203" pitchFamily="34" charset="0"/>
                <a:ea typeface="+mj-ea"/>
                <a:cs typeface="Segoe UI Semibold" panose="020B0702040204020203"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77605618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lgn="l" defTabSz="1219170" rtl="0" eaLnBrk="1" latinLnBrk="0" hangingPunct="1">
              <a:lnSpc>
                <a:spcPct val="90000"/>
              </a:lnSpc>
              <a:spcBef>
                <a:spcPct val="0"/>
              </a:spcBef>
              <a:buNone/>
              <a:defRPr lang="en-US" sz="3733" b="0" kern="1200" spc="-133" baseline="0" dirty="0">
                <a:gradFill>
                  <a:gsLst>
                    <a:gs pos="24583">
                      <a:srgbClr val="00853F"/>
                    </a:gs>
                    <a:gs pos="38000">
                      <a:srgbClr val="00853F"/>
                    </a:gs>
                  </a:gsLst>
                  <a:lin ang="5400000" scaled="0"/>
                </a:gradFill>
                <a:latin typeface="Segoe UI Semibold" panose="020B0702040204020203" pitchFamily="34" charset="0"/>
                <a:ea typeface="+mj-ea"/>
                <a:cs typeface="Segoe UI Semibold" panose="020B0702040204020203"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1454531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lgn="l" defTabSz="1219170" rtl="0" eaLnBrk="1" latinLnBrk="0" hangingPunct="1">
              <a:lnSpc>
                <a:spcPct val="90000"/>
              </a:lnSpc>
              <a:spcBef>
                <a:spcPct val="0"/>
              </a:spcBef>
              <a:buNone/>
              <a:defRPr lang="en-US" sz="3733" b="0" kern="1200" spc="-133" baseline="0" dirty="0">
                <a:gradFill>
                  <a:gsLst>
                    <a:gs pos="24583">
                      <a:srgbClr val="00853F"/>
                    </a:gs>
                    <a:gs pos="38000">
                      <a:srgbClr val="00853F"/>
                    </a:gs>
                  </a:gsLst>
                  <a:lin ang="5400000" scaled="0"/>
                </a:gradFill>
                <a:latin typeface="Segoe UI Semibold" panose="020B0702040204020203" pitchFamily="34" charset="0"/>
                <a:ea typeface="+mj-ea"/>
                <a:cs typeface="Segoe UI Semibold" panose="020B0702040204020203"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7000403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6" name="Footer Placeholder 5"/>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7" name="Slide Number Placeholder 6"/>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
        <p:nvSpPr>
          <p:cNvPr id="9" name="Text Placeholder 8"/>
          <p:cNvSpPr>
            <a:spLocks noGrp="1"/>
          </p:cNvSpPr>
          <p:nvPr>
            <p:ph type="body" sz="quarter" idx="13"/>
          </p:nvPr>
        </p:nvSpPr>
        <p:spPr>
          <a:xfrm>
            <a:off x="520700" y="1422401"/>
            <a:ext cx="5486400" cy="154362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4"/>
          </p:nvPr>
        </p:nvSpPr>
        <p:spPr>
          <a:xfrm>
            <a:off x="6169152" y="1422401"/>
            <a:ext cx="5486400" cy="154362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71299946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20700" y="1453178"/>
            <a:ext cx="5486400" cy="424732"/>
          </a:xfrm>
          <a:prstGeom prst="rect">
            <a:avLst/>
          </a:prstGeom>
        </p:spPr>
        <p:txBody>
          <a:bodyPr anchor="b">
            <a:spAutoFit/>
          </a:bodyPr>
          <a:lstStyle>
            <a:lvl1pPr marL="0" indent="0">
              <a:buNone/>
              <a:defRPr lang="en-US" sz="2400" b="0" kern="1200" dirty="0" smtClean="0">
                <a:solidFill>
                  <a:schemeClr val="tx1"/>
                </a:solidFill>
                <a:latin typeface="Segoe UI Semibold" panose="020B0702040204020203" pitchFamily="34" charset="0"/>
                <a:ea typeface="ＭＳ Ｐゴシック" charset="0"/>
                <a:cs typeface="Segoe UI Semibold" panose="020B0702040204020203"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7054" rtl="0" eaLnBrk="1" fontAlgn="base" hangingPunct="1">
              <a:lnSpc>
                <a:spcPct val="90000"/>
              </a:lnSpc>
              <a:spcBef>
                <a:spcPts val="0"/>
              </a:spcBef>
              <a:spcAft>
                <a:spcPct val="0"/>
              </a:spcAft>
              <a:buClr>
                <a:schemeClr val="accent1"/>
              </a:buClr>
              <a:buSzPct val="90000"/>
              <a:buFont typeface="Wingdings" pitchFamily="2" charset="2"/>
              <a:buNone/>
            </a:pPr>
            <a:r>
              <a:rPr lang="en-US" smtClean="0"/>
              <a:t>Click to edit Master text styles</a:t>
            </a:r>
          </a:p>
        </p:txBody>
      </p:sp>
      <p:sp>
        <p:nvSpPr>
          <p:cNvPr id="5" name="Text Placeholder 4"/>
          <p:cNvSpPr>
            <a:spLocks noGrp="1"/>
          </p:cNvSpPr>
          <p:nvPr>
            <p:ph type="body" sz="quarter" idx="3"/>
          </p:nvPr>
        </p:nvSpPr>
        <p:spPr>
          <a:xfrm>
            <a:off x="6169152" y="1453178"/>
            <a:ext cx="5486400" cy="424732"/>
          </a:xfrm>
          <a:prstGeom prst="rect">
            <a:avLst/>
          </a:prstGeom>
        </p:spPr>
        <p:txBody>
          <a:bodyPr anchor="b">
            <a:spAutoFit/>
          </a:bodyPr>
          <a:lstStyle>
            <a:lvl1pPr marL="0" indent="0">
              <a:buNone/>
              <a:defRPr lang="en-US" sz="2400" b="0" kern="1200" dirty="0" smtClean="0">
                <a:solidFill>
                  <a:schemeClr val="tx1"/>
                </a:solidFill>
                <a:latin typeface="Segoe UI Semibold" panose="020B0702040204020203" pitchFamily="34" charset="0"/>
                <a:ea typeface="ＭＳ Ｐゴシック" charset="0"/>
                <a:cs typeface="Segoe UI Semibold" panose="020B0702040204020203"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7054" rtl="0" eaLnBrk="1" fontAlgn="base" hangingPunct="1">
              <a:lnSpc>
                <a:spcPct val="90000"/>
              </a:lnSpc>
              <a:spcBef>
                <a:spcPts val="0"/>
              </a:spcBef>
              <a:spcAft>
                <a:spcPct val="0"/>
              </a:spcAft>
              <a:buClr>
                <a:schemeClr val="accent1"/>
              </a:buClr>
              <a:buSzPct val="90000"/>
              <a:buFont typeface="Wingdings" pitchFamily="2" charset="2"/>
              <a:buNone/>
            </a:pPr>
            <a:r>
              <a:rPr lang="en-US" smtClean="0"/>
              <a:t>Click to edit Master text styles</a:t>
            </a:r>
          </a:p>
        </p:txBody>
      </p:sp>
      <p:sp>
        <p:nvSpPr>
          <p:cNvPr id="7" name="Date Placeholder 6"/>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8" name="Footer Placeholder 7"/>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9" name="Slide Number Placeholder 8"/>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
        <p:nvSpPr>
          <p:cNvPr id="11" name="Text Placeholder 10"/>
          <p:cNvSpPr>
            <a:spLocks noGrp="1"/>
          </p:cNvSpPr>
          <p:nvPr>
            <p:ph type="body" sz="quarter" idx="13"/>
          </p:nvPr>
        </p:nvSpPr>
        <p:spPr>
          <a:xfrm>
            <a:off x="520700" y="1927618"/>
            <a:ext cx="5486400" cy="154362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a:xfrm>
            <a:off x="6169152" y="1927618"/>
            <a:ext cx="5486400" cy="154362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9795818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B61BEF0D-F0BB-DE4B-95CE-6DB70DBA9567}" type="datetimeFigureOut">
              <a:rPr lang="en-US" smtClean="0"/>
              <a:pPr/>
              <a:t>9/23/2016</a:t>
            </a:fld>
            <a:endParaRPr lang="en-US" dirty="0"/>
          </a:p>
        </p:txBody>
      </p:sp>
      <p:sp>
        <p:nvSpPr>
          <p:cNvPr id="3" name="Footer Placeholder 2"/>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4" name="Slide Number Placeholder 3"/>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701527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Opt C">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26720" y="5201550"/>
            <a:ext cx="11358880" cy="738664"/>
          </a:xfrm>
          <a:noFill/>
        </p:spPr>
        <p:txBody>
          <a:bodyPr wrap="square" lIns="137160" tIns="91440" bIns="91440" anchor="b" anchorCtr="0">
            <a:spAutoFit/>
          </a:bodyPr>
          <a:lstStyle>
            <a:lvl1pPr algn="l">
              <a:lnSpc>
                <a:spcPct val="90000"/>
              </a:lnSpc>
              <a:defRPr sz="4000" b="1">
                <a:solidFill>
                  <a:schemeClr val="bg1"/>
                </a:solidFill>
              </a:defRPr>
            </a:lvl1pPr>
          </a:lstStyle>
          <a:p>
            <a:r>
              <a:rPr lang="en-US" dirty="0" smtClean="0"/>
              <a:t>Title of presentation</a:t>
            </a:r>
            <a:endParaRPr lang="en-US" dirty="0"/>
          </a:p>
        </p:txBody>
      </p:sp>
      <p:sp>
        <p:nvSpPr>
          <p:cNvPr id="3" name="Subtitle 2"/>
          <p:cNvSpPr>
            <a:spLocks noGrp="1"/>
          </p:cNvSpPr>
          <p:nvPr>
            <p:ph type="subTitle" idx="1"/>
          </p:nvPr>
        </p:nvSpPr>
        <p:spPr>
          <a:xfrm>
            <a:off x="1" y="5940446"/>
            <a:ext cx="11808177" cy="397032"/>
          </a:xfrm>
          <a:gradFill rotWithShape="1">
            <a:gsLst>
              <a:gs pos="99583">
                <a:schemeClr val="bg1">
                  <a:lumMod val="85000"/>
                  <a:alpha val="1000"/>
                </a:schemeClr>
              </a:gs>
              <a:gs pos="0">
                <a:schemeClr val="bg1">
                  <a:lumMod val="95000"/>
                  <a:alpha val="0"/>
                </a:schemeClr>
              </a:gs>
              <a:gs pos="34000">
                <a:srgbClr val="015A9B">
                  <a:alpha val="40000"/>
                </a:srgbClr>
              </a:gs>
              <a:gs pos="89000">
                <a:srgbClr val="015A9B">
                  <a:alpha val="60000"/>
                </a:srgbClr>
              </a:gs>
            </a:gsLst>
            <a:lin ang="10800000" scaled="0"/>
          </a:gradFill>
          <a:ln w="9525" cap="flat" cmpd="sng" algn="ctr">
            <a:no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84632" tIns="109728" rIns="137160" bIns="91440" numCol="1" rtlCol="0" anchor="ctr" anchorCtr="0" compatLnSpc="1">
            <a:prstTxWarp prst="textNoShape">
              <a:avLst/>
            </a:prstTxWarp>
            <a:spAutoFit/>
          </a:bodyPr>
          <a:lstStyle>
            <a:lvl1pPr marL="246063" indent="-246063">
              <a:buFont typeface="Arial" pitchFamily="34" charset="0"/>
              <a:buNone/>
              <a:defRPr lang="en-US" sz="1400" b="0" dirty="0">
                <a:gradFill>
                  <a:gsLst>
                    <a:gs pos="100000">
                      <a:schemeClr val="accent2">
                        <a:lumMod val="60000"/>
                        <a:lumOff val="40000"/>
                      </a:schemeClr>
                    </a:gs>
                    <a:gs pos="4000">
                      <a:schemeClr val="accent2">
                        <a:lumMod val="60000"/>
                        <a:lumOff val="40000"/>
                      </a:schemeClr>
                    </a:gs>
                  </a:gsLst>
                  <a:lin ang="5400000" scaled="0"/>
                </a:gradFill>
              </a:defRPr>
            </a:lvl1pPr>
          </a:lstStyle>
          <a:p>
            <a:pPr marL="0" lvl="0" indent="0">
              <a:buClr>
                <a:schemeClr val="accent2"/>
              </a:buClr>
              <a:buSzPct val="120000"/>
            </a:pPr>
            <a:r>
              <a:rPr lang="en-US" smtClean="0"/>
              <a:t>Click to edit Master subtitle style</a:t>
            </a:r>
            <a:endParaRPr lang="en-US" dirty="0"/>
          </a:p>
        </p:txBody>
      </p:sp>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0183561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541577"/>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t D">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
        <p:nvSpPr>
          <p:cNvPr id="8" name="Title 1"/>
          <p:cNvSpPr>
            <a:spLocks noGrp="1"/>
          </p:cNvSpPr>
          <p:nvPr>
            <p:ph type="ctrTitle" hasCustomPrompt="1"/>
          </p:nvPr>
        </p:nvSpPr>
        <p:spPr bwMode="black">
          <a:xfrm>
            <a:off x="426720" y="5201550"/>
            <a:ext cx="11358880" cy="738664"/>
          </a:xfrm>
          <a:noFill/>
        </p:spPr>
        <p:txBody>
          <a:bodyPr wrap="square" lIns="137160" tIns="91440" bIns="91440" anchor="b" anchorCtr="0">
            <a:spAutoFit/>
          </a:bodyPr>
          <a:lstStyle>
            <a:lvl1pPr algn="l">
              <a:lnSpc>
                <a:spcPct val="90000"/>
              </a:lnSpc>
              <a:defRPr sz="4000" b="1">
                <a:solidFill>
                  <a:schemeClr val="bg1"/>
                </a:solidFill>
              </a:defRPr>
            </a:lvl1pPr>
          </a:lstStyle>
          <a:p>
            <a:r>
              <a:rPr lang="en-US" dirty="0" smtClean="0"/>
              <a:t>Title of presentation</a:t>
            </a:r>
            <a:endParaRPr lang="en-US" dirty="0"/>
          </a:p>
        </p:txBody>
      </p:sp>
      <p:sp>
        <p:nvSpPr>
          <p:cNvPr id="9" name="Subtitle 2"/>
          <p:cNvSpPr>
            <a:spLocks noGrp="1"/>
          </p:cNvSpPr>
          <p:nvPr>
            <p:ph type="subTitle" idx="1"/>
          </p:nvPr>
        </p:nvSpPr>
        <p:spPr>
          <a:xfrm>
            <a:off x="1" y="5940446"/>
            <a:ext cx="11808177" cy="397032"/>
          </a:xfrm>
          <a:gradFill rotWithShape="1">
            <a:gsLst>
              <a:gs pos="99583">
                <a:schemeClr val="bg1">
                  <a:lumMod val="85000"/>
                  <a:alpha val="1000"/>
                </a:schemeClr>
              </a:gs>
              <a:gs pos="0">
                <a:schemeClr val="bg1">
                  <a:lumMod val="95000"/>
                  <a:alpha val="0"/>
                </a:schemeClr>
              </a:gs>
              <a:gs pos="34000">
                <a:srgbClr val="015A9B">
                  <a:alpha val="40000"/>
                </a:srgbClr>
              </a:gs>
              <a:gs pos="89000">
                <a:srgbClr val="015A9B">
                  <a:alpha val="60000"/>
                </a:srgbClr>
              </a:gs>
            </a:gsLst>
            <a:lin ang="10800000" scaled="0"/>
          </a:gradFill>
          <a:ln w="9525" cap="flat" cmpd="sng" algn="ctr">
            <a:no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84632" tIns="109728" rIns="137160" bIns="91440" numCol="1" rtlCol="0" anchor="ctr" anchorCtr="0" compatLnSpc="1">
            <a:prstTxWarp prst="textNoShape">
              <a:avLst/>
            </a:prstTxWarp>
            <a:spAutoFit/>
          </a:bodyPr>
          <a:lstStyle>
            <a:lvl1pPr marL="246063" indent="-246063">
              <a:buFont typeface="Arial" pitchFamily="34" charset="0"/>
              <a:buNone/>
              <a:defRPr lang="en-US" sz="1400" b="0" dirty="0">
                <a:gradFill>
                  <a:gsLst>
                    <a:gs pos="100000">
                      <a:schemeClr val="accent2">
                        <a:lumMod val="60000"/>
                        <a:lumOff val="40000"/>
                      </a:schemeClr>
                    </a:gs>
                    <a:gs pos="4000">
                      <a:schemeClr val="accent2">
                        <a:lumMod val="60000"/>
                        <a:lumOff val="40000"/>
                      </a:schemeClr>
                    </a:gs>
                  </a:gsLst>
                  <a:lin ang="5400000" scaled="0"/>
                </a:gradFill>
              </a:defRPr>
            </a:lvl1pPr>
          </a:lstStyle>
          <a:p>
            <a:pPr marL="0" lvl="0" indent="0">
              <a:buClr>
                <a:schemeClr val="accent2"/>
              </a:buClr>
              <a:buSzPct val="120000"/>
            </a:pPr>
            <a:r>
              <a:rPr lang="en-US" smtClean="0"/>
              <a:t>Click to edit Master subtitle style</a:t>
            </a:r>
            <a:endParaRPr lang="en-US" dirty="0"/>
          </a:p>
        </p:txBody>
      </p:sp>
    </p:spTree>
    <p:extLst>
      <p:ext uri="{BB962C8B-B14F-4D97-AF65-F5344CB8AC3E}">
        <p14:creationId xmlns="" xmlns:p14="http://schemas.microsoft.com/office/powerpoint/2010/main" val="23495678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16560" y="3059668"/>
            <a:ext cx="11358880" cy="738664"/>
          </a:xfrm>
          <a:noFill/>
        </p:spPr>
        <p:txBody>
          <a:bodyPr wrap="square" lIns="137160" tIns="91440" bIns="91440" anchor="b" anchorCtr="0">
            <a:spAutoFit/>
          </a:bodyPr>
          <a:lstStyle>
            <a:lvl1pPr algn="ctr">
              <a:lnSpc>
                <a:spcPct val="90000"/>
              </a:lnSpc>
              <a:defRPr sz="4000" b="1">
                <a:solidFill>
                  <a:schemeClr val="bg1"/>
                </a:solidFill>
              </a:defRPr>
            </a:lvl1pPr>
          </a:lstStyle>
          <a:p>
            <a:r>
              <a:rPr lang="en-US" dirty="0" smtClean="0"/>
              <a:t>Title of presentation</a:t>
            </a:r>
            <a:endParaRPr lang="en-US" dirty="0"/>
          </a:p>
        </p:txBody>
      </p:sp>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6324257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dirty="0">
              <a:solidFill>
                <a:srgbClr val="838383"/>
              </a:solidFill>
            </a:endParaRPr>
          </a:p>
        </p:txBody>
      </p:sp>
      <p:sp>
        <p:nvSpPr>
          <p:cNvPr id="5" name="Footer Placeholder 4"/>
          <p:cNvSpPr>
            <a:spLocks noGrp="1"/>
          </p:cNvSpPr>
          <p:nvPr>
            <p:ph type="ftr" sz="quarter" idx="11"/>
          </p:nvPr>
        </p:nvSpPr>
        <p:spPr/>
        <p:txBody>
          <a:bodyPr/>
          <a:lstStyle/>
          <a:p>
            <a:endParaRPr lang="en-US" dirty="0">
              <a:solidFill>
                <a:srgbClr val="838383"/>
              </a:solidFill>
            </a:endParaRPr>
          </a:p>
        </p:txBody>
      </p:sp>
      <p:sp>
        <p:nvSpPr>
          <p:cNvPr id="6" name="Slide Number Placeholder 5"/>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209673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dirty="0">
              <a:solidFill>
                <a:srgbClr val="838383"/>
              </a:solidFill>
            </a:endParaRPr>
          </a:p>
        </p:txBody>
      </p:sp>
      <p:sp>
        <p:nvSpPr>
          <p:cNvPr id="4" name="Footer Placeholder 3"/>
          <p:cNvSpPr>
            <a:spLocks noGrp="1"/>
          </p:cNvSpPr>
          <p:nvPr>
            <p:ph type="ftr" sz="quarter" idx="11"/>
          </p:nvPr>
        </p:nvSpPr>
        <p:spPr/>
        <p:txBody>
          <a:bodyPr/>
          <a:lstStyle/>
          <a:p>
            <a:endParaRPr lang="en-US" dirty="0">
              <a:solidFill>
                <a:srgbClr val="838383"/>
              </a:solidFill>
            </a:endParaRPr>
          </a:p>
        </p:txBody>
      </p:sp>
      <p:sp>
        <p:nvSpPr>
          <p:cNvPr id="5" name="Slide Number Placeholder 4"/>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391562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9328" y="1645921"/>
            <a:ext cx="5242560" cy="1917448"/>
          </a:xfrm>
        </p:spPr>
        <p:txBody>
          <a:bodyPr/>
          <a:lstStyle>
            <a:lvl1pPr marL="231775" indent="-231775">
              <a:defRPr lang="en-US" sz="2400" kern="1200" dirty="0" smtClean="0">
                <a:solidFill>
                  <a:schemeClr val="tx1"/>
                </a:solidFill>
                <a:latin typeface="+mn-lt"/>
                <a:ea typeface="+mn-ea"/>
                <a:cs typeface="+mn-cs"/>
              </a:defRPr>
            </a:lvl1pPr>
            <a:lvl2pPr marL="446088" indent="-207963">
              <a:defRPr lang="en-US" sz="2000" kern="1200" dirty="0" smtClean="0">
                <a:solidFill>
                  <a:schemeClr val="tx1"/>
                </a:solidFill>
                <a:latin typeface="+mn-lt"/>
                <a:ea typeface="+mn-ea"/>
                <a:cs typeface="+mn-cs"/>
              </a:defRPr>
            </a:lvl2pPr>
            <a:lvl3pPr marL="788988" indent="-160338">
              <a:defRPr lang="en-US" sz="1800" kern="1200" dirty="0" smtClean="0">
                <a:solidFill>
                  <a:schemeClr val="tx1"/>
                </a:solidFill>
                <a:latin typeface="+mn-lt"/>
                <a:ea typeface="+mn-ea"/>
                <a:cs typeface="+mn-cs"/>
              </a:defRPr>
            </a:lvl3pPr>
            <a:lvl4pPr marL="914400" indent="-285750">
              <a:defRPr lang="en-US" sz="1600" kern="1200" dirty="0" smtClean="0">
                <a:solidFill>
                  <a:schemeClr val="tx1"/>
                </a:solidFill>
                <a:latin typeface="+mn-lt"/>
                <a:ea typeface="+mn-ea"/>
                <a:cs typeface="+mn-cs"/>
              </a:defRPr>
            </a:lvl4pPr>
            <a:lvl5pPr marL="946150" indent="-160338">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231775" lvl="0" indent="-231775" algn="l" defTabSz="914400" rtl="0" eaLnBrk="1" latinLnBrk="0" hangingPunct="1">
              <a:lnSpc>
                <a:spcPct val="90000"/>
              </a:lnSpc>
              <a:spcBef>
                <a:spcPts val="1200"/>
              </a:spcBef>
              <a:buClr>
                <a:schemeClr val="accent1"/>
              </a:buClr>
              <a:buFont typeface="Wingdings" pitchFamily="2" charset="2"/>
              <a:buChar char="§"/>
            </a:pPr>
            <a:r>
              <a:rPr lang="en-US" smtClean="0"/>
              <a:t>Click to edit Master text styles</a:t>
            </a:r>
          </a:p>
          <a:p>
            <a:pPr marL="231775" lvl="1" indent="-231775" algn="l" defTabSz="914400" rtl="0" eaLnBrk="1" latinLnBrk="0" hangingPunct="1">
              <a:lnSpc>
                <a:spcPct val="90000"/>
              </a:lnSpc>
              <a:spcBef>
                <a:spcPts val="1200"/>
              </a:spcBef>
              <a:buClr>
                <a:schemeClr val="accent1"/>
              </a:buClr>
              <a:buFont typeface="Wingdings" pitchFamily="2" charset="2"/>
              <a:buChar char="§"/>
            </a:pPr>
            <a:r>
              <a:rPr lang="en-US" smtClean="0"/>
              <a:t>Second level</a:t>
            </a:r>
          </a:p>
          <a:p>
            <a:pPr marL="231775" lvl="2" indent="-231775" algn="l" defTabSz="914400" rtl="0" eaLnBrk="1" latinLnBrk="0" hangingPunct="1">
              <a:lnSpc>
                <a:spcPct val="90000"/>
              </a:lnSpc>
              <a:spcBef>
                <a:spcPts val="1200"/>
              </a:spcBef>
              <a:buClr>
                <a:schemeClr val="accent1"/>
              </a:buClr>
              <a:buFont typeface="Wingdings" pitchFamily="2" charset="2"/>
              <a:buChar char="§"/>
            </a:pPr>
            <a:r>
              <a:rPr lang="en-US" smtClean="0"/>
              <a:t>Third level</a:t>
            </a:r>
          </a:p>
          <a:p>
            <a:pPr marL="231775" lvl="3" indent="-231775" algn="l" defTabSz="914400" rtl="0" eaLnBrk="1" latinLnBrk="0" hangingPunct="1">
              <a:lnSpc>
                <a:spcPct val="90000"/>
              </a:lnSpc>
              <a:spcBef>
                <a:spcPts val="1200"/>
              </a:spcBef>
              <a:buClr>
                <a:schemeClr val="accent1"/>
              </a:buClr>
              <a:buFont typeface="Wingdings" pitchFamily="2" charset="2"/>
              <a:buChar char="§"/>
            </a:pPr>
            <a:r>
              <a:rPr lang="en-US" smtClean="0"/>
              <a:t>Fourth level</a:t>
            </a:r>
          </a:p>
          <a:p>
            <a:pPr marL="231775" lvl="4" indent="-231775" algn="l" defTabSz="914400" rtl="0" eaLnBrk="1" latinLnBrk="0" hangingPunct="1">
              <a:lnSpc>
                <a:spcPct val="90000"/>
              </a:lnSpc>
              <a:spcBef>
                <a:spcPts val="1200"/>
              </a:spcBef>
              <a:buClr>
                <a:schemeClr val="accent1"/>
              </a:buClr>
              <a:buFont typeface="Wingdings" pitchFamily="2" charset="2"/>
              <a:buChar char="§"/>
            </a:pPr>
            <a:r>
              <a:rPr lang="en-US" smtClean="0"/>
              <a:t>Fifth level</a:t>
            </a:r>
            <a:endParaRPr lang="en-US" dirty="0"/>
          </a:p>
        </p:txBody>
      </p:sp>
      <p:sp>
        <p:nvSpPr>
          <p:cNvPr id="4" name="Content Placeholder 3"/>
          <p:cNvSpPr>
            <a:spLocks noGrp="1"/>
          </p:cNvSpPr>
          <p:nvPr>
            <p:ph sz="half" idx="2"/>
          </p:nvPr>
        </p:nvSpPr>
        <p:spPr>
          <a:xfrm>
            <a:off x="6230112" y="1645921"/>
            <a:ext cx="5242560" cy="1917448"/>
          </a:xfrm>
        </p:spPr>
        <p:txBody>
          <a:bodyPr/>
          <a:lstStyle>
            <a:lvl1pPr marL="231775" indent="-231775">
              <a:defRPr lang="en-US" sz="2400" kern="1200" dirty="0" smtClean="0">
                <a:solidFill>
                  <a:schemeClr val="tx1"/>
                </a:solidFill>
                <a:latin typeface="+mn-lt"/>
                <a:ea typeface="+mn-ea"/>
                <a:cs typeface="+mn-cs"/>
              </a:defRPr>
            </a:lvl1pPr>
            <a:lvl2pPr marL="446088" indent="-207963">
              <a:defRPr lang="en-US" sz="2000" kern="1200" dirty="0" smtClean="0">
                <a:solidFill>
                  <a:schemeClr val="tx1"/>
                </a:solidFill>
                <a:latin typeface="+mn-lt"/>
                <a:ea typeface="+mn-ea"/>
                <a:cs typeface="+mn-cs"/>
              </a:defRPr>
            </a:lvl2pPr>
            <a:lvl3pPr marL="788988" indent="-160338">
              <a:defRPr lang="en-US" sz="1800" kern="1200" dirty="0" smtClean="0">
                <a:solidFill>
                  <a:schemeClr val="tx1"/>
                </a:solidFill>
                <a:latin typeface="+mn-lt"/>
                <a:ea typeface="+mn-ea"/>
                <a:cs typeface="+mn-cs"/>
              </a:defRPr>
            </a:lvl3pPr>
            <a:lvl4pPr marL="914400" indent="-285750">
              <a:defRPr lang="en-US" sz="1600" kern="1200" dirty="0" smtClean="0">
                <a:solidFill>
                  <a:schemeClr val="tx1"/>
                </a:solidFill>
                <a:latin typeface="+mn-lt"/>
                <a:ea typeface="+mn-ea"/>
                <a:cs typeface="+mn-cs"/>
              </a:defRPr>
            </a:lvl4pPr>
            <a:lvl5pPr marL="946150" indent="-160338">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231775" lvl="0" indent="-231775" algn="l" defTabSz="914400" rtl="0" eaLnBrk="1" latinLnBrk="0" hangingPunct="1">
              <a:lnSpc>
                <a:spcPct val="90000"/>
              </a:lnSpc>
              <a:spcBef>
                <a:spcPts val="1200"/>
              </a:spcBef>
              <a:buClr>
                <a:schemeClr val="accent1"/>
              </a:buClr>
              <a:buFont typeface="Wingdings" pitchFamily="2" charset="2"/>
              <a:buChar char="§"/>
            </a:pPr>
            <a:r>
              <a:rPr lang="en-US" smtClean="0"/>
              <a:t>Click to edit Master text styles</a:t>
            </a:r>
          </a:p>
          <a:p>
            <a:pPr marL="231775" lvl="1" indent="-231775" algn="l" defTabSz="914400" rtl="0" eaLnBrk="1" latinLnBrk="0" hangingPunct="1">
              <a:lnSpc>
                <a:spcPct val="90000"/>
              </a:lnSpc>
              <a:spcBef>
                <a:spcPts val="1200"/>
              </a:spcBef>
              <a:buClr>
                <a:schemeClr val="accent1"/>
              </a:buClr>
              <a:buFont typeface="Wingdings" pitchFamily="2" charset="2"/>
              <a:buChar char="§"/>
            </a:pPr>
            <a:r>
              <a:rPr lang="en-US" smtClean="0"/>
              <a:t>Second level</a:t>
            </a:r>
          </a:p>
          <a:p>
            <a:pPr marL="231775" lvl="2" indent="-231775" algn="l" defTabSz="914400" rtl="0" eaLnBrk="1" latinLnBrk="0" hangingPunct="1">
              <a:lnSpc>
                <a:spcPct val="90000"/>
              </a:lnSpc>
              <a:spcBef>
                <a:spcPts val="1200"/>
              </a:spcBef>
              <a:buClr>
                <a:schemeClr val="accent1"/>
              </a:buClr>
              <a:buFont typeface="Wingdings" pitchFamily="2" charset="2"/>
              <a:buChar char="§"/>
            </a:pPr>
            <a:r>
              <a:rPr lang="en-US" smtClean="0"/>
              <a:t>Third level</a:t>
            </a:r>
          </a:p>
          <a:p>
            <a:pPr marL="231775" lvl="3" indent="-231775" algn="l" defTabSz="914400" rtl="0" eaLnBrk="1" latinLnBrk="0" hangingPunct="1">
              <a:lnSpc>
                <a:spcPct val="90000"/>
              </a:lnSpc>
              <a:spcBef>
                <a:spcPts val="1200"/>
              </a:spcBef>
              <a:buClr>
                <a:schemeClr val="accent1"/>
              </a:buClr>
              <a:buFont typeface="Wingdings" pitchFamily="2" charset="2"/>
              <a:buChar char="§"/>
            </a:pPr>
            <a:r>
              <a:rPr lang="en-US" smtClean="0"/>
              <a:t>Fourth level</a:t>
            </a:r>
          </a:p>
          <a:p>
            <a:pPr marL="231775" lvl="4" indent="-231775" algn="l" defTabSz="914400" rtl="0" eaLnBrk="1" latinLnBrk="0" hangingPunct="1">
              <a:lnSpc>
                <a:spcPct val="90000"/>
              </a:lnSpc>
              <a:spcBef>
                <a:spcPts val="1200"/>
              </a:spcBef>
              <a:buClr>
                <a:schemeClr val="accent1"/>
              </a:buClr>
              <a:buFont typeface="Wingdings" pitchFamily="2" charset="2"/>
              <a:buChar char="§"/>
            </a:pPr>
            <a:r>
              <a:rPr lang="en-US" smtClean="0"/>
              <a:t>Fifth level</a:t>
            </a:r>
            <a:endParaRPr lang="en-US" dirty="0"/>
          </a:p>
        </p:txBody>
      </p:sp>
      <p:sp>
        <p:nvSpPr>
          <p:cNvPr id="5" name="Date Placeholder 4"/>
          <p:cNvSpPr>
            <a:spLocks noGrp="1"/>
          </p:cNvSpPr>
          <p:nvPr>
            <p:ph type="dt" sz="half" idx="10"/>
          </p:nvPr>
        </p:nvSpPr>
        <p:spPr/>
        <p:txBody>
          <a:bodyPr/>
          <a:lstStyle/>
          <a:p>
            <a:endParaRPr dirty="0">
              <a:solidFill>
                <a:srgbClr val="838383"/>
              </a:solidFill>
            </a:endParaRPr>
          </a:p>
        </p:txBody>
      </p:sp>
      <p:sp>
        <p:nvSpPr>
          <p:cNvPr id="6" name="Footer Placeholder 5"/>
          <p:cNvSpPr>
            <a:spLocks noGrp="1"/>
          </p:cNvSpPr>
          <p:nvPr>
            <p:ph type="ftr" sz="quarter" idx="11"/>
          </p:nvPr>
        </p:nvSpPr>
        <p:spPr/>
        <p:txBody>
          <a:bodyPr/>
          <a:lstStyle/>
          <a:p>
            <a:endParaRPr lang="en-US" dirty="0">
              <a:solidFill>
                <a:srgbClr val="838383"/>
              </a:solidFill>
            </a:endParaRPr>
          </a:p>
        </p:txBody>
      </p:sp>
      <p:sp>
        <p:nvSpPr>
          <p:cNvPr id="7" name="Slide Number Placeholder 6"/>
          <p:cNvSpPr>
            <a:spLocks noGrp="1"/>
          </p:cNvSpPr>
          <p:nvPr>
            <p:ph type="sldNum" sz="quarter" idx="12"/>
          </p:nvPr>
        </p:nvSpPr>
        <p:spPr/>
        <p:txBody>
          <a:body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97115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0904" y="290040"/>
            <a:ext cx="11422549" cy="932688"/>
          </a:xfrm>
          <a:prstGeom prst="rect">
            <a:avLst/>
          </a:prstGeom>
          <a:noFill/>
        </p:spPr>
        <p:txBody>
          <a:bodyPr vert="horz" lIns="137160" tIns="146304" rIns="137160" bIns="6400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47608" y="1645920"/>
            <a:ext cx="10753344" cy="1563624"/>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650447"/>
            <a:ext cx="2844800" cy="198126"/>
          </a:xfrm>
          <a:prstGeom prst="rect">
            <a:avLst/>
          </a:prstGeom>
        </p:spPr>
        <p:txBody>
          <a:bodyPr vert="horz" lIns="91440" tIns="45720" rIns="91440" bIns="45720" rtlCol="0" anchor="ctr"/>
          <a:lstStyle>
            <a:lvl1pPr marL="0" algn="l" defTabSz="914400" rtl="0" eaLnBrk="1" latinLnBrk="0" hangingPunct="1">
              <a:defRPr lang="en-US" sz="650" kern="1200" smtClean="0">
                <a:solidFill>
                  <a:schemeClr val="accent5"/>
                </a:solidFill>
                <a:latin typeface="+mn-lt"/>
                <a:ea typeface="+mn-ea"/>
                <a:cs typeface="+mn-cs"/>
              </a:defRPr>
            </a:lvl1pPr>
          </a:lstStyle>
          <a:p>
            <a:endParaRPr dirty="0">
              <a:solidFill>
                <a:srgbClr val="838383"/>
              </a:solidFill>
            </a:endParaRPr>
          </a:p>
        </p:txBody>
      </p:sp>
      <p:sp>
        <p:nvSpPr>
          <p:cNvPr id="5" name="Footer Placeholder 4"/>
          <p:cNvSpPr>
            <a:spLocks noGrp="1"/>
          </p:cNvSpPr>
          <p:nvPr>
            <p:ph type="ftr" sz="quarter" idx="3"/>
          </p:nvPr>
        </p:nvSpPr>
        <p:spPr>
          <a:xfrm>
            <a:off x="4165600" y="6650447"/>
            <a:ext cx="3860800" cy="198126"/>
          </a:xfrm>
          <a:prstGeom prst="rect">
            <a:avLst/>
          </a:prstGeom>
        </p:spPr>
        <p:txBody>
          <a:bodyPr vert="horz" lIns="91440" tIns="45720" rIns="91440" bIns="45720" rtlCol="0" anchor="ctr"/>
          <a:lstStyle>
            <a:lvl1pPr algn="ctr">
              <a:defRPr sz="650">
                <a:solidFill>
                  <a:schemeClr val="accent5"/>
                </a:solidFill>
              </a:defRPr>
            </a:lvl1pPr>
          </a:lstStyle>
          <a:p>
            <a:pPr defTabSz="914400"/>
            <a:endParaRPr lang="en-US" dirty="0">
              <a:solidFill>
                <a:srgbClr val="838383"/>
              </a:solidFill>
              <a:ea typeface="ＭＳ Ｐゴシック" pitchFamily="34" charset="-128"/>
            </a:endParaRPr>
          </a:p>
        </p:txBody>
      </p:sp>
      <p:sp>
        <p:nvSpPr>
          <p:cNvPr id="6" name="Slide Number Placeholder 5"/>
          <p:cNvSpPr>
            <a:spLocks noGrp="1"/>
          </p:cNvSpPr>
          <p:nvPr>
            <p:ph type="sldNum" sz="quarter" idx="4"/>
          </p:nvPr>
        </p:nvSpPr>
        <p:spPr>
          <a:xfrm>
            <a:off x="9347200" y="6650447"/>
            <a:ext cx="2844800" cy="198126"/>
          </a:xfrm>
          <a:prstGeom prst="rect">
            <a:avLst/>
          </a:prstGeom>
        </p:spPr>
        <p:txBody>
          <a:bodyPr vert="horz" lIns="91440" tIns="45720" rIns="91440" bIns="45720" rtlCol="0" anchor="ctr"/>
          <a:lstStyle>
            <a:lvl1pPr marL="0" algn="r" defTabSz="914400" rtl="0" eaLnBrk="1" latinLnBrk="0" hangingPunct="1">
              <a:defRPr lang="en-US" sz="650" kern="1200" smtClean="0">
                <a:solidFill>
                  <a:schemeClr val="accent5"/>
                </a:solidFill>
                <a:latin typeface="+mn-lt"/>
                <a:ea typeface="+mn-ea"/>
                <a:cs typeface="+mn-cs"/>
              </a:defRPr>
            </a:lvl1pPr>
          </a:lstStyle>
          <a:p>
            <a:fld id="{4CA37C95-3A7F-4C90-9D28-0B573484ACDD}" type="slidenum">
              <a:rPr>
                <a:solidFill>
                  <a:srgbClr val="838383"/>
                </a:solidFill>
              </a:rPr>
              <a:pPr/>
              <a:t>‹#›</a:t>
            </a:fld>
            <a:endParaRPr dirty="0">
              <a:solidFill>
                <a:srgbClr val="838383"/>
              </a:solidFill>
            </a:endParaRPr>
          </a:p>
        </p:txBody>
      </p:sp>
    </p:spTree>
    <p:extLst>
      <p:ext uri="{BB962C8B-B14F-4D97-AF65-F5344CB8AC3E}">
        <p14:creationId xmlns="" xmlns:p14="http://schemas.microsoft.com/office/powerpoint/2010/main" val="12134633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spc="-150" baseline="0">
          <a:solidFill>
            <a:schemeClr val="accent1"/>
          </a:solidFill>
          <a:latin typeface="+mj-lt"/>
          <a:ea typeface="+mj-ea"/>
          <a:cs typeface="+mj-cs"/>
        </a:defRPr>
      </a:lvl1pPr>
    </p:titleStyle>
    <p:bodyStyle>
      <a:lvl1pPr marL="246063" indent="-246063" algn="l" defTabSz="914400" rtl="0" eaLnBrk="1" latinLnBrk="0" hangingPunct="1">
        <a:lnSpc>
          <a:spcPct val="90000"/>
        </a:lnSpc>
        <a:spcBef>
          <a:spcPts val="1200"/>
        </a:spcBef>
        <a:buClr>
          <a:schemeClr val="accent1"/>
        </a:buClr>
        <a:buFontTx/>
        <a:buBlip>
          <a:blip r:embed="rId32"/>
        </a:buBlip>
        <a:defRPr sz="2400" kern="1200">
          <a:solidFill>
            <a:schemeClr val="tx1"/>
          </a:solidFill>
          <a:latin typeface="+mn-lt"/>
          <a:ea typeface="+mn-ea"/>
          <a:cs typeface="+mn-cs"/>
        </a:defRPr>
      </a:lvl1pPr>
      <a:lvl2pPr marL="490538" indent="-228600" algn="l" defTabSz="914400" rtl="0" eaLnBrk="1" latinLnBrk="0" hangingPunct="1">
        <a:lnSpc>
          <a:spcPct val="90000"/>
        </a:lnSpc>
        <a:spcBef>
          <a:spcPts val="600"/>
        </a:spcBef>
        <a:buClr>
          <a:schemeClr val="accent5"/>
        </a:buClr>
        <a:buFontTx/>
        <a:buBlip>
          <a:blip r:embed="rId33"/>
        </a:buBlip>
        <a:defRPr sz="2000" kern="1200">
          <a:solidFill>
            <a:schemeClr val="tx1"/>
          </a:solidFill>
          <a:latin typeface="+mn-lt"/>
          <a:ea typeface="+mn-ea"/>
          <a:cs typeface="+mn-cs"/>
        </a:defRPr>
      </a:lvl2pPr>
      <a:lvl3pPr marL="711200" indent="-203200" algn="l" defTabSz="914400" rtl="0" eaLnBrk="1" latinLnBrk="0" hangingPunct="1">
        <a:lnSpc>
          <a:spcPct val="90000"/>
        </a:lnSpc>
        <a:spcBef>
          <a:spcPts val="400"/>
        </a:spcBef>
        <a:buClr>
          <a:schemeClr val="accent5"/>
        </a:buClr>
        <a:buFontTx/>
        <a:buBlip>
          <a:blip r:embed="rId33"/>
        </a:buBlip>
        <a:defRPr sz="1800" kern="1200">
          <a:solidFill>
            <a:schemeClr val="tx1"/>
          </a:solidFill>
          <a:latin typeface="+mn-lt"/>
          <a:ea typeface="+mn-ea"/>
          <a:cs typeface="+mn-cs"/>
        </a:defRPr>
      </a:lvl3pPr>
      <a:lvl4pPr marL="914400" indent="-195263" algn="l" defTabSz="914400" rtl="0" eaLnBrk="1" latinLnBrk="0" hangingPunct="1">
        <a:lnSpc>
          <a:spcPct val="90000"/>
        </a:lnSpc>
        <a:spcBef>
          <a:spcPts val="300"/>
        </a:spcBef>
        <a:buClr>
          <a:schemeClr val="accent5"/>
        </a:buClr>
        <a:buFontTx/>
        <a:buBlip>
          <a:blip r:embed="rId33"/>
        </a:buBlip>
        <a:defRPr sz="1600" kern="1200">
          <a:solidFill>
            <a:schemeClr val="tx1"/>
          </a:solidFill>
          <a:latin typeface="+mn-lt"/>
          <a:ea typeface="+mn-ea"/>
          <a:cs typeface="+mn-cs"/>
        </a:defRPr>
      </a:lvl4pPr>
      <a:lvl5pPr marL="1109663" indent="-195263" algn="l" defTabSz="914400" rtl="0" eaLnBrk="1" latinLnBrk="0" hangingPunct="1">
        <a:lnSpc>
          <a:spcPct val="90000"/>
        </a:lnSpc>
        <a:spcBef>
          <a:spcPts val="300"/>
        </a:spcBef>
        <a:buClr>
          <a:schemeClr val="accent5"/>
        </a:buClr>
        <a:buFontTx/>
        <a:buBlip>
          <a:blip r:embed="rId3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09034" y="333227"/>
            <a:ext cx="11580607" cy="655500"/>
          </a:xfrm>
          <a:prstGeom prst="rect">
            <a:avLst/>
          </a:prstGeom>
          <a:noFill/>
        </p:spPr>
        <p:txBody>
          <a:bodyPr vert="horz" wrap="square" lIns="137160" tIns="73152" rIns="137160" bIns="64008" rtlCol="0" anchor="t" anchorCtr="0">
            <a:sp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1627" y="6614237"/>
            <a:ext cx="2844800" cy="198127"/>
          </a:xfrm>
          <a:prstGeom prst="rect">
            <a:avLst/>
          </a:prstGeom>
        </p:spPr>
        <p:txBody>
          <a:bodyPr vert="horz" lIns="91440" tIns="45720" rIns="91440" bIns="45720" rtlCol="0" anchor="ctr"/>
          <a:lstStyle>
            <a:lvl1pPr marL="0" algn="l" defTabSz="1219170" rtl="0" eaLnBrk="1" latinLnBrk="0" hangingPunct="1">
              <a:defRPr lang="en-US" sz="600" kern="1200" smtClean="0">
                <a:gradFill>
                  <a:gsLst>
                    <a:gs pos="0">
                      <a:schemeClr val="bg1">
                        <a:lumMod val="65000"/>
                      </a:schemeClr>
                    </a:gs>
                    <a:gs pos="98000">
                      <a:schemeClr val="bg1">
                        <a:lumMod val="65000"/>
                      </a:schemeClr>
                    </a:gs>
                  </a:gsLst>
                  <a:lin ang="5400000" scaled="0"/>
                </a:gradFill>
                <a:latin typeface="+mn-lt"/>
                <a:ea typeface="+mn-ea"/>
                <a:cs typeface="+mn-cs"/>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3"/>
          </p:nvPr>
        </p:nvSpPr>
        <p:spPr>
          <a:xfrm>
            <a:off x="4165600" y="6614237"/>
            <a:ext cx="3860800" cy="198127"/>
          </a:xfrm>
          <a:prstGeom prst="rect">
            <a:avLst/>
          </a:prstGeom>
        </p:spPr>
        <p:txBody>
          <a:bodyPr vert="horz" lIns="91440" tIns="45720" rIns="91440" bIns="45720" rtlCol="0" anchor="ctr"/>
          <a:lstStyle>
            <a:lvl1pPr algn="ctr">
              <a:defRPr sz="600">
                <a:gradFill>
                  <a:gsLst>
                    <a:gs pos="0">
                      <a:schemeClr val="bg1">
                        <a:lumMod val="65000"/>
                      </a:schemeClr>
                    </a:gs>
                    <a:gs pos="98000">
                      <a:schemeClr val="bg1">
                        <a:lumMod val="65000"/>
                      </a:schemeClr>
                    </a:gs>
                  </a:gsLst>
                  <a:lin ang="5400000" scaled="0"/>
                </a:gradFill>
                <a:latin typeface="+mn-lt"/>
              </a:defRPr>
            </a:lvl1pPr>
          </a:lstStyle>
          <a:p>
            <a:endParaRPr lang="en-US" dirty="0"/>
          </a:p>
        </p:txBody>
      </p:sp>
      <p:sp>
        <p:nvSpPr>
          <p:cNvPr id="6" name="Slide Number Placeholder 5"/>
          <p:cNvSpPr>
            <a:spLocks noGrp="1"/>
          </p:cNvSpPr>
          <p:nvPr>
            <p:ph type="sldNum" sz="quarter" idx="4"/>
          </p:nvPr>
        </p:nvSpPr>
        <p:spPr>
          <a:xfrm>
            <a:off x="9305573" y="6614237"/>
            <a:ext cx="2844800" cy="198127"/>
          </a:xfrm>
          <a:prstGeom prst="rect">
            <a:avLst/>
          </a:prstGeom>
        </p:spPr>
        <p:txBody>
          <a:bodyPr vert="horz" lIns="91440" tIns="45720" rIns="91440" bIns="45720" rtlCol="0" anchor="ctr"/>
          <a:lstStyle>
            <a:lvl1pPr marL="0" algn="r" defTabSz="1219170" rtl="0" eaLnBrk="1" latinLnBrk="0" hangingPunct="1">
              <a:defRPr lang="en-US" sz="600" kern="1200" smtClean="0">
                <a:gradFill>
                  <a:gsLst>
                    <a:gs pos="0">
                      <a:schemeClr val="bg1">
                        <a:lumMod val="65000"/>
                      </a:schemeClr>
                    </a:gs>
                    <a:gs pos="98000">
                      <a:schemeClr val="bg1">
                        <a:lumMod val="65000"/>
                      </a:schemeClr>
                    </a:gs>
                  </a:gsLst>
                  <a:lin ang="5400000" scaled="0"/>
                </a:gradFill>
                <a:latin typeface="+mn-lt"/>
                <a:ea typeface="+mn-ea"/>
                <a:cs typeface="+mn-cs"/>
              </a:defRPr>
            </a:lvl1pPr>
          </a:lstStyle>
          <a:p>
            <a:fld id="{D57F1E4F-1CFF-5643-939E-217C01CDF565}" type="slidenum">
              <a:rPr lang="en-US" smtClean="0"/>
              <a:pPr/>
              <a:t>‹#›</a:t>
            </a:fld>
            <a:endParaRPr lang="en-US" dirty="0"/>
          </a:p>
        </p:txBody>
      </p:sp>
      <p:sp>
        <p:nvSpPr>
          <p:cNvPr id="7" name="Text Placeholder 6"/>
          <p:cNvSpPr>
            <a:spLocks noGrp="1"/>
          </p:cNvSpPr>
          <p:nvPr>
            <p:ph type="body" idx="1"/>
          </p:nvPr>
        </p:nvSpPr>
        <p:spPr>
          <a:xfrm>
            <a:off x="520700" y="1429512"/>
            <a:ext cx="11159067" cy="1543628"/>
          </a:xfrm>
          <a:prstGeom prst="rect">
            <a:avLst/>
          </a:prstGeom>
        </p:spPr>
        <p:txBody>
          <a:bodyPr vert="horz" wrap="square" lIns="0" tIns="45720" rIns="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43915460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l" defTabSz="1219170" rtl="0" eaLnBrk="1" latinLnBrk="0" hangingPunct="1">
        <a:lnSpc>
          <a:spcPct val="90000"/>
        </a:lnSpc>
        <a:spcBef>
          <a:spcPct val="0"/>
        </a:spcBef>
        <a:buNone/>
        <a:defRPr sz="3733" b="0" kern="1200" spc="-133" baseline="0">
          <a:gradFill>
            <a:gsLst>
              <a:gs pos="8850">
                <a:srgbClr val="00853F"/>
              </a:gs>
              <a:gs pos="24583">
                <a:srgbClr val="00853F"/>
              </a:gs>
            </a:gsLst>
            <a:lin ang="5400000" scaled="0"/>
          </a:gradFill>
          <a:latin typeface="Segoe UI Semibold" panose="020B0702040204020203" pitchFamily="34" charset="0"/>
          <a:ea typeface="+mj-ea"/>
          <a:cs typeface="Segoe UI Semibold" panose="020B0702040204020203" pitchFamily="34" charset="0"/>
        </a:defRPr>
      </a:lvl1pPr>
    </p:titleStyle>
    <p:bodyStyle>
      <a:lvl1pPr marL="230712" indent="-230712" algn="l" defTabSz="1219170" rtl="0" eaLnBrk="1" latinLnBrk="0" hangingPunct="1">
        <a:lnSpc>
          <a:spcPct val="90000"/>
        </a:lnSpc>
        <a:spcBef>
          <a:spcPts val="1600"/>
        </a:spcBef>
        <a:buClr>
          <a:srgbClr val="8EC447"/>
        </a:buClr>
        <a:buSzPct val="110000"/>
        <a:buFont typeface="Wingdings" panose="05000000000000000000" pitchFamily="2" charset="2"/>
        <a:buChar char="§"/>
        <a:defRPr lang="en-US" sz="2133" kern="1200" spc="0" baseline="0" dirty="0" smtClean="0">
          <a:gradFill>
            <a:gsLst>
              <a:gs pos="0">
                <a:schemeClr val="tx1"/>
              </a:gs>
              <a:gs pos="98000">
                <a:schemeClr val="tx1"/>
              </a:gs>
            </a:gsLst>
            <a:lin ang="5400000" scaled="0"/>
          </a:gradFill>
          <a:latin typeface="Segoe UI" panose="020B0502040204020203" pitchFamily="34" charset="0"/>
          <a:ea typeface="+mn-ea"/>
          <a:cs typeface="Segoe UI" panose="020B0502040204020203" pitchFamily="34" charset="0"/>
        </a:defRPr>
      </a:lvl1pPr>
      <a:lvl2pPr marL="431789" indent="-201079" algn="l" defTabSz="1219170" rtl="0" eaLnBrk="1" latinLnBrk="0" hangingPunct="1">
        <a:lnSpc>
          <a:spcPct val="90000"/>
        </a:lnSpc>
        <a:spcBef>
          <a:spcPts val="800"/>
        </a:spcBef>
        <a:buClr>
          <a:schemeClr val="bg1">
            <a:lumMod val="75000"/>
          </a:schemeClr>
        </a:buClr>
        <a:buSzPct val="110000"/>
        <a:buFont typeface="Wingdings" panose="05000000000000000000" pitchFamily="2" charset="2"/>
        <a:buChar char="§"/>
        <a:defRPr lang="en-US" sz="1867" kern="1200" spc="0" baseline="0" dirty="0" smtClean="0">
          <a:gradFill>
            <a:gsLst>
              <a:gs pos="0">
                <a:schemeClr val="tx1"/>
              </a:gs>
              <a:gs pos="98000">
                <a:schemeClr val="tx1"/>
              </a:gs>
            </a:gsLst>
            <a:lin ang="5400000" scaled="0"/>
          </a:gradFill>
          <a:latin typeface="Segoe UI" panose="020B0502040204020203" pitchFamily="34" charset="0"/>
          <a:ea typeface="+mn-ea"/>
          <a:cs typeface="Segoe UI" panose="020B0502040204020203" pitchFamily="34" charset="0"/>
        </a:defRPr>
      </a:lvl2pPr>
      <a:lvl3pPr marL="609585" indent="-177796" algn="l" defTabSz="1219170" rtl="0" eaLnBrk="1" latinLnBrk="0" hangingPunct="1">
        <a:lnSpc>
          <a:spcPct val="90000"/>
        </a:lnSpc>
        <a:spcBef>
          <a:spcPts val="533"/>
        </a:spcBef>
        <a:buClr>
          <a:schemeClr val="bg1">
            <a:lumMod val="75000"/>
          </a:schemeClr>
        </a:buClr>
        <a:buSzPct val="110000"/>
        <a:buFont typeface="Wingdings" panose="05000000000000000000" pitchFamily="2" charset="2"/>
        <a:buChar char="§"/>
        <a:defRPr lang="en-US" sz="1600" kern="1200" spc="0" baseline="0" dirty="0" smtClean="0">
          <a:gradFill>
            <a:gsLst>
              <a:gs pos="0">
                <a:schemeClr val="tx1"/>
              </a:gs>
              <a:gs pos="98000">
                <a:schemeClr val="tx1"/>
              </a:gs>
            </a:gsLst>
            <a:lin ang="5400000" scaled="0"/>
          </a:gradFill>
          <a:latin typeface="Segoe UI" panose="020B0502040204020203" pitchFamily="34" charset="0"/>
          <a:ea typeface="+mn-ea"/>
          <a:cs typeface="Segoe UI" panose="020B0502040204020203" pitchFamily="34" charset="0"/>
        </a:defRPr>
      </a:lvl3pPr>
      <a:lvl4pPr marL="787380" indent="-177796" algn="l" defTabSz="1219170" rtl="0" eaLnBrk="1" latinLnBrk="0" hangingPunct="1">
        <a:lnSpc>
          <a:spcPct val="90000"/>
        </a:lnSpc>
        <a:spcBef>
          <a:spcPts val="400"/>
        </a:spcBef>
        <a:buClr>
          <a:schemeClr val="bg1">
            <a:lumMod val="75000"/>
          </a:schemeClr>
        </a:buClr>
        <a:buSzPct val="110000"/>
        <a:buFont typeface="Wingdings" panose="05000000000000000000" pitchFamily="2" charset="2"/>
        <a:buChar char="§"/>
        <a:defRPr lang="en-US" sz="1467" kern="1200" spc="0" baseline="0" dirty="0" smtClean="0">
          <a:gradFill>
            <a:gsLst>
              <a:gs pos="0">
                <a:schemeClr val="tx1"/>
              </a:gs>
              <a:gs pos="98000">
                <a:schemeClr val="tx1"/>
              </a:gs>
            </a:gsLst>
            <a:lin ang="5400000" scaled="0"/>
          </a:gradFill>
          <a:latin typeface="Segoe UI" panose="020B0502040204020203" pitchFamily="34" charset="0"/>
          <a:ea typeface="+mn-ea"/>
          <a:cs typeface="Segoe UI" panose="020B0502040204020203" pitchFamily="34" charset="0"/>
        </a:defRPr>
      </a:lvl4pPr>
      <a:lvl5pPr marL="939777" indent="-148163" algn="l" defTabSz="1219170" rtl="0" eaLnBrk="1" latinLnBrk="0" hangingPunct="1">
        <a:lnSpc>
          <a:spcPct val="90000"/>
        </a:lnSpc>
        <a:spcBef>
          <a:spcPts val="400"/>
        </a:spcBef>
        <a:buClr>
          <a:schemeClr val="bg1">
            <a:lumMod val="75000"/>
          </a:schemeClr>
        </a:buClr>
        <a:buSzPct val="110000"/>
        <a:buFont typeface="Wingdings" panose="05000000000000000000" pitchFamily="2" charset="2"/>
        <a:buChar char="§"/>
        <a:defRPr lang="en-US" sz="1467" kern="1200" spc="0" baseline="0" dirty="0">
          <a:gradFill>
            <a:gsLst>
              <a:gs pos="0">
                <a:schemeClr val="tx1"/>
              </a:gs>
              <a:gs pos="98000">
                <a:schemeClr val="tx1"/>
              </a:gs>
            </a:gsLst>
            <a:lin ang="5400000" scaled="0"/>
          </a:gra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4294967295" orient="horz" pos="1620">
          <p15:clr>
            <a:srgbClr val="F26B43"/>
          </p15:clr>
        </p15:guide>
        <p15:guide id="4294967295" pos="2880">
          <p15:clr>
            <a:srgbClr val="F26B43"/>
          </p15:clr>
        </p15:guide>
        <p15:guide id="4294967295" pos="146">
          <p15:clr>
            <a:srgbClr val="F26B43"/>
          </p15:clr>
        </p15:guide>
        <p15:guide id="4294967295" pos="246">
          <p15:clr>
            <a:srgbClr val="F26B43"/>
          </p15:clr>
        </p15:guide>
        <p15:guide id="4294967295" pos="5518">
          <p15:clr>
            <a:srgbClr val="F26B43"/>
          </p15:clr>
        </p15:guide>
        <p15:guide id="4294967295" pos="5616">
          <p15:clr>
            <a:srgbClr val="F26B43"/>
          </p15:clr>
        </p15:guide>
        <p15:guide id="4294967295" orient="horz" pos="154">
          <p15:clr>
            <a:srgbClr val="F26B43"/>
          </p15:clr>
        </p15:guide>
        <p15:guide id="4294967295" orient="horz" pos="6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4"/>
          <p:cNvSpPr>
            <a:spLocks noGrp="1"/>
          </p:cNvSpPr>
          <p:nvPr/>
        </p:nvSpPr>
        <p:spPr>
          <a:xfrm>
            <a:off x="494108" y="5849467"/>
            <a:ext cx="6377783" cy="543867"/>
          </a:xfrm>
          <a:prstGeom prst="rect">
            <a:avLst/>
          </a:prstGeom>
        </p:spPr>
        <p:txBody>
          <a:bodyPr vert="horz" wrap="square" lIns="0" tIns="45720" rIns="0" bIns="45720" rtlCol="0">
            <a:spAutoFit/>
          </a:bodyPr>
          <a:lstStyle>
            <a:lvl1pPr marL="0" indent="0" algn="l" defTabSz="1219170" rtl="0" eaLnBrk="1" latinLnBrk="0" hangingPunct="1">
              <a:lnSpc>
                <a:spcPct val="100000"/>
              </a:lnSpc>
              <a:spcBef>
                <a:spcPct val="0"/>
              </a:spcBef>
              <a:buClr>
                <a:srgbClr val="8EC447"/>
              </a:buClr>
              <a:buSzPct val="110000"/>
              <a:buFont typeface="Wingdings" panose="05000000000000000000" pitchFamily="2" charset="2"/>
              <a:buNone/>
              <a:defRPr lang="en-US" sz="1467" b="0" kern="1200" spc="-40" baseline="0" dirty="0">
                <a:gradFill>
                  <a:gsLst>
                    <a:gs pos="12389">
                      <a:schemeClr val="bg1"/>
                    </a:gs>
                    <a:gs pos="34000">
                      <a:schemeClr val="bg1"/>
                    </a:gs>
                  </a:gsLst>
                  <a:lin ang="5400000" scaled="0"/>
                </a:gradFill>
                <a:latin typeface="Segoe UI" panose="020B0502040204020203" pitchFamily="34" charset="0"/>
                <a:ea typeface="+mj-ea"/>
                <a:cs typeface="Segoe UI" panose="020B0502040204020203" pitchFamily="34" charset="0"/>
              </a:defRPr>
            </a:lvl1pPr>
            <a:lvl2pPr marL="609585" indent="0" algn="ctr" defTabSz="1219170" rtl="0" eaLnBrk="1" latinLnBrk="0" hangingPunct="1">
              <a:lnSpc>
                <a:spcPct val="90000"/>
              </a:lnSpc>
              <a:spcBef>
                <a:spcPts val="800"/>
              </a:spcBef>
              <a:buClr>
                <a:schemeClr val="bg1">
                  <a:lumMod val="75000"/>
                </a:schemeClr>
              </a:buClr>
              <a:buSzPct val="110000"/>
              <a:buFont typeface="Wingdings" panose="05000000000000000000" pitchFamily="2" charset="2"/>
              <a:buNone/>
              <a:defRPr lang="en-US" sz="1867" kern="1200" spc="0" baseline="0">
                <a:solidFill>
                  <a:schemeClr val="tx1">
                    <a:tint val="75000"/>
                  </a:schemeClr>
                </a:solidFill>
                <a:latin typeface="Segoe UI" panose="020B0502040204020203" pitchFamily="34" charset="0"/>
                <a:ea typeface="+mn-ea"/>
                <a:cs typeface="Segoe UI" panose="020B0502040204020203" pitchFamily="34" charset="0"/>
              </a:defRPr>
            </a:lvl2pPr>
            <a:lvl3pPr marL="1219170" indent="0" algn="ctr" defTabSz="1219170" rtl="0" eaLnBrk="1" latinLnBrk="0" hangingPunct="1">
              <a:lnSpc>
                <a:spcPct val="90000"/>
              </a:lnSpc>
              <a:spcBef>
                <a:spcPts val="533"/>
              </a:spcBef>
              <a:buClr>
                <a:schemeClr val="bg1">
                  <a:lumMod val="75000"/>
                </a:schemeClr>
              </a:buClr>
              <a:buSzPct val="110000"/>
              <a:buFont typeface="Wingdings" panose="05000000000000000000" pitchFamily="2" charset="2"/>
              <a:buNone/>
              <a:defRPr lang="en-US" sz="1600" kern="1200" spc="0" baseline="0">
                <a:solidFill>
                  <a:schemeClr val="tx1">
                    <a:tint val="75000"/>
                  </a:schemeClr>
                </a:solidFill>
                <a:latin typeface="Segoe UI" panose="020B0502040204020203" pitchFamily="34" charset="0"/>
                <a:ea typeface="+mn-ea"/>
                <a:cs typeface="Segoe UI" panose="020B0502040204020203" pitchFamily="34" charset="0"/>
              </a:defRPr>
            </a:lvl3pPr>
            <a:lvl4pPr marL="1828754" indent="0" algn="ctr" defTabSz="1219170" rtl="0" eaLnBrk="1" latinLnBrk="0" hangingPunct="1">
              <a:lnSpc>
                <a:spcPct val="90000"/>
              </a:lnSpc>
              <a:spcBef>
                <a:spcPts val="400"/>
              </a:spcBef>
              <a:buClr>
                <a:schemeClr val="bg1">
                  <a:lumMod val="75000"/>
                </a:schemeClr>
              </a:buClr>
              <a:buSzPct val="110000"/>
              <a:buFont typeface="Wingdings" panose="05000000000000000000" pitchFamily="2" charset="2"/>
              <a:buNone/>
              <a:defRPr lang="en-US" sz="1467" kern="1200" spc="0" baseline="0">
                <a:solidFill>
                  <a:schemeClr val="tx1">
                    <a:tint val="75000"/>
                  </a:schemeClr>
                </a:solidFill>
                <a:latin typeface="Segoe UI" panose="020B0502040204020203" pitchFamily="34" charset="0"/>
                <a:ea typeface="+mn-ea"/>
                <a:cs typeface="Segoe UI" panose="020B0502040204020203" pitchFamily="34" charset="0"/>
              </a:defRPr>
            </a:lvl4pPr>
            <a:lvl5pPr marL="2438339" indent="0" algn="ctr" defTabSz="1219170" rtl="0" eaLnBrk="1" latinLnBrk="0" hangingPunct="1">
              <a:lnSpc>
                <a:spcPct val="90000"/>
              </a:lnSpc>
              <a:spcBef>
                <a:spcPts val="400"/>
              </a:spcBef>
              <a:buClr>
                <a:schemeClr val="bg1">
                  <a:lumMod val="75000"/>
                </a:schemeClr>
              </a:buClr>
              <a:buSzPct val="110000"/>
              <a:buFont typeface="Wingdings" panose="05000000000000000000" pitchFamily="2" charset="2"/>
              <a:buNone/>
              <a:defRPr lang="en-US" sz="1467" kern="1200" spc="0" baseline="0">
                <a:solidFill>
                  <a:schemeClr val="tx1">
                    <a:tint val="75000"/>
                  </a:schemeClr>
                </a:solidFill>
                <a:latin typeface="Segoe UI" panose="020B0502040204020203" pitchFamily="34" charset="0"/>
                <a:ea typeface="+mn-ea"/>
                <a:cs typeface="Segoe UI" panose="020B0502040204020203"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dirty="0" smtClean="0">
              <a:solidFill>
                <a:schemeClr val="bg1"/>
              </a:solidFill>
            </a:endParaRPr>
          </a:p>
          <a:p>
            <a:r>
              <a:rPr lang="en-US" dirty="0" smtClean="0">
                <a:solidFill>
                  <a:schemeClr val="bg1"/>
                </a:solidFill>
              </a:rPr>
              <a:t>Aug 10, 2016</a:t>
            </a:r>
          </a:p>
        </p:txBody>
      </p:sp>
      <p:sp>
        <p:nvSpPr>
          <p:cNvPr id="7" name="Title 6"/>
          <p:cNvSpPr>
            <a:spLocks noGrp="1"/>
          </p:cNvSpPr>
          <p:nvPr>
            <p:ph type="ctrTitle"/>
          </p:nvPr>
        </p:nvSpPr>
        <p:spPr>
          <a:xfrm>
            <a:off x="793653" y="1687128"/>
            <a:ext cx="10806943" cy="2086725"/>
          </a:xfrm>
        </p:spPr>
        <p:txBody>
          <a:bodyPr/>
          <a:lstStyle/>
          <a:p>
            <a:r>
              <a:rPr lang="en-US" dirty="0" smtClean="0"/>
              <a:t>CenturyLink Data Lake Architecture</a:t>
            </a:r>
            <a:br>
              <a:rPr lang="en-US" dirty="0" smtClean="0"/>
            </a:br>
            <a:r>
              <a:rPr lang="en-US" dirty="0" smtClean="0"/>
              <a:t>Data Anonymization</a:t>
            </a:r>
            <a:br>
              <a:rPr lang="en-US" dirty="0" smtClean="0"/>
            </a:br>
            <a:endParaRPr lang="en-US" dirty="0"/>
          </a:p>
        </p:txBody>
      </p:sp>
    </p:spTree>
    <p:extLst>
      <p:ext uri="{BB962C8B-B14F-4D97-AF65-F5344CB8AC3E}">
        <p14:creationId xmlns="" xmlns:p14="http://schemas.microsoft.com/office/powerpoint/2010/main" val="25695588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CTL Data Anonymization – Architecture Approach</a:t>
            </a:r>
            <a:endParaRPr lang="en-US" dirty="0"/>
          </a:p>
        </p:txBody>
      </p:sp>
      <p:sp>
        <p:nvSpPr>
          <p:cNvPr id="3" name="Text Placeholder 2"/>
          <p:cNvSpPr>
            <a:spLocks noGrp="1"/>
          </p:cNvSpPr>
          <p:nvPr>
            <p:ph type="body" sz="quarter" idx="13"/>
          </p:nvPr>
        </p:nvSpPr>
        <p:spPr>
          <a:xfrm>
            <a:off x="508343" y="880979"/>
            <a:ext cx="11143488" cy="3627660"/>
          </a:xfrm>
        </p:spPr>
        <p:txBody>
          <a:bodyPr/>
          <a:lstStyle/>
          <a:p>
            <a:pPr>
              <a:buNone/>
            </a:pPr>
            <a:r>
              <a:rPr lang="en-US" sz="2800" b="1" dirty="0" smtClean="0"/>
              <a:t>Problem Statement</a:t>
            </a:r>
            <a:endParaRPr lang="en-US" sz="2800" dirty="0"/>
          </a:p>
          <a:p>
            <a:r>
              <a:rPr lang="en-US" sz="2400" dirty="0" smtClean="0"/>
              <a:t>CenturyLink relies on offshore CTL India resources for Data Lake development where possible to support our development cost model.</a:t>
            </a:r>
          </a:p>
          <a:p>
            <a:r>
              <a:rPr lang="en-US" sz="2400" dirty="0" smtClean="0"/>
              <a:t>IBRRC has outlined data anonymization requirements for Personal Identifiable Information (PII) and Federal data.</a:t>
            </a:r>
            <a:endParaRPr lang="en-US" sz="2400" dirty="0"/>
          </a:p>
          <a:p>
            <a:r>
              <a:rPr lang="en-US" sz="2400" dirty="0" smtClean="0"/>
              <a:t>Need to determine going forward development strategy that meets IBRRC in new CenturyLink on premise </a:t>
            </a:r>
            <a:r>
              <a:rPr lang="en-US" sz="2400" dirty="0" err="1" smtClean="0"/>
              <a:t>Hadoop</a:t>
            </a:r>
            <a:r>
              <a:rPr lang="en-US" sz="2400" dirty="0" smtClean="0"/>
              <a:t> Development Environment. </a:t>
            </a:r>
            <a:endParaRPr lang="en-US" sz="2400" dirty="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CTL Data Anonymization – Architecture Approach</a:t>
            </a:r>
            <a:endParaRPr lang="en-US" dirty="0"/>
          </a:p>
        </p:txBody>
      </p:sp>
      <p:sp>
        <p:nvSpPr>
          <p:cNvPr id="3" name="Text Placeholder 2"/>
          <p:cNvSpPr>
            <a:spLocks noGrp="1"/>
          </p:cNvSpPr>
          <p:nvPr>
            <p:ph type="body" sz="quarter" idx="13"/>
          </p:nvPr>
        </p:nvSpPr>
        <p:spPr>
          <a:xfrm>
            <a:off x="508343" y="880979"/>
            <a:ext cx="11143488" cy="5086649"/>
          </a:xfrm>
        </p:spPr>
        <p:txBody>
          <a:bodyPr/>
          <a:lstStyle/>
          <a:p>
            <a:pPr>
              <a:buNone/>
            </a:pPr>
            <a:r>
              <a:rPr lang="en-US" sz="2800" b="1" dirty="0" smtClean="0"/>
              <a:t>Proposed Solution</a:t>
            </a:r>
            <a:endParaRPr lang="en-US" sz="2800" dirty="0"/>
          </a:p>
          <a:p>
            <a:r>
              <a:rPr lang="en-US" sz="2400" dirty="0" smtClean="0"/>
              <a:t>Leverage onshore resources to develop initial ingestion code requiring connectivity to CTL source system data that is not anonymized.</a:t>
            </a:r>
          </a:p>
          <a:p>
            <a:pPr lvl="1"/>
            <a:r>
              <a:rPr lang="en-US" sz="2000" dirty="0" smtClean="0"/>
              <a:t>Due to the nature of the Data Lake, which will potentially interface with hundreds of internal CTL source applications, unless there is an overall enterprise strategy to mask PII and Federal data in every source system, it will not be efficient to leverage offshore resources to develop the initial ingestion code.</a:t>
            </a:r>
          </a:p>
          <a:p>
            <a:r>
              <a:rPr lang="en-US" sz="2400" dirty="0" smtClean="0"/>
              <a:t>Leverage </a:t>
            </a:r>
            <a:r>
              <a:rPr lang="en-US" sz="2400" dirty="0" err="1" smtClean="0"/>
              <a:t>Cloudera</a:t>
            </a:r>
            <a:r>
              <a:rPr lang="en-US" sz="2400" dirty="0" smtClean="0"/>
              <a:t> Data Security for encryption, data masking and tokenization for </a:t>
            </a:r>
            <a:r>
              <a:rPr lang="en-US" sz="2400" i="1" dirty="0" smtClean="0"/>
              <a:t>data already ingested </a:t>
            </a:r>
            <a:r>
              <a:rPr lang="en-US" sz="2400" dirty="0" smtClean="0"/>
              <a:t>into HDFS for offshore to access for subsequent development. </a:t>
            </a:r>
          </a:p>
          <a:p>
            <a:pPr lvl="1"/>
            <a:r>
              <a:rPr lang="en-US" sz="2000" dirty="0" smtClean="0"/>
              <a:t>Leverage Dynamic Masking (upon read) vs. Static Masking (upon write during ingestion)</a:t>
            </a:r>
          </a:p>
          <a:p>
            <a:pPr lvl="1"/>
            <a:r>
              <a:rPr lang="en-US" sz="2000" dirty="0" smtClean="0"/>
              <a:t>Ensure that Masking approach will consistently mask key join fields across data sets for ongoing development</a:t>
            </a:r>
            <a:endParaRPr lang="en-US" sz="2000" dirty="0"/>
          </a:p>
          <a:p>
            <a:pPr lvl="1"/>
            <a:endParaRPr lang="en-US" sz="1334"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6" name="Rectangle 35"/>
          <p:cNvSpPr/>
          <p:nvPr/>
        </p:nvSpPr>
        <p:spPr>
          <a:xfrm>
            <a:off x="5147353" y="1438382"/>
            <a:ext cx="5856384" cy="4458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37160" tIns="137160" rIns="137160" bIns="137160" numCol="1" spcCol="0" rtlCol="0" fromWordArt="0" anchor="b" anchorCtr="0" forceAA="0" compatLnSpc="1">
            <a:prstTxWarp prst="textNoShape">
              <a:avLst/>
            </a:prstTxWarp>
            <a:noAutofit/>
          </a:bodyPr>
          <a:lstStyle/>
          <a:p>
            <a:pPr algn="ctr">
              <a:lnSpc>
                <a:spcPct val="90000"/>
              </a:lnSpc>
              <a:spcBef>
                <a:spcPts val="600"/>
              </a:spcBef>
            </a:pPr>
            <a:r>
              <a:rPr lang="en-US" sz="2000" dirty="0" err="1" smtClean="0">
                <a:solidFill>
                  <a:schemeClr val="bg1"/>
                </a:solidFill>
              </a:rPr>
              <a:t>Cloudera</a:t>
            </a:r>
            <a:r>
              <a:rPr lang="en-US" sz="2000" dirty="0" smtClean="0">
                <a:solidFill>
                  <a:schemeClr val="bg1"/>
                </a:solidFill>
              </a:rPr>
              <a:t> Data Security</a:t>
            </a:r>
          </a:p>
          <a:p>
            <a:pPr algn="ctr">
              <a:lnSpc>
                <a:spcPct val="90000"/>
              </a:lnSpc>
              <a:spcBef>
                <a:spcPts val="600"/>
              </a:spcBef>
            </a:pPr>
            <a:r>
              <a:rPr lang="en-US" sz="2000" dirty="0" smtClean="0">
                <a:solidFill>
                  <a:schemeClr val="bg1"/>
                </a:solidFill>
              </a:rPr>
              <a:t>Dynamic Data Anonymization </a:t>
            </a:r>
          </a:p>
        </p:txBody>
      </p:sp>
      <p:sp>
        <p:nvSpPr>
          <p:cNvPr id="33" name="Title 1"/>
          <p:cNvSpPr txBox="1">
            <a:spLocks/>
          </p:cNvSpPr>
          <p:nvPr/>
        </p:nvSpPr>
        <p:spPr bwMode="gray">
          <a:xfrm>
            <a:off x="339514" y="495787"/>
            <a:ext cx="11580607" cy="655500"/>
          </a:xfrm>
          <a:prstGeom prst="rect">
            <a:avLst/>
          </a:prstGeom>
          <a:noFill/>
        </p:spPr>
        <p:txBody>
          <a:bodyPr vert="horz" wrap="square" lIns="121897" tIns="121897" rIns="121897" bIns="121897" rtlCol="0" anchor="t" anchorCtr="0">
            <a:spAutoFit/>
          </a:bodyPr>
          <a:lstStyle/>
          <a:p>
            <a:pPr marL="0" marR="0" lvl="0" indent="0" algn="l" defTabSz="1219170" rtl="0" eaLnBrk="1" fontAlgn="auto" latinLnBrk="0" hangingPunct="1">
              <a:lnSpc>
                <a:spcPct val="90000"/>
              </a:lnSpc>
              <a:spcBef>
                <a:spcPts val="0"/>
              </a:spcBef>
              <a:spcAft>
                <a:spcPts val="0"/>
              </a:spcAft>
              <a:buClrTx/>
              <a:buSzTx/>
              <a:buFontTx/>
              <a:buNone/>
              <a:tabLst/>
              <a:defRPr/>
            </a:pPr>
            <a:r>
              <a:rPr kumimoji="0" lang="en-US" sz="3733" b="0" i="0" u="none" strike="noStrike" kern="1200" cap="none" spc="-133" normalizeH="0" baseline="0" noProof="0" dirty="0" smtClean="0">
                <a:ln>
                  <a:noFill/>
                </a:ln>
                <a:gradFill>
                  <a:gsLst>
                    <a:gs pos="8850">
                      <a:srgbClr val="00853F"/>
                    </a:gs>
                    <a:gs pos="24583">
                      <a:srgbClr val="00853F"/>
                    </a:gs>
                  </a:gsLst>
                  <a:lin ang="5400000" scaled="0"/>
                </a:gradFill>
                <a:effectLst/>
                <a:uLnTx/>
                <a:uFillTx/>
                <a:latin typeface="Segoe UI Semibold" panose="020B0702040204020203" pitchFamily="34" charset="0"/>
                <a:ea typeface="+mj-ea"/>
                <a:cs typeface="Segoe UI Semibold" panose="020B0702040204020203" pitchFamily="34" charset="0"/>
              </a:rPr>
              <a:t>CTL Data Anonymization – Architecture Approach</a:t>
            </a:r>
            <a:endParaRPr kumimoji="0" lang="en-US" sz="3733" b="0" i="0" u="none" strike="noStrike" kern="1200" cap="none" spc="-133" normalizeH="0" baseline="0" noProof="0" dirty="0">
              <a:ln>
                <a:noFill/>
              </a:ln>
              <a:gradFill>
                <a:gsLst>
                  <a:gs pos="8850">
                    <a:srgbClr val="00853F"/>
                  </a:gs>
                  <a:gs pos="24583">
                    <a:srgbClr val="00853F"/>
                  </a:gs>
                </a:gsLst>
                <a:lin ang="5400000" scaled="0"/>
              </a:gradFill>
              <a:effectLst/>
              <a:uLnTx/>
              <a:uFillTx/>
              <a:latin typeface="Segoe UI Semibold" panose="020B0702040204020203" pitchFamily="34" charset="0"/>
              <a:ea typeface="+mj-ea"/>
              <a:cs typeface="Segoe UI Semibold" panose="020B0702040204020203" pitchFamily="34" charset="0"/>
            </a:endParaRPr>
          </a:p>
        </p:txBody>
      </p:sp>
      <p:sp>
        <p:nvSpPr>
          <p:cNvPr id="34" name="Rectangle 33"/>
          <p:cNvSpPr/>
          <p:nvPr/>
        </p:nvSpPr>
        <p:spPr>
          <a:xfrm>
            <a:off x="539964" y="5905673"/>
            <a:ext cx="4545743" cy="533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lnSpc>
                <a:spcPct val="90000"/>
              </a:lnSpc>
              <a:spcBef>
                <a:spcPts val="600"/>
              </a:spcBef>
            </a:pPr>
            <a:r>
              <a:rPr lang="en-US" sz="2400" dirty="0" smtClean="0">
                <a:solidFill>
                  <a:schemeClr val="bg1"/>
                </a:solidFill>
              </a:rPr>
              <a:t>Onshore</a:t>
            </a:r>
            <a:endParaRPr lang="en-US" sz="2400" dirty="0" smtClean="0">
              <a:solidFill>
                <a:schemeClr val="bg1"/>
              </a:solidFill>
            </a:endParaRPr>
          </a:p>
        </p:txBody>
      </p:sp>
      <p:sp>
        <p:nvSpPr>
          <p:cNvPr id="35" name="Rectangle 34"/>
          <p:cNvSpPr/>
          <p:nvPr/>
        </p:nvSpPr>
        <p:spPr>
          <a:xfrm>
            <a:off x="5147353" y="5921225"/>
            <a:ext cx="5989834" cy="518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lnSpc>
                <a:spcPct val="90000"/>
              </a:lnSpc>
              <a:spcBef>
                <a:spcPts val="600"/>
              </a:spcBef>
            </a:pPr>
            <a:r>
              <a:rPr lang="en-US" sz="2400" smtClean="0">
                <a:solidFill>
                  <a:schemeClr val="bg1"/>
                </a:solidFill>
              </a:rPr>
              <a:t>Offshore</a:t>
            </a:r>
            <a:endParaRPr lang="en-US" sz="2400" dirty="0" smtClean="0">
              <a:solidFill>
                <a:schemeClr val="bg1"/>
              </a:solidFill>
            </a:endParaRPr>
          </a:p>
        </p:txBody>
      </p:sp>
      <p:sp>
        <p:nvSpPr>
          <p:cNvPr id="38" name="Shape 108"/>
          <p:cNvSpPr/>
          <p:nvPr/>
        </p:nvSpPr>
        <p:spPr>
          <a:xfrm>
            <a:off x="525128" y="1479241"/>
            <a:ext cx="1397600" cy="4284560"/>
          </a:xfrm>
          <a:prstGeom prst="rect">
            <a:avLst/>
          </a:prstGeom>
          <a:solidFill>
            <a:srgbClr val="CFE2F3"/>
          </a:solidFill>
          <a:ln w="9525" cap="flat" cmpd="sng">
            <a:solidFill>
              <a:schemeClr val="dk2"/>
            </a:solidFill>
            <a:prstDash val="solid"/>
            <a:round/>
            <a:headEnd type="none" w="med" len="med"/>
            <a:tailEnd type="none" w="med" len="med"/>
          </a:ln>
        </p:spPr>
        <p:txBody>
          <a:bodyPr lIns="121897" tIns="121897" rIns="121897" bIns="121897" anchor="t" anchorCtr="0">
            <a:noAutofit/>
          </a:bodyPr>
          <a:lstStyle/>
          <a:p>
            <a:r>
              <a:rPr lang="en" sz="1300" dirty="0"/>
              <a:t>Sources</a:t>
            </a:r>
          </a:p>
        </p:txBody>
      </p:sp>
      <p:sp>
        <p:nvSpPr>
          <p:cNvPr id="39" name="Shape 109"/>
          <p:cNvSpPr/>
          <p:nvPr/>
        </p:nvSpPr>
        <p:spPr>
          <a:xfrm>
            <a:off x="588596" y="2018482"/>
            <a:ext cx="95504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Databases</a:t>
            </a:r>
          </a:p>
        </p:txBody>
      </p:sp>
      <p:sp>
        <p:nvSpPr>
          <p:cNvPr id="43" name="Shape 110"/>
          <p:cNvSpPr/>
          <p:nvPr/>
        </p:nvSpPr>
        <p:spPr>
          <a:xfrm>
            <a:off x="578436" y="2399295"/>
            <a:ext cx="95504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Filesystems</a:t>
            </a:r>
          </a:p>
        </p:txBody>
      </p:sp>
      <p:sp>
        <p:nvSpPr>
          <p:cNvPr id="44" name="Shape 111"/>
          <p:cNvSpPr/>
          <p:nvPr/>
        </p:nvSpPr>
        <p:spPr>
          <a:xfrm>
            <a:off x="578436" y="2790268"/>
            <a:ext cx="95504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FTP</a:t>
            </a:r>
          </a:p>
        </p:txBody>
      </p:sp>
      <p:sp>
        <p:nvSpPr>
          <p:cNvPr id="45" name="Shape 112"/>
          <p:cNvSpPr/>
          <p:nvPr/>
        </p:nvSpPr>
        <p:spPr>
          <a:xfrm>
            <a:off x="568276" y="3181242"/>
            <a:ext cx="95504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API</a:t>
            </a:r>
          </a:p>
        </p:txBody>
      </p:sp>
      <p:sp>
        <p:nvSpPr>
          <p:cNvPr id="46" name="Shape 113"/>
          <p:cNvSpPr/>
          <p:nvPr/>
        </p:nvSpPr>
        <p:spPr>
          <a:xfrm>
            <a:off x="568390" y="3942199"/>
            <a:ext cx="95504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Messages</a:t>
            </a:r>
            <a:endParaRPr lang="en" sz="1000" dirty="0"/>
          </a:p>
        </p:txBody>
      </p:sp>
      <p:sp>
        <p:nvSpPr>
          <p:cNvPr id="47" name="Shape 114"/>
          <p:cNvSpPr/>
          <p:nvPr/>
        </p:nvSpPr>
        <p:spPr>
          <a:xfrm>
            <a:off x="568390" y="3562496"/>
            <a:ext cx="95504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Logs</a:t>
            </a:r>
          </a:p>
        </p:txBody>
      </p:sp>
      <p:sp>
        <p:nvSpPr>
          <p:cNvPr id="48" name="Shape 116"/>
          <p:cNvSpPr/>
          <p:nvPr/>
        </p:nvSpPr>
        <p:spPr>
          <a:xfrm>
            <a:off x="2314695" y="1458930"/>
            <a:ext cx="1139020" cy="4284323"/>
          </a:xfrm>
          <a:prstGeom prst="rect">
            <a:avLst/>
          </a:prstGeom>
          <a:solidFill>
            <a:srgbClr val="CFE2F3"/>
          </a:solidFill>
          <a:ln w="9525" cap="flat" cmpd="sng">
            <a:solidFill>
              <a:schemeClr val="dk2"/>
            </a:solidFill>
            <a:prstDash val="solid"/>
            <a:round/>
            <a:headEnd type="none" w="med" len="med"/>
            <a:tailEnd type="none" w="med" len="med"/>
          </a:ln>
        </p:spPr>
        <p:txBody>
          <a:bodyPr lIns="121897" tIns="121897" rIns="121897" bIns="121897" anchor="t" anchorCtr="0">
            <a:noAutofit/>
          </a:bodyPr>
          <a:lstStyle/>
          <a:p>
            <a:r>
              <a:rPr lang="en" sz="1300" dirty="0"/>
              <a:t>Ingestion </a:t>
            </a:r>
            <a:endParaRPr lang="en" sz="1300" dirty="0" smtClean="0"/>
          </a:p>
          <a:p>
            <a:r>
              <a:rPr lang="en" sz="1300" dirty="0" smtClean="0"/>
              <a:t>Methods</a:t>
            </a:r>
            <a:endParaRPr lang="en" sz="1300" dirty="0"/>
          </a:p>
        </p:txBody>
      </p:sp>
      <p:sp>
        <p:nvSpPr>
          <p:cNvPr id="49" name="Shape 117"/>
          <p:cNvSpPr/>
          <p:nvPr/>
        </p:nvSpPr>
        <p:spPr>
          <a:xfrm>
            <a:off x="2417396" y="2605742"/>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Kafka Producer</a:t>
            </a:r>
          </a:p>
        </p:txBody>
      </p:sp>
      <p:sp>
        <p:nvSpPr>
          <p:cNvPr id="50" name="Shape 118"/>
          <p:cNvSpPr/>
          <p:nvPr/>
        </p:nvSpPr>
        <p:spPr>
          <a:xfrm>
            <a:off x="2417396" y="3047515"/>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File Put</a:t>
            </a:r>
          </a:p>
        </p:txBody>
      </p:sp>
      <p:sp>
        <p:nvSpPr>
          <p:cNvPr id="51" name="Shape 119"/>
          <p:cNvSpPr/>
          <p:nvPr/>
        </p:nvSpPr>
        <p:spPr>
          <a:xfrm>
            <a:off x="2427556" y="3438488"/>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Sqoop</a:t>
            </a:r>
          </a:p>
        </p:txBody>
      </p:sp>
      <p:sp>
        <p:nvSpPr>
          <p:cNvPr id="52" name="Shape 120"/>
          <p:cNvSpPr/>
          <p:nvPr/>
        </p:nvSpPr>
        <p:spPr>
          <a:xfrm>
            <a:off x="4042995" y="1436793"/>
            <a:ext cx="1032146" cy="4347557"/>
          </a:xfrm>
          <a:prstGeom prst="rect">
            <a:avLst/>
          </a:prstGeom>
          <a:solidFill>
            <a:srgbClr val="CFE2F3"/>
          </a:solidFill>
          <a:ln w="9525" cap="flat" cmpd="sng">
            <a:solidFill>
              <a:schemeClr val="dk2"/>
            </a:solidFill>
            <a:prstDash val="solid"/>
            <a:round/>
            <a:headEnd type="none" w="med" len="med"/>
            <a:tailEnd type="none" w="med" len="med"/>
          </a:ln>
        </p:spPr>
        <p:txBody>
          <a:bodyPr lIns="121897" tIns="121897" rIns="121897" bIns="121897" anchor="t" anchorCtr="0">
            <a:noAutofit/>
          </a:bodyPr>
          <a:lstStyle/>
          <a:p>
            <a:r>
              <a:rPr lang="en" sz="1300" dirty="0"/>
              <a:t>Landing Zone</a:t>
            </a:r>
          </a:p>
        </p:txBody>
      </p:sp>
      <p:sp>
        <p:nvSpPr>
          <p:cNvPr id="53" name="Shape 121"/>
          <p:cNvSpPr/>
          <p:nvPr/>
        </p:nvSpPr>
        <p:spPr>
          <a:xfrm>
            <a:off x="4154755" y="3946862"/>
            <a:ext cx="785134"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HDFS</a:t>
            </a:r>
          </a:p>
        </p:txBody>
      </p:sp>
      <p:sp>
        <p:nvSpPr>
          <p:cNvPr id="54" name="Shape 122"/>
          <p:cNvSpPr/>
          <p:nvPr/>
        </p:nvSpPr>
        <p:spPr>
          <a:xfrm>
            <a:off x="4154755" y="3342528"/>
            <a:ext cx="785134"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Kafka</a:t>
            </a:r>
          </a:p>
        </p:txBody>
      </p:sp>
      <p:sp>
        <p:nvSpPr>
          <p:cNvPr id="55" name="Shape 123"/>
          <p:cNvSpPr/>
          <p:nvPr/>
        </p:nvSpPr>
        <p:spPr>
          <a:xfrm>
            <a:off x="5774648" y="1561899"/>
            <a:ext cx="1397600" cy="4212176"/>
          </a:xfrm>
          <a:prstGeom prst="rect">
            <a:avLst/>
          </a:prstGeom>
          <a:solidFill>
            <a:srgbClr val="CFE2F3"/>
          </a:solidFill>
          <a:ln w="9525" cap="flat" cmpd="sng">
            <a:solidFill>
              <a:schemeClr val="dk2"/>
            </a:solidFill>
            <a:prstDash val="solid"/>
            <a:round/>
            <a:headEnd type="none" w="med" len="med"/>
            <a:tailEnd type="none" w="med" len="med"/>
          </a:ln>
        </p:spPr>
        <p:txBody>
          <a:bodyPr lIns="121897" tIns="121897" rIns="121897" bIns="121897" anchor="t" anchorCtr="0">
            <a:noAutofit/>
          </a:bodyPr>
          <a:lstStyle/>
          <a:p>
            <a:r>
              <a:rPr lang="en" sz="1300" dirty="0"/>
              <a:t>Structured Landing Zones</a:t>
            </a:r>
          </a:p>
        </p:txBody>
      </p:sp>
      <p:sp>
        <p:nvSpPr>
          <p:cNvPr id="56" name="Shape 124"/>
          <p:cNvSpPr/>
          <p:nvPr/>
        </p:nvSpPr>
        <p:spPr>
          <a:xfrm>
            <a:off x="5823735" y="3441127"/>
            <a:ext cx="1290319"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HDFS:</a:t>
            </a:r>
          </a:p>
          <a:p>
            <a:r>
              <a:rPr lang="en" sz="1000" dirty="0"/>
              <a:t>Relational Parquet</a:t>
            </a:r>
          </a:p>
        </p:txBody>
      </p:sp>
      <p:sp>
        <p:nvSpPr>
          <p:cNvPr id="57" name="Shape 125"/>
          <p:cNvSpPr/>
          <p:nvPr/>
        </p:nvSpPr>
        <p:spPr>
          <a:xfrm>
            <a:off x="5823735" y="2836794"/>
            <a:ext cx="1290319"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HBase:</a:t>
            </a:r>
          </a:p>
          <a:p>
            <a:r>
              <a:rPr lang="en" sz="1000" dirty="0"/>
              <a:t>Entity Time Series</a:t>
            </a:r>
          </a:p>
        </p:txBody>
      </p:sp>
      <p:sp>
        <p:nvSpPr>
          <p:cNvPr id="58" name="Shape 126"/>
          <p:cNvSpPr/>
          <p:nvPr/>
        </p:nvSpPr>
        <p:spPr>
          <a:xfrm>
            <a:off x="5823735" y="4649794"/>
            <a:ext cx="1290319"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SolR::</a:t>
            </a:r>
          </a:p>
          <a:p>
            <a:r>
              <a:rPr lang="en" sz="1000" dirty="0"/>
              <a:t>Document Centric</a:t>
            </a:r>
          </a:p>
        </p:txBody>
      </p:sp>
      <p:sp>
        <p:nvSpPr>
          <p:cNvPr id="59" name="Shape 127"/>
          <p:cNvSpPr/>
          <p:nvPr/>
        </p:nvSpPr>
        <p:spPr>
          <a:xfrm>
            <a:off x="5823735" y="4045460"/>
            <a:ext cx="1290319"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HDFS:</a:t>
            </a:r>
          </a:p>
          <a:p>
            <a:r>
              <a:rPr lang="en" sz="1000" dirty="0"/>
              <a:t>Nested Parquet</a:t>
            </a:r>
          </a:p>
        </p:txBody>
      </p:sp>
      <p:sp>
        <p:nvSpPr>
          <p:cNvPr id="60" name="Shape 128"/>
          <p:cNvSpPr/>
          <p:nvPr/>
        </p:nvSpPr>
        <p:spPr>
          <a:xfrm>
            <a:off x="5823735" y="2232460"/>
            <a:ext cx="1290319"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HBase:</a:t>
            </a:r>
          </a:p>
          <a:p>
            <a:r>
              <a:rPr lang="en" sz="1000" dirty="0"/>
              <a:t>Entity Aggregation</a:t>
            </a:r>
          </a:p>
        </p:txBody>
      </p:sp>
      <p:sp>
        <p:nvSpPr>
          <p:cNvPr id="61" name="Shape 129"/>
          <p:cNvSpPr/>
          <p:nvPr/>
        </p:nvSpPr>
        <p:spPr>
          <a:xfrm>
            <a:off x="7950295" y="1572058"/>
            <a:ext cx="1144960" cy="4150647"/>
          </a:xfrm>
          <a:prstGeom prst="rect">
            <a:avLst/>
          </a:prstGeom>
          <a:solidFill>
            <a:srgbClr val="CFE2F3"/>
          </a:solidFill>
          <a:ln w="9525" cap="flat" cmpd="sng">
            <a:solidFill>
              <a:schemeClr val="dk2"/>
            </a:solidFill>
            <a:prstDash val="solid"/>
            <a:round/>
            <a:headEnd type="none" w="med" len="med"/>
            <a:tailEnd type="none" w="med" len="med"/>
          </a:ln>
        </p:spPr>
        <p:txBody>
          <a:bodyPr lIns="121897" tIns="121897" rIns="121897" bIns="121897" anchor="t" anchorCtr="0">
            <a:noAutofit/>
          </a:bodyPr>
          <a:lstStyle/>
          <a:p>
            <a:r>
              <a:rPr lang="en" sz="1300" dirty="0"/>
              <a:t>SQL Optimized Materialized Views</a:t>
            </a:r>
          </a:p>
        </p:txBody>
      </p:sp>
      <p:sp>
        <p:nvSpPr>
          <p:cNvPr id="62" name="Shape 130"/>
          <p:cNvSpPr/>
          <p:nvPr/>
        </p:nvSpPr>
        <p:spPr>
          <a:xfrm>
            <a:off x="7987816" y="3152700"/>
            <a:ext cx="985520"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HDFS:</a:t>
            </a:r>
          </a:p>
          <a:p>
            <a:r>
              <a:rPr lang="en" sz="1000" dirty="0"/>
              <a:t>Relational Parquet</a:t>
            </a:r>
          </a:p>
        </p:txBody>
      </p:sp>
      <p:sp>
        <p:nvSpPr>
          <p:cNvPr id="63" name="Shape 131"/>
          <p:cNvSpPr/>
          <p:nvPr/>
        </p:nvSpPr>
        <p:spPr>
          <a:xfrm>
            <a:off x="7987816" y="3757034"/>
            <a:ext cx="995680" cy="549426"/>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a:t>HDFS:</a:t>
            </a:r>
          </a:p>
          <a:p>
            <a:r>
              <a:rPr lang="en" sz="1000" dirty="0"/>
              <a:t>Nested Parquet</a:t>
            </a:r>
          </a:p>
        </p:txBody>
      </p:sp>
      <p:sp>
        <p:nvSpPr>
          <p:cNvPr id="64" name="Shape 132"/>
          <p:cNvSpPr/>
          <p:nvPr/>
        </p:nvSpPr>
        <p:spPr>
          <a:xfrm>
            <a:off x="1950035" y="3484706"/>
            <a:ext cx="305283" cy="414350"/>
          </a:xfrm>
          <a:prstGeom prst="rightArrow">
            <a:avLst>
              <a:gd name="adj1" fmla="val 50000"/>
              <a:gd name="adj2" fmla="val 50000"/>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endParaRPr sz="1000" dirty="0"/>
          </a:p>
        </p:txBody>
      </p:sp>
      <p:sp>
        <p:nvSpPr>
          <p:cNvPr id="65" name="Shape 133"/>
          <p:cNvSpPr/>
          <p:nvPr/>
        </p:nvSpPr>
        <p:spPr>
          <a:xfrm>
            <a:off x="3585795" y="3423746"/>
            <a:ext cx="406400" cy="414350"/>
          </a:xfrm>
          <a:prstGeom prst="rightArrow">
            <a:avLst>
              <a:gd name="adj1" fmla="val 50000"/>
              <a:gd name="adj2" fmla="val 50000"/>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endParaRPr sz="1000" dirty="0"/>
          </a:p>
        </p:txBody>
      </p:sp>
      <p:sp>
        <p:nvSpPr>
          <p:cNvPr id="66" name="Shape 134"/>
          <p:cNvSpPr/>
          <p:nvPr/>
        </p:nvSpPr>
        <p:spPr>
          <a:xfrm>
            <a:off x="5252036" y="3415328"/>
            <a:ext cx="417886" cy="402448"/>
          </a:xfrm>
          <a:prstGeom prst="rightArrow">
            <a:avLst>
              <a:gd name="adj1" fmla="val 50000"/>
              <a:gd name="adj2" fmla="val 50000"/>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endParaRPr sz="1000" dirty="0"/>
          </a:p>
        </p:txBody>
      </p:sp>
      <p:sp>
        <p:nvSpPr>
          <p:cNvPr id="67" name="Shape 135"/>
          <p:cNvSpPr/>
          <p:nvPr/>
        </p:nvSpPr>
        <p:spPr>
          <a:xfrm>
            <a:off x="7286775" y="3388644"/>
            <a:ext cx="339983" cy="417145"/>
          </a:xfrm>
          <a:prstGeom prst="rightArrow">
            <a:avLst>
              <a:gd name="adj1" fmla="val 50000"/>
              <a:gd name="adj2" fmla="val 50000"/>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endParaRPr sz="1000" dirty="0"/>
          </a:p>
        </p:txBody>
      </p:sp>
      <p:sp>
        <p:nvSpPr>
          <p:cNvPr id="68" name="Shape 117"/>
          <p:cNvSpPr/>
          <p:nvPr/>
        </p:nvSpPr>
        <p:spPr>
          <a:xfrm>
            <a:off x="2417509" y="2179022"/>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Flume</a:t>
            </a:r>
          </a:p>
        </p:txBody>
      </p:sp>
      <p:sp>
        <p:nvSpPr>
          <p:cNvPr id="69" name="Shape 119"/>
          <p:cNvSpPr/>
          <p:nvPr/>
        </p:nvSpPr>
        <p:spPr>
          <a:xfrm>
            <a:off x="2437716" y="3834728"/>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Spark Streaming</a:t>
            </a:r>
            <a:endParaRPr lang="en" sz="1000" dirty="0"/>
          </a:p>
        </p:txBody>
      </p:sp>
      <p:sp>
        <p:nvSpPr>
          <p:cNvPr id="70" name="Shape 119"/>
          <p:cNvSpPr/>
          <p:nvPr/>
        </p:nvSpPr>
        <p:spPr>
          <a:xfrm>
            <a:off x="2427556" y="4220808"/>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StreamSets</a:t>
            </a:r>
            <a:endParaRPr lang="en" sz="1000" dirty="0"/>
          </a:p>
        </p:txBody>
      </p:sp>
      <p:sp>
        <p:nvSpPr>
          <p:cNvPr id="71" name="Shape 119"/>
          <p:cNvSpPr/>
          <p:nvPr/>
        </p:nvSpPr>
        <p:spPr>
          <a:xfrm>
            <a:off x="2427556" y="4627208"/>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HUNK</a:t>
            </a:r>
            <a:endParaRPr lang="en" sz="1000" dirty="0"/>
          </a:p>
        </p:txBody>
      </p:sp>
      <p:sp>
        <p:nvSpPr>
          <p:cNvPr id="72" name="Shape 119"/>
          <p:cNvSpPr/>
          <p:nvPr/>
        </p:nvSpPr>
        <p:spPr>
          <a:xfrm>
            <a:off x="2417396" y="5023448"/>
            <a:ext cx="965200" cy="367270"/>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a:t>
            </a:r>
            <a:endParaRPr lang="en" sz="1000" dirty="0"/>
          </a:p>
        </p:txBody>
      </p:sp>
      <p:sp>
        <p:nvSpPr>
          <p:cNvPr id="73" name="Shape 119"/>
          <p:cNvSpPr/>
          <p:nvPr/>
        </p:nvSpPr>
        <p:spPr>
          <a:xfrm>
            <a:off x="5840416" y="5257289"/>
            <a:ext cx="1263934" cy="446554"/>
          </a:xfrm>
          <a:prstGeom prst="rect">
            <a:avLst/>
          </a:prstGeom>
          <a:solidFill>
            <a:schemeClr val="bg1"/>
          </a:solidFill>
          <a:ln w="9525" cap="flat" cmpd="sng">
            <a:solidFill>
              <a:schemeClr val="dk2"/>
            </a:solidFill>
            <a:prstDash val="solid"/>
            <a:round/>
            <a:headEnd type="none" w="med" len="med"/>
            <a:tailEnd type="none" w="med" len="med"/>
          </a:ln>
        </p:spPr>
        <p:txBody>
          <a:bodyPr lIns="121897" tIns="121897" rIns="121897" bIns="121897" anchor="ctr" anchorCtr="0">
            <a:noAutofit/>
          </a:bodyPr>
          <a:lstStyle/>
          <a:p>
            <a:r>
              <a:rPr lang="en" sz="1000" dirty="0" smtClean="0"/>
              <a:t>HIVE/Impala Tables</a:t>
            </a:r>
            <a:endParaRPr lang="en"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CTL Data Anonymization – Architecture Approach</a:t>
            </a:r>
            <a:endParaRPr lang="en-US" dirty="0"/>
          </a:p>
        </p:txBody>
      </p:sp>
      <p:sp>
        <p:nvSpPr>
          <p:cNvPr id="3" name="Text Placeholder 2"/>
          <p:cNvSpPr>
            <a:spLocks noGrp="1"/>
          </p:cNvSpPr>
          <p:nvPr>
            <p:ph type="body" sz="quarter" idx="13"/>
          </p:nvPr>
        </p:nvSpPr>
        <p:spPr>
          <a:xfrm>
            <a:off x="508343" y="880979"/>
            <a:ext cx="11143488" cy="3045064"/>
          </a:xfrm>
        </p:spPr>
        <p:txBody>
          <a:bodyPr/>
          <a:lstStyle/>
          <a:p>
            <a:pPr>
              <a:buNone/>
            </a:pPr>
            <a:r>
              <a:rPr lang="en-US" sz="2800" b="1" dirty="0" smtClean="0"/>
              <a:t>Action Items</a:t>
            </a:r>
            <a:endParaRPr lang="en-US" sz="2800" dirty="0"/>
          </a:p>
          <a:p>
            <a:r>
              <a:rPr lang="en-US" sz="2400" dirty="0" smtClean="0"/>
              <a:t>Ensure On Premise Dev/Test Environment has </a:t>
            </a:r>
            <a:r>
              <a:rPr lang="en-US" sz="2400" dirty="0" err="1" smtClean="0"/>
              <a:t>Cloudera</a:t>
            </a:r>
            <a:r>
              <a:rPr lang="en-US" sz="2400" dirty="0" smtClean="0"/>
              <a:t> Data Security components installed.  Owner - </a:t>
            </a:r>
            <a:r>
              <a:rPr lang="en-US" sz="2400" dirty="0" err="1" smtClean="0"/>
              <a:t>Cloudera</a:t>
            </a:r>
            <a:endParaRPr lang="en-US" sz="2400" dirty="0" smtClean="0"/>
          </a:p>
          <a:p>
            <a:r>
              <a:rPr lang="en-US" sz="2400" dirty="0" smtClean="0"/>
              <a:t>Test </a:t>
            </a:r>
            <a:r>
              <a:rPr lang="en-US" sz="2400" dirty="0" err="1" smtClean="0"/>
              <a:t>Cloudera</a:t>
            </a:r>
            <a:r>
              <a:rPr lang="en-US" sz="2400" dirty="0" smtClean="0"/>
              <a:t> Data Security and validate on existing data sets. Owner - Joe Gance</a:t>
            </a:r>
          </a:p>
          <a:p>
            <a:r>
              <a:rPr lang="en-US" sz="2400" dirty="0" smtClean="0"/>
              <a:t>Ensure IBRRC approves of approach  - Owner - Joe Gance</a:t>
            </a:r>
            <a:endParaRPr lang="en-US" sz="2000" dirty="0" smtClean="0"/>
          </a:p>
          <a:p>
            <a:pPr lvl="1"/>
            <a:endParaRPr lang="en-US" sz="1334"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t>
            </a:r>
            <a:endParaRPr lang="en-US" dirty="0"/>
          </a:p>
        </p:txBody>
      </p:sp>
      <p:sp>
        <p:nvSpPr>
          <p:cNvPr id="3" name="Text Placeholder 2"/>
          <p:cNvSpPr>
            <a:spLocks noGrp="1"/>
          </p:cNvSpPr>
          <p:nvPr>
            <p:ph type="body" sz="quarter" idx="13"/>
          </p:nvPr>
        </p:nvSpPr>
        <p:spPr>
          <a:xfrm>
            <a:off x="508343" y="880979"/>
            <a:ext cx="11143488" cy="13052548"/>
          </a:xfrm>
        </p:spPr>
        <p:txBody>
          <a:bodyPr/>
          <a:lstStyle/>
          <a:p>
            <a:pPr>
              <a:buNone/>
            </a:pPr>
            <a:r>
              <a:rPr lang="en-US" sz="2800" b="1" dirty="0" smtClean="0"/>
              <a:t>9/21 Meeting</a:t>
            </a:r>
            <a:endParaRPr lang="en-US" sz="2800" dirty="0"/>
          </a:p>
          <a:p>
            <a:pPr>
              <a:lnSpc>
                <a:spcPct val="100000"/>
              </a:lnSpc>
              <a:buNone/>
            </a:pPr>
            <a:r>
              <a:rPr lang="en-US" sz="1000" dirty="0"/>
              <a:t>Masking Architecture Discussion </a:t>
            </a:r>
            <a:r>
              <a:rPr lang="en-US" sz="1000" dirty="0" smtClean="0"/>
              <a:t>9/21/16</a:t>
            </a:r>
            <a:r>
              <a:rPr lang="en-US" sz="1000" dirty="0"/>
              <a:t> </a:t>
            </a:r>
          </a:p>
          <a:p>
            <a:pPr>
              <a:lnSpc>
                <a:spcPct val="100000"/>
              </a:lnSpc>
              <a:buNone/>
            </a:pPr>
            <a:r>
              <a:rPr lang="en-US" sz="1000" dirty="0"/>
              <a:t>Evaluate Anonymization Techniques in Hadoop Development Environment</a:t>
            </a:r>
          </a:p>
          <a:p>
            <a:pPr>
              <a:lnSpc>
                <a:spcPct val="100000"/>
              </a:lnSpc>
              <a:buNone/>
            </a:pPr>
            <a:r>
              <a:rPr lang="en-US" sz="1000" dirty="0"/>
              <a:t> </a:t>
            </a:r>
            <a:r>
              <a:rPr lang="en-US" sz="1000" dirty="0" smtClean="0"/>
              <a:t>Goal </a:t>
            </a:r>
            <a:r>
              <a:rPr lang="en-US" sz="1000" dirty="0"/>
              <a:t>of this discussion is to determine near and long term (on premise Hadoop dev environment) data anonymization strategy to support offshore development.</a:t>
            </a:r>
          </a:p>
          <a:p>
            <a:pPr lvl="0">
              <a:lnSpc>
                <a:spcPct val="100000"/>
              </a:lnSpc>
              <a:buNone/>
            </a:pPr>
            <a:r>
              <a:rPr lang="en-US" sz="1000" dirty="0"/>
              <a:t>Custom Code</a:t>
            </a:r>
          </a:p>
          <a:p>
            <a:pPr lvl="1">
              <a:lnSpc>
                <a:spcPct val="100000"/>
              </a:lnSpc>
              <a:buNone/>
            </a:pPr>
            <a:r>
              <a:rPr lang="en-US" sz="1000" dirty="0"/>
              <a:t>Labor intensive, field by field</a:t>
            </a:r>
          </a:p>
          <a:p>
            <a:pPr lvl="1">
              <a:lnSpc>
                <a:spcPct val="100000"/>
              </a:lnSpc>
              <a:buNone/>
            </a:pPr>
            <a:r>
              <a:rPr lang="en-US" sz="1000" dirty="0"/>
              <a:t>HIVE QL –HASH Function  </a:t>
            </a:r>
            <a:endParaRPr lang="en-US" sz="1000" dirty="0" smtClean="0"/>
          </a:p>
          <a:p>
            <a:pPr>
              <a:lnSpc>
                <a:spcPct val="100000"/>
              </a:lnSpc>
              <a:buNone/>
            </a:pPr>
            <a:r>
              <a:rPr lang="en-US" sz="1266" dirty="0" smtClean="0"/>
              <a:t>Enterprise </a:t>
            </a:r>
            <a:r>
              <a:rPr lang="en-US" sz="1266" dirty="0"/>
              <a:t>Tool</a:t>
            </a:r>
          </a:p>
          <a:p>
            <a:pPr lvl="1">
              <a:lnSpc>
                <a:spcPct val="100000"/>
              </a:lnSpc>
              <a:buNone/>
            </a:pPr>
            <a:r>
              <a:rPr lang="en-US" sz="1000" dirty="0"/>
              <a:t>Brian Smith/Security are evaluating enterprise tool</a:t>
            </a:r>
          </a:p>
          <a:p>
            <a:pPr lvl="1">
              <a:lnSpc>
                <a:spcPct val="100000"/>
              </a:lnSpc>
              <a:buNone/>
            </a:pPr>
            <a:r>
              <a:rPr lang="en-US" sz="1000" dirty="0"/>
              <a:t>Vormetrics – Can be used to support offshore development whether data is on premise or in the cloud.</a:t>
            </a:r>
          </a:p>
          <a:p>
            <a:pPr lvl="2">
              <a:lnSpc>
                <a:spcPct val="100000"/>
              </a:lnSpc>
              <a:buNone/>
            </a:pPr>
            <a:r>
              <a:rPr lang="en-US" sz="1000" dirty="0"/>
              <a:t>Only POC’d encryption</a:t>
            </a:r>
          </a:p>
          <a:p>
            <a:pPr lvl="2">
              <a:lnSpc>
                <a:spcPct val="100000"/>
              </a:lnSpc>
              <a:buNone/>
            </a:pPr>
            <a:r>
              <a:rPr lang="en-US" sz="1000" dirty="0"/>
              <a:t>Approved by corporate security</a:t>
            </a:r>
          </a:p>
          <a:p>
            <a:pPr lvl="2">
              <a:lnSpc>
                <a:spcPct val="100000"/>
              </a:lnSpc>
              <a:buNone/>
            </a:pPr>
            <a:r>
              <a:rPr lang="en-US" sz="1000" dirty="0"/>
              <a:t>Do we have licensed</a:t>
            </a:r>
          </a:p>
          <a:p>
            <a:pPr lvl="2">
              <a:lnSpc>
                <a:spcPct val="100000"/>
              </a:lnSpc>
              <a:buNone/>
            </a:pPr>
            <a:r>
              <a:rPr lang="en-US" sz="1000" dirty="0"/>
              <a:t>Partner with Cloudera</a:t>
            </a:r>
          </a:p>
          <a:p>
            <a:pPr lvl="1">
              <a:lnSpc>
                <a:spcPct val="100000"/>
              </a:lnSpc>
              <a:buNone/>
            </a:pPr>
            <a:r>
              <a:rPr lang="en-US" sz="1000" dirty="0"/>
              <a:t>Cloudera has a tool (Century, Nav Encrypt, others – Sam to provide)</a:t>
            </a:r>
          </a:p>
          <a:p>
            <a:pPr lvl="2">
              <a:lnSpc>
                <a:spcPct val="100000"/>
              </a:lnSpc>
              <a:buNone/>
            </a:pPr>
            <a:r>
              <a:rPr lang="en-US" sz="1000" dirty="0"/>
              <a:t>Perimeter (Cloudera Manager, providing authentication and network isolation)</a:t>
            </a:r>
          </a:p>
          <a:p>
            <a:pPr lvl="2">
              <a:lnSpc>
                <a:spcPct val="100000"/>
              </a:lnSpc>
              <a:buNone/>
            </a:pPr>
            <a:r>
              <a:rPr lang="en-US" sz="1000" dirty="0"/>
              <a:t>Access (Sentury and Record Service, user permissions and authorization – role based)</a:t>
            </a:r>
          </a:p>
          <a:p>
            <a:pPr lvl="2">
              <a:lnSpc>
                <a:spcPct val="100000"/>
              </a:lnSpc>
              <a:buNone/>
            </a:pPr>
            <a:r>
              <a:rPr lang="en-US" sz="1000" dirty="0"/>
              <a:t>Visibility (Cloudera Navigator, auditing and lineage)</a:t>
            </a:r>
          </a:p>
          <a:p>
            <a:pPr lvl="2">
              <a:lnSpc>
                <a:spcPct val="100000"/>
              </a:lnSpc>
              <a:buNone/>
            </a:pPr>
            <a:r>
              <a:rPr lang="en-US" sz="1000" dirty="0"/>
              <a:t>Data Security (Encryption, Data Masking, Tokenization)</a:t>
            </a:r>
          </a:p>
          <a:p>
            <a:pPr lvl="3">
              <a:lnSpc>
                <a:spcPct val="100000"/>
              </a:lnSpc>
              <a:buNone/>
            </a:pPr>
            <a:r>
              <a:rPr lang="en-US" sz="1000" dirty="0"/>
              <a:t>Encryption (At rest and in Flight)</a:t>
            </a:r>
          </a:p>
          <a:p>
            <a:pPr lvl="3">
              <a:lnSpc>
                <a:spcPct val="100000"/>
              </a:lnSpc>
              <a:buNone/>
            </a:pPr>
            <a:r>
              <a:rPr lang="en-US" sz="1000" dirty="0"/>
              <a:t>Data Masking - </a:t>
            </a:r>
          </a:p>
          <a:p>
            <a:pPr lvl="3">
              <a:lnSpc>
                <a:spcPct val="100000"/>
              </a:lnSpc>
              <a:buNone/>
            </a:pPr>
            <a:r>
              <a:rPr lang="en-US" sz="1000" dirty="0"/>
              <a:t>Tokenization</a:t>
            </a:r>
          </a:p>
          <a:p>
            <a:pPr lvl="2">
              <a:lnSpc>
                <a:spcPct val="100000"/>
              </a:lnSpc>
              <a:buNone/>
            </a:pPr>
            <a:r>
              <a:rPr lang="en-US" sz="1000" dirty="0"/>
              <a:t>HDFS Encryption at rest </a:t>
            </a:r>
          </a:p>
          <a:p>
            <a:pPr lvl="1">
              <a:lnSpc>
                <a:spcPct val="100000"/>
              </a:lnSpc>
              <a:buNone/>
            </a:pPr>
            <a:r>
              <a:rPr lang="en-US" sz="1000" dirty="0"/>
              <a:t>Data Guise (Cloudera certified)</a:t>
            </a:r>
          </a:p>
          <a:p>
            <a:pPr lvl="2">
              <a:lnSpc>
                <a:spcPct val="100000"/>
              </a:lnSpc>
              <a:buNone/>
            </a:pPr>
            <a:r>
              <a:rPr lang="en-US" sz="1000" dirty="0"/>
              <a:t>Partner with Cloudera</a:t>
            </a:r>
          </a:p>
          <a:p>
            <a:pPr lvl="1">
              <a:lnSpc>
                <a:spcPct val="100000"/>
              </a:lnSpc>
              <a:buNone/>
            </a:pPr>
            <a:r>
              <a:rPr lang="en-US" sz="1000" dirty="0"/>
              <a:t> </a:t>
            </a:r>
            <a:r>
              <a:rPr lang="en-US" sz="1000" dirty="0" smtClean="0"/>
              <a:t>CASK</a:t>
            </a:r>
          </a:p>
          <a:p>
            <a:pPr>
              <a:lnSpc>
                <a:spcPct val="100000"/>
              </a:lnSpc>
              <a:buNone/>
            </a:pPr>
            <a:r>
              <a:rPr lang="en-US" sz="1266" dirty="0" smtClean="0"/>
              <a:t>Two </a:t>
            </a:r>
            <a:r>
              <a:rPr lang="en-US" sz="1266" dirty="0"/>
              <a:t>anonymization needs:</a:t>
            </a:r>
          </a:p>
          <a:p>
            <a:pPr>
              <a:lnSpc>
                <a:spcPct val="100000"/>
              </a:lnSpc>
            </a:pPr>
            <a:r>
              <a:rPr lang="en-US" sz="1000" dirty="0"/>
              <a:t>Masking source data for offshore developers to write ingestion code</a:t>
            </a:r>
          </a:p>
          <a:p>
            <a:pPr>
              <a:lnSpc>
                <a:spcPct val="100000"/>
              </a:lnSpc>
            </a:pPr>
            <a:r>
              <a:rPr lang="en-US" sz="1000" dirty="0"/>
              <a:t>Masking data that has already been ingested into the Lake for use in further development (Spark, new Impala tables, creating harmonized data sets</a:t>
            </a:r>
            <a:r>
              <a:rPr lang="en-US" sz="1000" dirty="0" smtClean="0"/>
              <a:t>). Unmasking </a:t>
            </a:r>
            <a:r>
              <a:rPr lang="en-US" sz="1000" dirty="0"/>
              <a:t>for production</a:t>
            </a:r>
          </a:p>
          <a:p>
            <a:pPr>
              <a:lnSpc>
                <a:spcPct val="100000"/>
              </a:lnSpc>
              <a:buNone/>
            </a:pPr>
            <a:r>
              <a:rPr lang="en-US" sz="1000" dirty="0"/>
              <a:t>Refactoring </a:t>
            </a:r>
            <a:r>
              <a:rPr lang="en-US" sz="1000" dirty="0" smtClean="0"/>
              <a:t>Ingestion</a:t>
            </a:r>
            <a:r>
              <a:rPr lang="en-US" sz="1000" dirty="0"/>
              <a:t> </a:t>
            </a:r>
          </a:p>
          <a:p>
            <a:pPr>
              <a:lnSpc>
                <a:spcPct val="100000"/>
              </a:lnSpc>
              <a:buNone/>
            </a:pPr>
            <a:r>
              <a:rPr lang="en-US" sz="1000" dirty="0"/>
              <a:t>Issues with approaches:</a:t>
            </a:r>
          </a:p>
          <a:p>
            <a:pPr lvl="0">
              <a:lnSpc>
                <a:spcPct val="100000"/>
              </a:lnSpc>
              <a:buNone/>
            </a:pPr>
            <a:r>
              <a:rPr lang="en-US" sz="1000" dirty="0"/>
              <a:t>Masking Unique Keys causes issues if the same strategy is not used across sources needed for development.    </a:t>
            </a:r>
          </a:p>
          <a:p>
            <a:pPr>
              <a:lnSpc>
                <a:spcPct val="100000"/>
              </a:lnSpc>
              <a:buNone/>
            </a:pPr>
            <a:r>
              <a:rPr lang="en-US" sz="1000" dirty="0"/>
              <a:t>Current approach issues:</a:t>
            </a:r>
          </a:p>
          <a:p>
            <a:pPr lvl="0">
              <a:lnSpc>
                <a:spcPct val="100000"/>
              </a:lnSpc>
              <a:buNone/>
            </a:pPr>
            <a:r>
              <a:rPr lang="en-US" sz="1000" dirty="0"/>
              <a:t> Current approach means that only onshore resources would be the ones able to interface with source systems and perform harmonization. </a:t>
            </a:r>
          </a:p>
          <a:p>
            <a:pPr lvl="0">
              <a:lnSpc>
                <a:spcPct val="100000"/>
              </a:lnSpc>
              <a:buNone/>
            </a:pPr>
            <a:r>
              <a:rPr lang="en-US" sz="1000" dirty="0"/>
              <a:t>This means that only post ingestion data can be further developed by offshore.</a:t>
            </a:r>
          </a:p>
          <a:p>
            <a:pPr lvl="0">
              <a:lnSpc>
                <a:spcPct val="100000"/>
              </a:lnSpc>
              <a:buNone/>
            </a:pPr>
            <a:r>
              <a:rPr lang="en-US" sz="1000" dirty="0"/>
              <a:t>Dependency on onshore resource for ingestion code.</a:t>
            </a:r>
          </a:p>
          <a:p>
            <a:pPr lvl="0">
              <a:lnSpc>
                <a:spcPct val="100000"/>
              </a:lnSpc>
              <a:buNone/>
            </a:pPr>
            <a:r>
              <a:rPr lang="en-US" sz="1000" dirty="0"/>
              <a:t>HASH functions could be reversed engineered</a:t>
            </a:r>
          </a:p>
          <a:p>
            <a:pPr lvl="0">
              <a:lnSpc>
                <a:spcPct val="100000"/>
              </a:lnSpc>
              <a:buNone/>
            </a:pPr>
            <a:r>
              <a:rPr lang="en-US" sz="1000" dirty="0"/>
              <a:t>Concern around encryption being CPU intensive – Bob Marshall saying that is not, avg 5% hit.</a:t>
            </a:r>
          </a:p>
          <a:p>
            <a:pPr>
              <a:lnSpc>
                <a:spcPct val="100000"/>
              </a:lnSpc>
              <a:buNone/>
            </a:pPr>
            <a:r>
              <a:rPr lang="en-US" sz="1000" dirty="0"/>
              <a:t> </a:t>
            </a:r>
            <a:r>
              <a:rPr lang="en-US" sz="1000" dirty="0" smtClean="0"/>
              <a:t>For </a:t>
            </a:r>
            <a:r>
              <a:rPr lang="en-US" sz="1000" dirty="0"/>
              <a:t>data being ingested, data can be encrypted and decrypted, transparent at rest functionality – </a:t>
            </a:r>
          </a:p>
          <a:p>
            <a:pPr>
              <a:lnSpc>
                <a:spcPct val="100000"/>
              </a:lnSpc>
              <a:buNone/>
            </a:pPr>
            <a:r>
              <a:rPr lang="en-US" sz="1000" dirty="0"/>
              <a:t>Dynamic is masked on output – only masked when a user retrieves value</a:t>
            </a:r>
          </a:p>
          <a:p>
            <a:pPr>
              <a:lnSpc>
                <a:spcPct val="100000"/>
              </a:lnSpc>
              <a:buNone/>
            </a:pPr>
            <a:r>
              <a:rPr lang="en-US" sz="1000" dirty="0"/>
              <a:t>Static masking is where values are physically overwritten</a:t>
            </a:r>
            <a:r>
              <a:rPr lang="en-US" sz="1000" dirty="0" smtClean="0"/>
              <a:t>.</a:t>
            </a:r>
            <a:endParaRPr lang="en-US" sz="1000" dirty="0"/>
          </a:p>
          <a:p>
            <a:pPr>
              <a:lnSpc>
                <a:spcPct val="100000"/>
              </a:lnSpc>
              <a:buNone/>
            </a:pPr>
            <a:r>
              <a:rPr lang="en-US" sz="1000" dirty="0"/>
              <a:t>Action </a:t>
            </a:r>
            <a:r>
              <a:rPr lang="en-US" sz="1000" dirty="0" smtClean="0"/>
              <a:t>Items:</a:t>
            </a:r>
          </a:p>
          <a:p>
            <a:pPr>
              <a:lnSpc>
                <a:spcPct val="100000"/>
              </a:lnSpc>
              <a:buNone/>
            </a:pPr>
            <a:r>
              <a:rPr lang="en-US" sz="1000" dirty="0" smtClean="0"/>
              <a:t>Need </a:t>
            </a:r>
            <a:r>
              <a:rPr lang="en-US" sz="1000" dirty="0"/>
              <a:t>to ensure that the Data Security tools will be installed on on-premise hadoop environment</a:t>
            </a:r>
            <a:r>
              <a:rPr lang="en-US" sz="1000" dirty="0" smtClean="0"/>
              <a:t>.</a:t>
            </a:r>
            <a:endParaRPr lang="en-US"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TL BPE V2">
  <a:themeElements>
    <a:clrScheme name="Slalom Theme">
      <a:dk1>
        <a:srgbClr val="373737"/>
      </a:dk1>
      <a:lt1>
        <a:srgbClr val="FFFFFF"/>
      </a:lt1>
      <a:dk2>
        <a:srgbClr val="525252"/>
      </a:dk2>
      <a:lt2>
        <a:srgbClr val="EFE9E5"/>
      </a:lt2>
      <a:accent1>
        <a:srgbClr val="1E4164"/>
      </a:accent1>
      <a:accent2>
        <a:srgbClr val="13B5EA"/>
      </a:accent2>
      <a:accent3>
        <a:srgbClr val="F3901D"/>
      </a:accent3>
      <a:accent4>
        <a:srgbClr val="8DC63F"/>
      </a:accent4>
      <a:accent5>
        <a:srgbClr val="838383"/>
      </a:accent5>
      <a:accent6>
        <a:srgbClr val="C41188"/>
      </a:accent6>
      <a:hlink>
        <a:srgbClr val="0E87AF"/>
      </a:hlink>
      <a:folHlink>
        <a:srgbClr val="0E87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defPPr algn="ctr">
          <a:lnSpc>
            <a:spcPct val="90000"/>
          </a:lnSpc>
          <a:spcBef>
            <a:spcPts val="600"/>
          </a:spcBef>
          <a:defRPr sz="24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90000"/>
          </a:lnSpc>
          <a:spcBef>
            <a:spcPts val="1200"/>
          </a:spcBef>
          <a:buClr>
            <a:schemeClr val="accent1"/>
          </a:buClr>
          <a:defRPr sz="2400" dirty="0" err="1"/>
        </a:defPPr>
      </a:lstStyle>
    </a:txDef>
  </a:objectDefaults>
  <a:extraClrSchemeLst/>
</a:theme>
</file>

<file path=ppt/theme/theme2.xml><?xml version="1.0" encoding="utf-8"?>
<a:theme xmlns:a="http://schemas.openxmlformats.org/drawingml/2006/main" name="CTL">
  <a:themeElements>
    <a:clrScheme name="Slalom Theme">
      <a:dk1>
        <a:srgbClr val="373737"/>
      </a:dk1>
      <a:lt1>
        <a:srgbClr val="FFFFFF"/>
      </a:lt1>
      <a:dk2>
        <a:srgbClr val="525252"/>
      </a:dk2>
      <a:lt2>
        <a:srgbClr val="EFE9E5"/>
      </a:lt2>
      <a:accent1>
        <a:srgbClr val="1E4164"/>
      </a:accent1>
      <a:accent2>
        <a:srgbClr val="13B5EA"/>
      </a:accent2>
      <a:accent3>
        <a:srgbClr val="F3901D"/>
      </a:accent3>
      <a:accent4>
        <a:srgbClr val="8DC63F"/>
      </a:accent4>
      <a:accent5>
        <a:srgbClr val="838383"/>
      </a:accent5>
      <a:accent6>
        <a:srgbClr val="C41188"/>
      </a:accent6>
      <a:hlink>
        <a:srgbClr val="0E87AF"/>
      </a:hlink>
      <a:folHlink>
        <a:srgbClr val="0E87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defPPr algn="ctr">
          <a:lnSpc>
            <a:spcPct val="90000"/>
          </a:lnSpc>
          <a:spcBef>
            <a:spcPts val="600"/>
          </a:spcBef>
          <a:defRPr sz="24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90000"/>
          </a:lnSpc>
          <a:spcBef>
            <a:spcPts val="1200"/>
          </a:spcBef>
          <a:buClr>
            <a:schemeClr val="accent1"/>
          </a:buClr>
          <a:defRPr sz="2400" dirty="0" err="1"/>
        </a:defPPr>
      </a:lstStyle>
    </a:txDef>
  </a:objectDefaults>
  <a:extraClrSchemeLst/>
  <a:extLst>
    <a:ext uri="{05A4C25C-085E-4340-85A3-A5531E510DB2}">
      <thm15:themeFamily xmlns:thm15="http://schemas.microsoft.com/office/thememl/2012/main" xmlns="" name="CTL" id="{E112A932-9685-407C-A935-40B3149D7092}" vid="{EA316ED1-1490-454C-89B7-116FDAFC90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Type xmlns="67697e0c-b635-4f57-a3ae-15299016c358">Architecture</Document_x0020_Type>
    <_dlc_DocId xmlns="bcea28ca-3f7c-4e93-9cd9-7c2c91a38d3f">DMY3QDKWEKKJ-9-94</_dlc_DocId>
    <_dlc_DocIdUrl xmlns="bcea28ca-3f7c-4e93-9cd9-7c2c91a38d3f">
      <Url>http://collaboration.ad.qintra.com/BU/IPI/scph/TransformPC2/BigData/_layouts/DocIdRedir.aspx?ID=DMY3QDKWEKKJ-9-94</Url>
      <Description>DMY3QDKWEKKJ-9-94</Description>
    </_dlc_DocIdUrl>
    <IconOverlay xmlns="http://schemas.microsoft.com/sharepoint/v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B7B58F-A906-4CF9-B151-4332D8CD6286}"/>
</file>

<file path=customXml/itemProps2.xml><?xml version="1.0" encoding="utf-8"?>
<ds:datastoreItem xmlns:ds="http://schemas.openxmlformats.org/officeDocument/2006/customXml" ds:itemID="{A19FC766-B048-4164-849C-8CAC2A3EA304}"/>
</file>

<file path=customXml/itemProps3.xml><?xml version="1.0" encoding="utf-8"?>
<ds:datastoreItem xmlns:ds="http://schemas.openxmlformats.org/officeDocument/2006/customXml" ds:itemID="{CDF8D760-763D-4D35-9152-75177D66A758}"/>
</file>

<file path=customXml/itemProps4.xml><?xml version="1.0" encoding="utf-8"?>
<ds:datastoreItem xmlns:ds="http://schemas.openxmlformats.org/officeDocument/2006/customXml" ds:itemID="{B8D59800-C956-40E8-AA83-D69AE2F993C7}"/>
</file>

<file path=docProps/app.xml><?xml version="1.0" encoding="utf-8"?>
<Properties xmlns="http://schemas.openxmlformats.org/officeDocument/2006/extended-properties" xmlns:vt="http://schemas.openxmlformats.org/officeDocument/2006/docPropsVTypes">
  <Template/>
  <TotalTime>31792</TotalTime>
  <Words>344</Words>
  <Application>Microsoft Office PowerPoint</Application>
  <PresentationFormat>Custom</PresentationFormat>
  <Paragraphs>106</Paragraphs>
  <Slides>6</Slides>
  <Notes>1</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CTL BPE V2</vt:lpstr>
      <vt:lpstr>CTL</vt:lpstr>
      <vt:lpstr>CenturyLink Data Lake Architecture Data Anonymization </vt:lpstr>
      <vt:lpstr>CTL Data Anonymization – Architecture Approach</vt:lpstr>
      <vt:lpstr>CTL Data Anonymization – Architecture Approach</vt:lpstr>
      <vt:lpstr>Slide 4</vt:lpstr>
      <vt:lpstr>CTL Data Anonymization – Architecture Approach</vt:lpstr>
      <vt:lpstr>Notes </vt:lpstr>
    </vt:vector>
  </TitlesOfParts>
  <Company>Slalom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CDL Arch  - Data Anonymization</dc:title>
  <dc:creator>Scarlett, Mai Lian</dc:creator>
  <cp:lastModifiedBy>CenturyLink Employee</cp:lastModifiedBy>
  <cp:revision>808</cp:revision>
  <dcterms:created xsi:type="dcterms:W3CDTF">2014-12-18T16:30:23Z</dcterms:created>
  <dcterms:modified xsi:type="dcterms:W3CDTF">2016-09-23T20:10:57Z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0x010100F8C151005451E241B86CAD6C702C12C7</vt:lpwstr>
  </property>
  <property fmtid="{D5CDD505-2E9C-101B-9397-08002B2CF9AE}" pid="3" name="_dlc_DocIdItemGuid">
    <vt:lpwstr>a42da297-45e5-4e18-8f61-ef3938092cd4</vt:lpwstr>
  </property>
</Properties>
</file>