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666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72D"/>
    <a:srgbClr val="008000"/>
    <a:srgbClr val="FF0000"/>
    <a:srgbClr val="0000FF"/>
    <a:srgbClr val="99FF99"/>
    <a:srgbClr val="CCCCFF"/>
    <a:srgbClr val="99CCFF"/>
    <a:srgbClr val="CCFFFF"/>
    <a:srgbClr val="66FF66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5543" autoAdjust="0"/>
  </p:normalViewPr>
  <p:slideViewPr>
    <p:cSldViewPr>
      <p:cViewPr>
        <p:scale>
          <a:sx n="56" d="100"/>
          <a:sy n="56" d="100"/>
        </p:scale>
        <p:origin x="-840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0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t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5689D2EE-EA40-482D-9A03-556C63B84E5C}" type="datetimeFigureOut">
              <a:rPr lang="en-US"/>
              <a:pPr>
                <a:defRPr/>
              </a:pPr>
              <a:t>11/8/2016</a:t>
            </a:fld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47" tIns="46923" rIns="93847" bIns="46923" numCol="1" anchor="b" anchorCtr="0" compatLnSpc="1">
            <a:prstTxWarp prst="textNoShape">
              <a:avLst/>
            </a:prstTxWarp>
          </a:bodyPr>
          <a:lstStyle>
            <a:lvl1pPr algn="r" defTabSz="938158">
              <a:defRPr sz="1200">
                <a:latin typeface="Arial" charset="0"/>
              </a:defRPr>
            </a:lvl1pPr>
          </a:lstStyle>
          <a:p>
            <a:pPr>
              <a:defRPr/>
            </a:pPr>
            <a:fld id="{C35C8D2F-6868-4BB3-A88D-75B673612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312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7" y="0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10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7" y="8829037"/>
            <a:ext cx="3037628" cy="46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06" tIns="47702" rIns="95406" bIns="47702" numCol="1" anchor="b" anchorCtr="0" compatLnSpc="1">
            <a:prstTxWarp prst="textNoShape">
              <a:avLst/>
            </a:prstTxWarp>
          </a:bodyPr>
          <a:lstStyle>
            <a:lvl1pPr algn="r" defTabSz="954793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4318094-BB91-4542-90CC-0E5725659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12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tit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lg_logo_artw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762500"/>
            <a:ext cx="248126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828800"/>
            <a:ext cx="8172450" cy="1143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304800"/>
            <a:ext cx="1609725" cy="609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4805E-0491-471F-80F6-617AF37B42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3988"/>
            <a:ext cx="20955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988"/>
            <a:ext cx="61341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FD4D-39B8-425D-8B43-5C0BD5C6DC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41400"/>
            <a:ext cx="4000500" cy="58166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4716" indent="-192616">
              <a:spcBef>
                <a:spcPts val="600"/>
              </a:spcBef>
              <a:defRPr sz="2800"/>
            </a:lvl2pPr>
            <a:lvl3pPr marL="866139" indent="-231139">
              <a:spcBef>
                <a:spcPts val="600"/>
              </a:spcBef>
              <a:defRPr sz="2800"/>
            </a:lvl3pPr>
            <a:lvl4pPr marL="1384300" indent="-355600">
              <a:spcBef>
                <a:spcPts val="600"/>
              </a:spcBef>
              <a:defRPr sz="2800"/>
            </a:lvl4pPr>
            <a:lvl5pPr marL="1691922" indent="-256822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E16AD-2CFE-4F68-A277-F11C1ACBB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3520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C147E-6125-418F-A7D7-84DB1ECC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9A74D-FC13-4DE4-9D70-DD85E9F23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41400"/>
            <a:ext cx="4000500" cy="436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5B589-CB9C-4245-ACF3-416151641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8A426-76A5-4670-96AD-0C2E85EEB3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2713E-2355-4736-8580-B8064FB0B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ECAC-AE58-40EC-ADDA-4ECB0EDAE4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63C94-29AB-41FE-AF4D-6A65E0BBA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F559-8A93-4366-AE43-78A5EAE6A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988"/>
            <a:ext cx="838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41400"/>
            <a:ext cx="8153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2713"/>
            <a:ext cx="28956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62713"/>
            <a:ext cx="457200" cy="242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929D0D92-5A4D-401D-A302-35E510B43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4" descr="sm_logo_artw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5861050"/>
            <a:ext cx="14414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01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0200" indent="-16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5pPr>
      <a:lvl6pPr marL="20574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6pPr>
      <a:lvl7pPr marL="25146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7pPr>
      <a:lvl8pPr marL="29718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8pPr>
      <a:lvl9pPr marL="3429000" indent="-165100" algn="l" rtl="0" fontAlgn="base">
        <a:spcBef>
          <a:spcPct val="20000"/>
        </a:spcBef>
        <a:spcAft>
          <a:spcPct val="0"/>
        </a:spcAft>
        <a:buFont typeface="Arial" charset="0"/>
        <a:buChar char="▪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362200" y="990600"/>
            <a:ext cx="30480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Warehouse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Data Marts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/>
              <a:t>(RDBMS)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Up Arrow 36"/>
          <p:cNvSpPr/>
          <p:nvPr/>
        </p:nvSpPr>
        <p:spPr bwMode="auto">
          <a:xfrm rot="5400000">
            <a:off x="6019800" y="3657600"/>
            <a:ext cx="304800" cy="1371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6057900" y="2552700"/>
            <a:ext cx="304800" cy="1447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62200" y="5105400"/>
            <a:ext cx="14478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Indexed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82000" cy="612775"/>
          </a:xfrm>
        </p:spPr>
        <p:txBody>
          <a:bodyPr/>
          <a:lstStyle/>
          <a:p>
            <a:r>
              <a:rPr lang="en-US" dirty="0" smtClean="0"/>
              <a:t>CenturyLink Big Data “Ecosystem” – High Level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04800" y="6462713"/>
            <a:ext cx="457200" cy="242887"/>
          </a:xfrm>
        </p:spPr>
        <p:txBody>
          <a:bodyPr/>
          <a:lstStyle/>
          <a:p>
            <a:pPr>
              <a:defRPr/>
            </a:pPr>
            <a:fld id="{1DDE16AD-2CFE-4F68-A277-F11C1ACBBBB4}" type="slidenum">
              <a:rPr lang="en-US" sz="800" smtClean="0"/>
              <a:pPr>
                <a:defRPr/>
              </a:pPr>
              <a:t>1</a:t>
            </a:fld>
            <a:endParaRPr lang="en-US" sz="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9652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362200" y="2895600"/>
            <a:ext cx="3048000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CenturyLink </a:t>
            </a:r>
            <a:r>
              <a:rPr lang="en-US" sz="1400" dirty="0" smtClean="0"/>
              <a:t>Data Lake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971800"/>
            <a:ext cx="685800" cy="6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2438400" y="3200400"/>
            <a:ext cx="9144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Landing Zone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Raw 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05200" y="32004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Applications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1133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owchart: Magnetic Disk 11"/>
          <p:cNvSpPr/>
          <p:nvPr/>
        </p:nvSpPr>
        <p:spPr bwMode="auto">
          <a:xfrm>
            <a:off x="2514600" y="1600200"/>
            <a:ext cx="838200" cy="5334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lowchart: Magnetic Disk 14"/>
          <p:cNvSpPr/>
          <p:nvPr/>
        </p:nvSpPr>
        <p:spPr bwMode="auto">
          <a:xfrm>
            <a:off x="3581400" y="1676400"/>
            <a:ext cx="685800" cy="5334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3962400" y="1371600"/>
            <a:ext cx="685800" cy="5334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 rot="16200000">
            <a:off x="2705100" y="4610100"/>
            <a:ext cx="457200" cy="3810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2590800" y="2362200"/>
            <a:ext cx="609600" cy="4572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Up Arrow 20"/>
          <p:cNvSpPr/>
          <p:nvPr/>
        </p:nvSpPr>
        <p:spPr bwMode="auto">
          <a:xfrm rot="5400000">
            <a:off x="1562100" y="2857500"/>
            <a:ext cx="609600" cy="5334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1638300" y="5372100"/>
            <a:ext cx="609600" cy="5334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1524000"/>
            <a:ext cx="369332" cy="14217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Structured Data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429000"/>
            <a:ext cx="369332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Unstructured and Big Data</a:t>
            </a:r>
            <a:endParaRPr lang="en-US" sz="1200" dirty="0"/>
          </a:p>
        </p:txBody>
      </p:sp>
      <p:sp>
        <p:nvSpPr>
          <p:cNvPr id="28" name="Up Arrow 27"/>
          <p:cNvSpPr/>
          <p:nvPr/>
        </p:nvSpPr>
        <p:spPr bwMode="auto">
          <a:xfrm rot="5400000">
            <a:off x="6096000" y="1066800"/>
            <a:ext cx="304800" cy="1524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5257800" y="3733800"/>
            <a:ext cx="304800" cy="2895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Double Wave 26"/>
          <p:cNvSpPr/>
          <p:nvPr/>
        </p:nvSpPr>
        <p:spPr bwMode="auto">
          <a:xfrm rot="16200000">
            <a:off x="4381500" y="3238500"/>
            <a:ext cx="3962400" cy="533400"/>
          </a:xfrm>
          <a:prstGeom prst="doubleWav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</a:t>
            </a:r>
            <a:r>
              <a:rPr lang="en-US" sz="1400" dirty="0" smtClean="0"/>
              <a:t>Fabric &amp; APIs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81000" y="6096000"/>
            <a:ext cx="792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Data Governance, </a:t>
            </a:r>
            <a:r>
              <a:rPr lang="en-US" sz="1400" dirty="0" smtClean="0"/>
              <a:t>Metadata</a:t>
            </a:r>
            <a:r>
              <a:rPr lang="en-US" sz="1400" dirty="0" smtClean="0"/>
              <a:t>, and Security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505200" y="3733800"/>
            <a:ext cx="1066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Archive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Up Arrow 31"/>
          <p:cNvSpPr/>
          <p:nvPr/>
        </p:nvSpPr>
        <p:spPr bwMode="auto">
          <a:xfrm rot="5400000">
            <a:off x="1562100" y="3848100"/>
            <a:ext cx="609600" cy="5334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86600" y="1219200"/>
            <a:ext cx="1066800" cy="464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000" y="1524000"/>
            <a:ext cx="6858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 Tools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786563" y="4567237"/>
            <a:ext cx="1133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 bwMode="auto">
          <a:xfrm>
            <a:off x="7162800" y="2819400"/>
            <a:ext cx="914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Big Data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Visualization Tools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162800" y="5486400"/>
            <a:ext cx="9144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Operational</a:t>
            </a:r>
            <a:r>
              <a:rPr kumimoji="0" 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aseline="0" dirty="0" smtClean="0"/>
              <a:t>Systems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914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8400" y="8382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Consumption</a:t>
            </a:r>
            <a:endParaRPr lang="en-US" sz="1200" dirty="0"/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3048000"/>
            <a:ext cx="7143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1981200"/>
            <a:ext cx="7143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4038600"/>
            <a:ext cx="7143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L_template2_INTERNAL">
  <a:themeElements>
    <a:clrScheme name="CL_template2_INTERNAL 13">
      <a:dk1>
        <a:srgbClr val="000000"/>
      </a:dk1>
      <a:lt1>
        <a:srgbClr val="FFFFFF"/>
      </a:lt1>
      <a:dk2>
        <a:srgbClr val="00853F"/>
      </a:dk2>
      <a:lt2>
        <a:srgbClr val="808080"/>
      </a:lt2>
      <a:accent1>
        <a:srgbClr val="8CC63F"/>
      </a:accent1>
      <a:accent2>
        <a:srgbClr val="00853F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7838"/>
      </a:accent6>
      <a:hlink>
        <a:srgbClr val="274D36"/>
      </a:hlink>
      <a:folHlink>
        <a:srgbClr val="CCDA00"/>
      </a:folHlink>
    </a:clrScheme>
    <a:fontScheme name="CL_template2_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template2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template2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template2_INTERNAL 13">
        <a:dk1>
          <a:srgbClr val="000000"/>
        </a:dk1>
        <a:lt1>
          <a:srgbClr val="FFFFFF"/>
        </a:lt1>
        <a:dk2>
          <a:srgbClr val="00853F"/>
        </a:dk2>
        <a:lt2>
          <a:srgbClr val="808080"/>
        </a:lt2>
        <a:accent1>
          <a:srgbClr val="8CC63F"/>
        </a:accent1>
        <a:accent2>
          <a:srgbClr val="00853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7838"/>
        </a:accent6>
        <a:hlink>
          <a:srgbClr val="274D36"/>
        </a:hlink>
        <a:folHlink>
          <a:srgbClr val="CCD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67697e0c-b635-4f57-a3ae-15299016c358">Architecture</Document_x0020_Type>
    <_dlc_DocId xmlns="bcea28ca-3f7c-4e93-9cd9-7c2c91a38d3f">DMY3QDKWEKKJ-9-142</_dlc_DocId>
    <_dlc_DocIdUrl xmlns="bcea28ca-3f7c-4e93-9cd9-7c2c91a38d3f">
      <Url>http://collaboration.ad.qintra.com/BU/IPI/scph/TransformPC2/BigData/_layouts/DocIdRedir.aspx?ID=DMY3QDKWEKKJ-9-142</Url>
      <Description>DMY3QDKWEKKJ-9-142</Description>
    </_dlc_DocIdUrl>
    <IconOverlay xmlns="http://schemas.microsoft.com/sharepoint/v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151005451E241B86CAD6C702C12C7" ma:contentTypeVersion="2" ma:contentTypeDescription="Create a new document." ma:contentTypeScope="" ma:versionID="3020071883e87008f7f2abb3b65a3b32">
  <xsd:schema xmlns:xsd="http://www.w3.org/2001/XMLSchema" xmlns:xs="http://www.w3.org/2001/XMLSchema" xmlns:p="http://schemas.microsoft.com/office/2006/metadata/properties" xmlns:ns2="bcea28ca-3f7c-4e93-9cd9-7c2c91a38d3f" xmlns:ns3="67697e0c-b635-4f57-a3ae-15299016c358" xmlns:ns4="http://schemas.microsoft.com/sharepoint/v4" targetNamespace="http://schemas.microsoft.com/office/2006/metadata/properties" ma:root="true" ma:fieldsID="18b982ea468ea6216ac83c30f87a03b0" ns2:_="" ns3:_="" ns4:_="">
    <xsd:import namespace="bcea28ca-3f7c-4e93-9cd9-7c2c91a38d3f"/>
    <xsd:import namespace="67697e0c-b635-4f57-a3ae-15299016c35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Typ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a28ca-3f7c-4e93-9cd9-7c2c91a38d3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697e0c-b635-4f57-a3ae-15299016c35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1" nillable="true" ma:displayName="Document Type" ma:format="Dropdown" ma:internalName="Document_x0020_Type">
      <xsd:simpleType>
        <xsd:restriction base="dms:Choice">
          <xsd:enumeration value="Planning"/>
          <xsd:enumeration value="Support"/>
          <xsd:enumeration value="Templates"/>
          <xsd:enumeration value="Reference"/>
          <xsd:enumeration value="Status"/>
          <xsd:enumeration value="Project WBS"/>
          <xsd:enumeration value="Architecture"/>
          <xsd:enumeration value="Minutes"/>
          <xsd:enumeration value="Change Request"/>
          <xsd:enumeration value="DLI (Data Lake Intake) and User Access Process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06E34-5F5E-41A4-A6F6-77FAE8CA9B0B}"/>
</file>

<file path=customXml/itemProps2.xml><?xml version="1.0" encoding="utf-8"?>
<ds:datastoreItem xmlns:ds="http://schemas.openxmlformats.org/officeDocument/2006/customXml" ds:itemID="{3AA79EE8-9388-4BFF-A6E2-F9896BFDCE09}"/>
</file>

<file path=customXml/itemProps3.xml><?xml version="1.0" encoding="utf-8"?>
<ds:datastoreItem xmlns:ds="http://schemas.openxmlformats.org/officeDocument/2006/customXml" ds:itemID="{22D54CEB-DD02-4C3B-95BD-F4C17305EB4B}"/>
</file>

<file path=customXml/itemProps4.xml><?xml version="1.0" encoding="utf-8"?>
<ds:datastoreItem xmlns:ds="http://schemas.openxmlformats.org/officeDocument/2006/customXml" ds:itemID="{060C4D36-1405-4951-BA0E-BC09D0BF3B6C}"/>
</file>

<file path=docProps/app.xml><?xml version="1.0" encoding="utf-8"?>
<Properties xmlns="http://schemas.openxmlformats.org/officeDocument/2006/extended-properties" xmlns:vt="http://schemas.openxmlformats.org/officeDocument/2006/docPropsVTypes">
  <Template>CL_template2_INTERNAL</Template>
  <TotalTime>92949</TotalTime>
  <Words>56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CL_template2_INTERNAL</vt:lpstr>
      <vt:lpstr>CenturyLink Big Data “Ecosystem” – High Level </vt:lpstr>
    </vt:vector>
  </TitlesOfParts>
  <Company>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CDL Arch - Big Data Ecosystem - High Level</dc:title>
  <dc:creator>jlb0983</dc:creator>
  <cp:lastModifiedBy>CenturyLink Employee</cp:lastModifiedBy>
  <cp:revision>3816</cp:revision>
  <cp:lastPrinted>2016-08-05T11:52:15Z</cp:lastPrinted>
  <dcterms:created xsi:type="dcterms:W3CDTF">2009-11-04T21:39:39Z</dcterms:created>
  <dcterms:modified xsi:type="dcterms:W3CDTF">2016-11-08T20:20:21Z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0x010100F8C151005451E241B86CAD6C702C12C7</vt:lpwstr>
  </property>
  <property fmtid="{D5CDD505-2E9C-101B-9397-08002B2CF9AE}" pid="4" name="_dlc_DocIdItemGuid">
    <vt:lpwstr>de10d36e-c056-4198-a5f7-34e68ae487f4</vt:lpwstr>
  </property>
</Properties>
</file>