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66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72D"/>
    <a:srgbClr val="008000"/>
    <a:srgbClr val="FF0000"/>
    <a:srgbClr val="0000FF"/>
    <a:srgbClr val="99FF99"/>
    <a:srgbClr val="CCCCFF"/>
    <a:srgbClr val="99CCFF"/>
    <a:srgbClr val="CCFFFF"/>
    <a:srgbClr val="66FF66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529" autoAdjust="0"/>
    <p:restoredTop sz="95543" autoAdjust="0"/>
  </p:normalViewPr>
  <p:slideViewPr>
    <p:cSldViewPr>
      <p:cViewPr>
        <p:scale>
          <a:sx n="86" d="100"/>
          <a:sy n="86" d="100"/>
        </p:scale>
        <p:origin x="-744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5689D2EE-EA40-482D-9A03-556C63B84E5C}" type="datetimeFigureOut">
              <a:rPr lang="en-US"/>
              <a:pPr>
                <a:defRPr/>
              </a:pPr>
              <a:t>11/30/2016</a:t>
            </a:fld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C35C8D2F-6868-4BB3-A88D-75B673612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312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10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4318094-BB91-4542-90CC-0E5725659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1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lg_logo_artw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76250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4805E-0491-471F-80F6-617AF37B4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FD4D-39B8-425D-8B43-5C0BD5C6D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4000500" cy="5816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4716" indent="-192616">
              <a:spcBef>
                <a:spcPts val="600"/>
              </a:spcBef>
              <a:defRPr sz="2800"/>
            </a:lvl2pPr>
            <a:lvl3pPr marL="866139" indent="-231139">
              <a:spcBef>
                <a:spcPts val="600"/>
              </a:spcBef>
              <a:defRPr sz="2800"/>
            </a:lvl3pPr>
            <a:lvl4pPr marL="1384300" indent="-355600">
              <a:spcBef>
                <a:spcPts val="600"/>
              </a:spcBef>
              <a:defRPr sz="2800"/>
            </a:lvl4pPr>
            <a:lvl5pPr marL="1691922" indent="-256822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6AD-2CFE-4F68-A277-F11C1ACB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3520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C147E-6125-418F-A7D7-84DB1ECC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9A74D-FC13-4DE4-9D70-DD85E9F23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B589-CB9C-4245-ACF3-416151641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8A426-76A5-4670-96AD-0C2E85EEB3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713E-2355-4736-8580-B8064FB0B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CAC-AE58-40EC-ADDA-4ECB0EDAE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3C94-29AB-41FE-AF4D-6A65E0BBA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F559-8A93-4366-AE43-78A5EAE6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929D0D92-5A4D-401D-A302-35E510B43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 descr="sm_logo_artw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5861050"/>
            <a:ext cx="14414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CenturyLink Big Data “Ecosystem”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DE16AD-2CFE-4F68-A277-F11C1ACBBB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785383"/>
            <a:ext cx="8207375" cy="56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_template2_INTERNAL">
  <a:themeElements>
    <a:clrScheme name="CL_template2_INTERNAL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_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template2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Architecture</Document_x0020_Type>
    <_dlc_DocId xmlns="bcea28ca-3f7c-4e93-9cd9-7c2c91a38d3f">DMY3QDKWEKKJ-9-152</_dlc_DocId>
    <_dlc_DocIdUrl xmlns="bcea28ca-3f7c-4e93-9cd9-7c2c91a38d3f">
      <Url>http://collaboration.ad.qintra.com/BU/IPI/scph/TransformPC2/BigData/_layouts/DocIdRedir.aspx?ID=DMY3QDKWEKKJ-9-152</Url>
      <Description>DMY3QDKWEKKJ-9-152</Description>
    </_dlc_DocIdUrl>
    <IconOverlay xmlns="http://schemas.microsoft.com/sharepoint/v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79EE8-9388-4BFF-A6E2-F9896BFDCE09}"/>
</file>

<file path=customXml/itemProps2.xml><?xml version="1.0" encoding="utf-8"?>
<ds:datastoreItem xmlns:ds="http://schemas.openxmlformats.org/officeDocument/2006/customXml" ds:itemID="{22D54CEB-DD02-4C3B-95BD-F4C17305EB4B}"/>
</file>

<file path=customXml/itemProps3.xml><?xml version="1.0" encoding="utf-8"?>
<ds:datastoreItem xmlns:ds="http://schemas.openxmlformats.org/officeDocument/2006/customXml" ds:itemID="{D1506E34-5F5E-41A4-A6F6-77FAE8CA9B0B}"/>
</file>

<file path=customXml/itemProps4.xml><?xml version="1.0" encoding="utf-8"?>
<ds:datastoreItem xmlns:ds="http://schemas.openxmlformats.org/officeDocument/2006/customXml" ds:itemID="{D16755A2-0B22-409E-89D2-F7FBF3DD043E}"/>
</file>

<file path=docProps/app.xml><?xml version="1.0" encoding="utf-8"?>
<Properties xmlns="http://schemas.openxmlformats.org/officeDocument/2006/extended-properties" xmlns:vt="http://schemas.openxmlformats.org/officeDocument/2006/docPropsVTypes">
  <Template>CL_template2_INTERNAL</Template>
  <TotalTime>92836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CL_template2_INTERNAL</vt:lpstr>
      <vt:lpstr>CenturyLink Big Data “Ecosystem”</vt:lpstr>
    </vt:vector>
  </TitlesOfParts>
  <Company>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Arch - Big Data Ecosystem</dc:title>
  <dc:creator>jlb0983</dc:creator>
  <cp:lastModifiedBy>CenturyLink Employee</cp:lastModifiedBy>
  <cp:revision>3811</cp:revision>
  <cp:lastPrinted>2016-08-05T11:52:15Z</cp:lastPrinted>
  <dcterms:created xsi:type="dcterms:W3CDTF">2009-11-04T21:39:39Z</dcterms:created>
  <dcterms:modified xsi:type="dcterms:W3CDTF">2016-11-30T20:15:48Z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30bfeb40-e526-464e-a918-f66368c91645</vt:lpwstr>
  </property>
</Properties>
</file>